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9pPr>
  </p:defaultTextStyle>
  <p:modifyVerifier cryptProviderType="rsaAES" cryptAlgorithmClass="hash" cryptAlgorithmType="typeAny" cryptAlgorithmSid="14" spinCount="100000" saltData="TGsmwXn37y4uEz5QkqnWcQ==" hashData="QU4RbA38NpSf5ljmomrGOxfq5YeaT1pcIH/AO9fmq8ARaSEMscrLEykwOMV8+ncRqWhLp9S/iWN2aW3cGQZ+V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CC00"/>
    <a:srgbClr val="9900FF"/>
    <a:srgbClr val="9966FF"/>
    <a:srgbClr val="FF99FF"/>
    <a:srgbClr val="FF9933"/>
    <a:srgbClr val="FFCC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595959"/>
              </a:solidFill>
              <a:prstDash val="solid"/>
              <a:round/>
            </a:ln>
          </a:left>
          <a:right>
            <a:ln w="12700" cap="flat">
              <a:solidFill>
                <a:srgbClr val="595959"/>
              </a:solidFill>
              <a:prstDash val="solid"/>
              <a:round/>
            </a:ln>
          </a:right>
          <a:top>
            <a:ln w="12700" cap="flat">
              <a:solidFill>
                <a:srgbClr val="595959"/>
              </a:solidFill>
              <a:prstDash val="solid"/>
              <a:round/>
            </a:ln>
          </a:top>
          <a:bottom>
            <a:ln w="127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solidFill>
                <a:srgbClr val="595959"/>
              </a:solidFill>
              <a:prstDash val="solid"/>
              <a:round/>
            </a:ln>
          </a:insideH>
          <a:insideV>
            <a:ln w="12700" cap="flat">
              <a:solidFill>
                <a:srgbClr val="595959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595959"/>
              </a:solidFill>
              <a:prstDash val="solid"/>
              <a:round/>
            </a:ln>
          </a:left>
          <a:right>
            <a:ln w="12700" cap="flat">
              <a:solidFill>
                <a:srgbClr val="595959"/>
              </a:solidFill>
              <a:prstDash val="solid"/>
              <a:round/>
            </a:ln>
          </a:right>
          <a:top>
            <a:ln w="12700" cap="flat">
              <a:solidFill>
                <a:srgbClr val="595959"/>
              </a:solidFill>
              <a:prstDash val="solid"/>
              <a:round/>
            </a:ln>
          </a:top>
          <a:bottom>
            <a:ln w="127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solidFill>
                <a:srgbClr val="595959"/>
              </a:solidFill>
              <a:prstDash val="solid"/>
              <a:round/>
            </a:ln>
          </a:insideH>
          <a:insideV>
            <a:ln w="12700" cap="flat">
              <a:solidFill>
                <a:srgbClr val="595959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595959"/>
              </a:solidFill>
              <a:prstDash val="solid"/>
              <a:round/>
            </a:ln>
          </a:left>
          <a:right>
            <a:ln w="12700" cap="flat">
              <a:solidFill>
                <a:srgbClr val="595959"/>
              </a:solidFill>
              <a:prstDash val="solid"/>
              <a:round/>
            </a:ln>
          </a:right>
          <a:top>
            <a:ln w="12700" cap="flat">
              <a:solidFill>
                <a:srgbClr val="595959"/>
              </a:solidFill>
              <a:prstDash val="solid"/>
              <a:round/>
            </a:ln>
          </a:top>
          <a:bottom>
            <a:ln w="127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solidFill>
                <a:srgbClr val="595959"/>
              </a:solidFill>
              <a:prstDash val="solid"/>
              <a:round/>
            </a:ln>
          </a:insideH>
          <a:insideV>
            <a:ln w="12700" cap="flat">
              <a:solidFill>
                <a:srgbClr val="595959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595959"/>
              </a:solidFill>
              <a:prstDash val="solid"/>
              <a:round/>
            </a:ln>
          </a:left>
          <a:right>
            <a:ln w="12700" cap="flat">
              <a:solidFill>
                <a:srgbClr val="595959"/>
              </a:solidFill>
              <a:prstDash val="solid"/>
              <a:round/>
            </a:ln>
          </a:right>
          <a:top>
            <a:ln w="12700" cap="flat">
              <a:solidFill>
                <a:srgbClr val="595959"/>
              </a:solidFill>
              <a:prstDash val="solid"/>
              <a:round/>
            </a:ln>
          </a:top>
          <a:bottom>
            <a:ln w="127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solidFill>
                <a:srgbClr val="595959"/>
              </a:solidFill>
              <a:prstDash val="solid"/>
              <a:round/>
            </a:ln>
          </a:insideH>
          <a:insideV>
            <a:ln w="12700" cap="flat">
              <a:solidFill>
                <a:srgbClr val="595959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D9E1CB"/>
          </a:solidFill>
        </a:fill>
      </a:tcStyle>
    </a:wholeTbl>
    <a:band2H>
      <a:tcTxStyle/>
      <a:tcStyle>
        <a:tcBdr/>
        <a:fill>
          <a:solidFill>
            <a:srgbClr val="EDF1E7"/>
          </a:solidFill>
        </a:fill>
      </a:tcStyle>
    </a:band2H>
    <a:firstCol>
      <a:tcTxStyle b="on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D9E1CB"/>
          </a:solidFill>
        </a:fill>
      </a:tcStyle>
    </a:firstCol>
    <a:lastRow>
      <a:tcTxStyle b="on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254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EDF1E7"/>
          </a:solidFill>
        </a:fill>
      </a:tcStyle>
    </a:lastRow>
    <a:firstRow>
      <a:tcTxStyle b="on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EDF1E7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E1CB"/>
          </a:solidFill>
        </a:fill>
      </a:tcStyle>
    </a:wholeTbl>
    <a:band2H>
      <a:tcTxStyle/>
      <a:tcStyle>
        <a:tcBdr/>
        <a:fill>
          <a:solidFill>
            <a:srgbClr val="EDF1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F0"/>
          </a:solidFill>
        </a:fill>
      </a:tcStyle>
    </a:wholeTbl>
    <a:band2H>
      <a:tcTxStyle/>
      <a:tcStyle>
        <a:tcBdr/>
        <a:fill>
          <a:solidFill>
            <a:srgbClr val="E8EAF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3CFCB"/>
          </a:solidFill>
        </a:fill>
      </a:tcStyle>
    </a:wholeTbl>
    <a:band2H>
      <a:tcTxStyle/>
      <a:tcStyle>
        <a:tcBdr/>
        <a:fill>
          <a:solidFill>
            <a:srgbClr val="F9E9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95959"/>
        </a:fontRef>
        <a:srgbClr val="59595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95959"/>
              </a:solidFill>
              <a:prstDash val="solid"/>
              <a:round/>
            </a:ln>
          </a:top>
          <a:bottom>
            <a:ln w="254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95959"/>
              </a:solidFill>
              <a:prstDash val="solid"/>
              <a:round/>
            </a:ln>
          </a:top>
          <a:bottom>
            <a:ln w="254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00" autoAdjust="0"/>
    <p:restoredTop sz="90301" autoAdjust="0"/>
  </p:normalViewPr>
  <p:slideViewPr>
    <p:cSldViewPr snapToGrid="0">
      <p:cViewPr varScale="1">
        <p:scale>
          <a:sx n="100" d="100"/>
          <a:sy n="100" d="100"/>
        </p:scale>
        <p:origin x="8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66" name="Shape 46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1pPr>
    <a:lvl2pPr indent="2286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2pPr>
    <a:lvl3pPr indent="4572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3pPr>
    <a:lvl4pPr indent="6858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4pPr>
    <a:lvl5pPr indent="9144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5pPr>
    <a:lvl6pPr indent="11430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6pPr>
    <a:lvl7pPr indent="13716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7pPr>
    <a:lvl8pPr indent="16002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8pPr>
    <a:lvl9pPr indent="18288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14" name="Shape 51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zh-HK" altLang="en-US" sz="1200" dirty="0" smtClean="0">
                <a:solidFill>
                  <a:srgbClr val="595959"/>
                </a:solidFill>
                <a:latin typeface="Noto Sans CJK TC Medium"/>
                <a:ea typeface="Noto Sans CJK TC Medium"/>
                <a:cs typeface="Noto Sans CJK TC Medium"/>
                <a:sym typeface="Calibri"/>
              </a:rPr>
              <a:t>有需要可參考衞生防護中心指引</a:t>
            </a:r>
            <a:endParaRPr sz="1200" dirty="0">
              <a:solidFill>
                <a:srgbClr val="595959"/>
              </a:solidFill>
              <a:latin typeface="Noto Sans CJK TC Medium"/>
              <a:ea typeface="Noto Sans CJK TC Medium"/>
              <a:cs typeface="Noto Sans CJK TC Medium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Shape 52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29" name="Shape 52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Shape 54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41" name="Shape 54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Shape 55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3" name="Shape 55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171450" indent="-171450"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endParaRPr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66" name="Shape 56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171450" indent="-171450"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endParaRPr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Shape 62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30" name="Shape 63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457189" indent="-457189">
              <a:lnSpc>
                <a:spcPct val="150000"/>
              </a:lnSpc>
              <a:spcBef>
                <a:spcPts val="200"/>
              </a:spcBef>
              <a:buSzPct val="100000"/>
              <a:buFont typeface="Arial"/>
              <a:buChar char="•"/>
            </a:pPr>
            <a:r>
              <a:rPr dirty="0" err="1" smtClean="0">
                <a:latin typeface="+mj-ea"/>
                <a:ea typeface="+mj-ea"/>
                <a:cs typeface="Noto Sans CJK TC Medium"/>
                <a:sym typeface="Noto Sans CJK TC Medium"/>
              </a:rPr>
              <a:t>運用蒙特梭利認知障礙症療法</a:t>
            </a:r>
            <a:r>
              <a:rPr baseline="30000" dirty="0" smtClean="0">
                <a:latin typeface="+mj-ea"/>
                <a:ea typeface="+mj-ea"/>
              </a:rPr>
              <a:t> </a:t>
            </a:r>
            <a:r>
              <a:rPr dirty="0" err="1" smtClean="0">
                <a:latin typeface="+mj-ea"/>
                <a:ea typeface="+mj-ea"/>
                <a:cs typeface="+mj-cs"/>
                <a:sym typeface="Helvetica"/>
              </a:rPr>
              <a:t>的照顧模式</a:t>
            </a:r>
            <a:r>
              <a:rPr dirty="0" smtClean="0">
                <a:solidFill>
                  <a:srgbClr val="000000"/>
                </a:solidFill>
                <a:latin typeface="+mj-ea"/>
                <a:ea typeface="+mj-ea"/>
                <a:cs typeface="+mj-cs"/>
                <a:sym typeface="Helvetica"/>
              </a:rPr>
              <a:t>。</a:t>
            </a:r>
          </a:p>
          <a:p>
            <a:pPr marL="457189" indent="-457189">
              <a:lnSpc>
                <a:spcPct val="150000"/>
              </a:lnSpc>
              <a:spcBef>
                <a:spcPts val="200"/>
              </a:spcBef>
              <a:buSzPct val="100000"/>
              <a:buFont typeface="Arial"/>
              <a:buChar char="•"/>
            </a:pPr>
            <a:r>
              <a:rPr dirty="0" err="1" smtClean="0">
                <a:latin typeface="+mj-ea"/>
                <a:ea typeface="+mj-ea"/>
                <a:cs typeface="Noto Sans CJK TC Medium"/>
                <a:sym typeface="Noto Sans CJK TC Medium"/>
              </a:rPr>
              <a:t>是</a:t>
            </a:r>
            <a:r>
              <a:rPr dirty="0" err="1" smtClean="0">
                <a:latin typeface="+mj-ea"/>
                <a:ea typeface="+mj-ea"/>
                <a:cs typeface="+mj-cs"/>
                <a:sym typeface="Helvetica"/>
              </a:rPr>
              <a:t>一個以人為本、配合環境</a:t>
            </a:r>
            <a:r>
              <a:rPr dirty="0" err="1" smtClean="0">
                <a:solidFill>
                  <a:srgbClr val="000000"/>
                </a:solidFill>
                <a:latin typeface="+mj-ea"/>
                <a:ea typeface="+mj-ea"/>
                <a:cs typeface="+mj-cs"/>
                <a:sym typeface="Helvetica"/>
              </a:rPr>
              <a:t>，</a:t>
            </a:r>
            <a:r>
              <a:rPr dirty="0" err="1" smtClean="0">
                <a:latin typeface="+mj-ea"/>
                <a:ea typeface="+mj-ea"/>
                <a:cs typeface="+mj-cs"/>
                <a:sym typeface="Helvetica"/>
              </a:rPr>
              <a:t>按個人的</a:t>
            </a:r>
            <a:r>
              <a:rPr b="1" dirty="0" err="1" smtClean="0">
                <a:solidFill>
                  <a:srgbClr val="722811"/>
                </a:solidFill>
                <a:latin typeface="+mj-ea"/>
                <a:ea typeface="+mj-ea"/>
                <a:cs typeface="+mj-cs"/>
                <a:sym typeface="Helvetica"/>
              </a:rPr>
              <a:t>需要、長處、技能、能力</a:t>
            </a:r>
            <a:r>
              <a:rPr dirty="0" err="1" smtClean="0">
                <a:latin typeface="+mj-ea"/>
                <a:ea typeface="+mj-ea"/>
                <a:cs typeface="+mj-cs"/>
                <a:sym typeface="Helvetica"/>
              </a:rPr>
              <a:t>及</a:t>
            </a:r>
            <a:r>
              <a:rPr b="1" dirty="0" err="1" smtClean="0">
                <a:solidFill>
                  <a:srgbClr val="722811"/>
                </a:solidFill>
                <a:latin typeface="+mj-ea"/>
                <a:ea typeface="+mj-ea"/>
                <a:cs typeface="+mj-cs"/>
                <a:sym typeface="Helvetica"/>
              </a:rPr>
              <a:t>興趣</a:t>
            </a:r>
            <a:r>
              <a:rPr dirty="0" err="1" smtClean="0">
                <a:latin typeface="+mj-ea"/>
                <a:ea typeface="+mj-ea"/>
                <a:cs typeface="+mj-cs"/>
                <a:sym typeface="Helvetica"/>
              </a:rPr>
              <a:t>來設計活動</a:t>
            </a:r>
            <a:r>
              <a:rPr dirty="0" smtClean="0">
                <a:solidFill>
                  <a:srgbClr val="000000"/>
                </a:solidFill>
                <a:latin typeface="+mj-ea"/>
                <a:ea typeface="+mj-ea"/>
                <a:cs typeface="+mj-cs"/>
                <a:sym typeface="Helvetica"/>
              </a:rPr>
              <a:t>。</a:t>
            </a:r>
          </a:p>
          <a:p>
            <a:pPr marL="457189" indent="-457189">
              <a:lnSpc>
                <a:spcPct val="150000"/>
              </a:lnSpc>
              <a:spcBef>
                <a:spcPts val="200"/>
              </a:spcBef>
              <a:buSzPct val="100000"/>
              <a:buFont typeface="Arial"/>
              <a:buChar char="•"/>
            </a:pPr>
            <a:endParaRPr dirty="0" smtClean="0">
              <a:solidFill>
                <a:srgbClr val="000000"/>
              </a:solidFill>
              <a:latin typeface="+mj-ea"/>
              <a:ea typeface="+mj-ea"/>
              <a:cs typeface="+mj-cs"/>
              <a:sym typeface="Helvetica"/>
            </a:endParaRPr>
          </a:p>
          <a:p>
            <a:pPr marL="457189" indent="-457189">
              <a:lnSpc>
                <a:spcPct val="150000"/>
              </a:lnSpc>
              <a:spcBef>
                <a:spcPts val="200"/>
              </a:spcBef>
              <a:buSzPct val="100000"/>
              <a:buFont typeface="Arial"/>
              <a:buChar char="•"/>
              <a:defRPr b="1">
                <a:solidFill>
                  <a:srgbClr val="FF0000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pPr>
            <a:r>
              <a:rPr dirty="0" err="1" smtClean="0">
                <a:latin typeface="+mj-ea"/>
                <a:ea typeface="+mj-ea"/>
              </a:rPr>
              <a:t>時間:</a:t>
            </a:r>
            <a:r>
              <a:rPr b="0" dirty="0" err="1" smtClean="0">
                <a:latin typeface="+mj-ea"/>
                <a:ea typeface="+mj-ea"/>
              </a:rPr>
              <a:t>活動時間可因應患者專注力調節</a:t>
            </a:r>
            <a:r>
              <a:rPr b="0" dirty="0" smtClean="0">
                <a:solidFill>
                  <a:srgbClr val="000000"/>
                </a:solidFill>
                <a:latin typeface="+mj-ea"/>
                <a:ea typeface="+mj-ea"/>
              </a:rPr>
              <a:t>。</a:t>
            </a:r>
            <a:endParaRPr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marL="457189" indent="-457189">
              <a:lnSpc>
                <a:spcPct val="150000"/>
              </a:lnSpc>
              <a:spcBef>
                <a:spcPts val="200"/>
              </a:spcBef>
              <a:buSzPct val="100000"/>
              <a:buFont typeface="Arial"/>
              <a:buChar char="•"/>
              <a:defRPr>
                <a:solidFill>
                  <a:srgbClr val="000000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pPr>
            <a:endParaRPr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marL="457189" indent="-457189">
              <a:lnSpc>
                <a:spcPct val="150000"/>
              </a:lnSpc>
              <a:spcBef>
                <a:spcPts val="200"/>
              </a:spcBef>
              <a:buSzPct val="100000"/>
              <a:buFont typeface="Arial"/>
              <a:buChar char="•"/>
              <a:defRPr b="1">
                <a:solidFill>
                  <a:srgbClr val="000000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pPr>
            <a:r>
              <a:rPr dirty="0" err="1" smtClean="0">
                <a:latin typeface="+mj-ea"/>
                <a:ea typeface="+mj-ea"/>
              </a:rPr>
              <a:t>地點</a:t>
            </a:r>
            <a:r>
              <a:rPr b="0" dirty="0" err="1" smtClean="0">
                <a:latin typeface="+mj-ea"/>
                <a:ea typeface="+mj-ea"/>
              </a:rPr>
              <a:t>:舒適、安全及寧靜的環境，若果客廳太嘈吵，可考慮在獨立的房間進行活動</a:t>
            </a:r>
            <a:r>
              <a:rPr b="0" dirty="0" smtClean="0">
                <a:latin typeface="+mj-ea"/>
                <a:ea typeface="+mj-ea"/>
              </a:rPr>
              <a:t>。</a:t>
            </a:r>
            <a:endParaRPr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457189" indent="-457189">
              <a:lnSpc>
                <a:spcPct val="150000"/>
              </a:lnSpc>
              <a:spcBef>
                <a:spcPts val="200"/>
              </a:spcBef>
              <a:buSzPct val="100000"/>
              <a:buFont typeface="Arial"/>
              <a:buChar char="•"/>
            </a:pPr>
            <a:endParaRPr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marL="457189" indent="-457189">
              <a:spcBef>
                <a:spcPts val="200"/>
              </a:spcBef>
              <a:buSzPct val="100000"/>
              <a:buFont typeface="Arial"/>
              <a:buChar char="•"/>
              <a:defRPr b="1"/>
            </a:pPr>
            <a:r>
              <a:rPr dirty="0" err="1" smtClean="0">
                <a:latin typeface="+mj-ea"/>
                <a:ea typeface="+mj-ea"/>
                <a:cs typeface="+mj-cs"/>
                <a:sym typeface="Helvetica"/>
              </a:rPr>
              <a:t>設計</a:t>
            </a:r>
            <a:r>
              <a:rPr b="0" dirty="0" err="1" smtClean="0">
                <a:latin typeface="+mj-ea"/>
                <a:ea typeface="+mj-ea"/>
              </a:rPr>
              <a:t>:</a:t>
            </a:r>
            <a:r>
              <a:rPr b="0" dirty="0" err="1" smtClean="0">
                <a:latin typeface="+mj-ea"/>
                <a:ea typeface="+mj-ea"/>
                <a:cs typeface="+mj-cs"/>
                <a:sym typeface="Helvetica"/>
              </a:rPr>
              <a:t>挑選合適的難度</a:t>
            </a:r>
            <a:r>
              <a:rPr b="0" dirty="0" smtClean="0">
                <a:latin typeface="+mj-ea"/>
                <a:ea typeface="+mj-ea"/>
              </a:rPr>
              <a:t>/</a:t>
            </a:r>
            <a:r>
              <a:rPr b="0" dirty="0" err="1" smtClean="0">
                <a:latin typeface="+mj-ea"/>
                <a:ea typeface="+mj-ea"/>
                <a:cs typeface="+mj-cs"/>
                <a:sym typeface="Helvetica"/>
              </a:rPr>
              <a:t>挑戰性以便完成</a:t>
            </a:r>
            <a:r>
              <a:rPr b="0" dirty="0" smtClean="0">
                <a:latin typeface="+mj-ea"/>
                <a:ea typeface="+mj-ea"/>
              </a:rPr>
              <a:t> </a:t>
            </a:r>
            <a:r>
              <a:rPr b="0" dirty="0" smtClean="0">
                <a:latin typeface="+mj-ea"/>
                <a:ea typeface="+mj-ea"/>
                <a:cs typeface="Wingdings"/>
                <a:sym typeface="Wingdings"/>
              </a:rPr>
              <a:t></a:t>
            </a:r>
            <a:r>
              <a:rPr b="0" dirty="0" err="1" smtClean="0">
                <a:latin typeface="+mj-ea"/>
                <a:ea typeface="+mj-ea"/>
                <a:cs typeface="+mj-cs"/>
                <a:sym typeface="Helvetica"/>
              </a:rPr>
              <a:t>目的獲得滿足感</a:t>
            </a:r>
            <a:r>
              <a:rPr b="0" dirty="0" smtClean="0">
                <a:solidFill>
                  <a:srgbClr val="000000"/>
                </a:solidFill>
                <a:latin typeface="+mj-ea"/>
                <a:ea typeface="+mj-ea"/>
                <a:cs typeface="+mj-cs"/>
                <a:sym typeface="Helvetica"/>
              </a:rPr>
              <a:t>，</a:t>
            </a:r>
            <a:r>
              <a:rPr b="0" dirty="0" smtClean="0">
                <a:latin typeface="+mj-ea"/>
                <a:ea typeface="+mj-ea"/>
              </a:rPr>
              <a:t> </a:t>
            </a:r>
            <a:r>
              <a:rPr b="0" dirty="0" err="1" smtClean="0">
                <a:latin typeface="+mj-ea"/>
                <a:ea typeface="+mj-ea"/>
                <a:cs typeface="+mj-cs"/>
                <a:sym typeface="Helvetica"/>
              </a:rPr>
              <a:t>以富意義、無挫敗感為首</a:t>
            </a:r>
            <a:r>
              <a:rPr b="0" dirty="0" smtClean="0">
                <a:solidFill>
                  <a:srgbClr val="000000"/>
                </a:solidFill>
                <a:latin typeface="+mj-ea"/>
                <a:ea typeface="+mj-ea"/>
                <a:cs typeface="+mj-cs"/>
                <a:sym typeface="Helvetica"/>
              </a:rPr>
              <a:t>，</a:t>
            </a:r>
            <a:r>
              <a:rPr b="0" dirty="0" smtClean="0">
                <a:latin typeface="+mj-ea"/>
                <a:ea typeface="+mj-ea"/>
              </a:rPr>
              <a:t> </a:t>
            </a:r>
            <a:r>
              <a:rPr b="0" dirty="0" err="1" smtClean="0">
                <a:latin typeface="+mj-ea"/>
                <a:ea typeface="+mj-ea"/>
                <a:cs typeface="+mj-cs"/>
                <a:sym typeface="Helvetica"/>
              </a:rPr>
              <a:t>逐步給予指引</a:t>
            </a:r>
            <a:r>
              <a:rPr b="0" dirty="0" smtClean="0">
                <a:latin typeface="+mj-ea"/>
                <a:ea typeface="+mj-ea"/>
              </a:rPr>
              <a:t>/</a:t>
            </a:r>
            <a:r>
              <a:rPr b="0" dirty="0" err="1" smtClean="0">
                <a:latin typeface="+mj-ea"/>
                <a:ea typeface="+mj-ea"/>
                <a:cs typeface="+mj-cs"/>
                <a:sym typeface="Helvetica"/>
              </a:rPr>
              <a:t>示範</a:t>
            </a:r>
            <a:r>
              <a:rPr b="0" dirty="0" smtClean="0">
                <a:solidFill>
                  <a:srgbClr val="000000"/>
                </a:solidFill>
                <a:latin typeface="+mj-ea"/>
                <a:ea typeface="+mj-ea"/>
                <a:cs typeface="+mj-cs"/>
                <a:sym typeface="Helvetica"/>
              </a:rPr>
              <a:t>。</a:t>
            </a:r>
          </a:p>
          <a:p>
            <a:pPr marL="457189" indent="-457189">
              <a:spcBef>
                <a:spcPts val="200"/>
              </a:spcBef>
              <a:buSzPct val="100000"/>
              <a:buFont typeface="Arial"/>
              <a:buChar char="•"/>
            </a:pPr>
            <a:endParaRPr b="0" dirty="0" smtClean="0">
              <a:solidFill>
                <a:srgbClr val="000000"/>
              </a:solidFill>
              <a:latin typeface="+mj-ea"/>
              <a:ea typeface="+mj-ea"/>
              <a:cs typeface="+mj-cs"/>
              <a:sym typeface="Helvetica"/>
            </a:endParaRPr>
          </a:p>
          <a:p>
            <a:pPr marL="457189" indent="-457189">
              <a:spcBef>
                <a:spcPts val="200"/>
              </a:spcBef>
              <a:buSzPct val="100000"/>
              <a:buFont typeface="Arial"/>
              <a:buChar char="•"/>
              <a:defRPr b="1"/>
            </a:pPr>
            <a:r>
              <a:rPr dirty="0" err="1" smtClean="0">
                <a:latin typeface="+mj-ea"/>
                <a:ea typeface="+mj-ea"/>
                <a:cs typeface="+mj-cs"/>
                <a:sym typeface="Helvetica"/>
              </a:rPr>
              <a:t>流程</a:t>
            </a:r>
            <a:r>
              <a:rPr dirty="0" err="1" smtClean="0">
                <a:latin typeface="+mj-ea"/>
                <a:ea typeface="+mj-ea"/>
              </a:rPr>
              <a:t>:</a:t>
            </a:r>
            <a:r>
              <a:rPr b="0" dirty="0" err="1" smtClean="0">
                <a:latin typeface="+mj-ea"/>
                <a:ea typeface="+mj-ea"/>
                <a:cs typeface="+mj-cs"/>
                <a:sym typeface="Helvetica"/>
              </a:rPr>
              <a:t>現實導向</a:t>
            </a:r>
            <a:r>
              <a:rPr b="0" dirty="0" smtClean="0">
                <a:latin typeface="+mj-ea"/>
                <a:ea typeface="+mj-ea"/>
                <a:cs typeface="+mj-cs"/>
                <a:sym typeface="Helvetica"/>
              </a:rPr>
              <a:t> </a:t>
            </a:r>
            <a:r>
              <a:rPr b="0" dirty="0" smtClean="0">
                <a:latin typeface="+mj-ea"/>
                <a:ea typeface="+mj-ea"/>
              </a:rPr>
              <a:t>(</a:t>
            </a:r>
            <a:r>
              <a:rPr b="0" dirty="0" err="1" smtClean="0">
                <a:latin typeface="+mj-ea"/>
                <a:ea typeface="+mj-ea"/>
                <a:cs typeface="+mj-cs"/>
                <a:sym typeface="Helvetica"/>
              </a:rPr>
              <a:t>詳情請参考下頁</a:t>
            </a:r>
            <a:r>
              <a:rPr b="0" dirty="0" smtClean="0">
                <a:latin typeface="+mj-ea"/>
                <a:ea typeface="+mj-ea"/>
              </a:rPr>
              <a:t>)</a:t>
            </a:r>
            <a:r>
              <a:rPr b="0" dirty="0" smtClean="0">
                <a:solidFill>
                  <a:srgbClr val="000000"/>
                </a:solidFill>
                <a:latin typeface="+mj-ea"/>
                <a:ea typeface="+mj-ea"/>
                <a:cs typeface="+mj-cs"/>
                <a:sym typeface="Helvetica"/>
              </a:rPr>
              <a:t> 。</a:t>
            </a:r>
            <a:endParaRPr b="0" dirty="0">
              <a:solidFill>
                <a:srgbClr val="000000"/>
              </a:solidFill>
              <a:latin typeface="+mj-ea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Shape 65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55" name="Shape 6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171450" indent="-171450">
              <a:buSzPct val="100000"/>
              <a:buFont typeface="Arial"/>
              <a:buChar char="•"/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現實導向</a:t>
            </a:r>
            <a:r>
              <a:rPr dirty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dirty="0"/>
              <a:t>(Reality orientation)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目的</a:t>
            </a:r>
            <a:r>
              <a:rPr dirty="0"/>
              <a:t>: 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改善混亂記憶和行為、鼓勵正面行為</a:t>
            </a:r>
            <a:r>
              <a:rPr dirty="0">
                <a:latin typeface="+mj-lt"/>
                <a:ea typeface="+mj-ea"/>
                <a:cs typeface="+mj-cs"/>
                <a:sym typeface="Helvetica"/>
              </a:rPr>
              <a:t>。</a:t>
            </a:r>
          </a:p>
          <a:p>
            <a:pPr marL="171450" indent="-171450">
              <a:buSzPct val="100000"/>
              <a:buFont typeface="Arial"/>
              <a:buChar char="•"/>
            </a:pP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現實導向對認知障礙症</a:t>
            </a:r>
            <a:r>
              <a:rPr lang="zh-TW" altLang="en-US" sz="1200" dirty="0" smtClean="0">
                <a:solidFill>
                  <a:srgbClr val="595959"/>
                </a:solidFill>
                <a:latin typeface="+mn-lt"/>
                <a:ea typeface="+mn-ea"/>
                <a:cs typeface="+mn-cs"/>
                <a:sym typeface="Calibri"/>
              </a:rPr>
              <a:t>患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者是一個有價值及長期性的訓練</a:t>
            </a:r>
            <a:r>
              <a:rPr lang="zh-TW" altLang="en-US" dirty="0" smtClean="0">
                <a:latin typeface="+mj-lt"/>
                <a:ea typeface="+mj-ea"/>
                <a:cs typeface="+mj-cs"/>
                <a:sym typeface="Helvetica"/>
              </a:rPr>
              <a:t>，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可作為恆常活動以改善或維持認知能力</a:t>
            </a:r>
            <a:r>
              <a:rPr dirty="0" smtClean="0">
                <a:latin typeface="+mj-lt"/>
                <a:ea typeface="+mj-ea"/>
                <a:cs typeface="+mj-cs"/>
                <a:sym typeface="Helvetica"/>
              </a:rPr>
              <a:t>。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171450" indent="-171450">
              <a:buSzPct val="100000"/>
              <a:buFont typeface="Arial"/>
              <a:buChar char="•"/>
            </a:pP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171450" indent="-171450"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r>
              <a:rPr lang="zh-TW" altLang="en-US" sz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rPr>
              <a:t>患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者導向資料</a:t>
            </a:r>
            <a:r>
              <a:rPr dirty="0">
                <a:latin typeface="+mj-lt"/>
                <a:ea typeface="+mj-ea"/>
                <a:cs typeface="+mj-cs"/>
                <a:sym typeface="Helvetica"/>
              </a:rPr>
              <a:t>：</a:t>
            </a:r>
          </a:p>
          <a:p>
            <a:pPr marL="171450" indent="-171450"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早期認知障礙症：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可以詢問</a:t>
            </a:r>
            <a:r>
              <a:rPr lang="zh-TW" altLang="en-US" sz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rPr>
              <a:t>患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者年</a:t>
            </a:r>
            <a:r>
              <a:rPr dirty="0" err="1"/>
              <a:t>?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月</a:t>
            </a:r>
            <a:r>
              <a:rPr dirty="0" err="1"/>
              <a:t>?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日</a:t>
            </a:r>
            <a:r>
              <a:rPr dirty="0" err="1"/>
              <a:t>?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季節</a:t>
            </a:r>
            <a:r>
              <a:rPr dirty="0" err="1"/>
              <a:t>?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節日</a:t>
            </a:r>
            <a:r>
              <a:rPr dirty="0" err="1"/>
              <a:t>?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時間</a:t>
            </a:r>
            <a:r>
              <a:rPr dirty="0"/>
              <a:t>? </a:t>
            </a:r>
            <a:r>
              <a:rPr dirty="0">
                <a:latin typeface="+mj-lt"/>
                <a:ea typeface="+mj-ea"/>
                <a:cs typeface="+mj-cs"/>
                <a:sym typeface="Helvetica"/>
              </a:rPr>
              <a:t>、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住址和家庭成員名稱等</a:t>
            </a:r>
            <a:r>
              <a:rPr dirty="0">
                <a:latin typeface="+mj-lt"/>
                <a:ea typeface="+mj-ea"/>
                <a:cs typeface="+mj-cs"/>
                <a:sym typeface="Helvetica"/>
              </a:rPr>
              <a:t>。</a:t>
            </a:r>
          </a:p>
          <a:p>
            <a:pPr marL="171450" indent="-171450">
              <a:buSzPct val="100000"/>
              <a:buFont typeface="Arial"/>
              <a:buChar char="•"/>
              <a:defRPr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中期、晚期認知障礙症：可以用</a:t>
            </a:r>
            <a:r>
              <a:rPr dirty="0" err="1">
                <a:solidFill>
                  <a:srgbClr val="595959"/>
                </a:solidFill>
                <a:latin typeface="標楷體"/>
                <a:ea typeface="標楷體"/>
                <a:cs typeface="標楷體"/>
                <a:sym typeface="標楷體"/>
              </a:rPr>
              <a:t>日曆、</a:t>
            </a:r>
            <a:r>
              <a:rPr dirty="0" err="1" smtClean="0">
                <a:solidFill>
                  <a:srgbClr val="595959"/>
                </a:solidFill>
                <a:latin typeface="標楷體"/>
                <a:ea typeface="標楷體"/>
                <a:cs typeface="標楷體"/>
                <a:sym typeface="標楷體"/>
              </a:rPr>
              <a:t>時鐘及視覺提示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等記憶輔助物品重複教導</a:t>
            </a:r>
            <a:r>
              <a:rPr lang="zh-TW" altLang="en-US" sz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rPr>
              <a:t>患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者重要資訊</a:t>
            </a:r>
            <a:r>
              <a:rPr dirty="0">
                <a:latin typeface="+mj-lt"/>
                <a:ea typeface="+mj-ea"/>
                <a:cs typeface="+mj-cs"/>
                <a:sym typeface="Helvetica"/>
              </a:rPr>
              <a:t>。</a:t>
            </a:r>
          </a:p>
          <a:p>
            <a:pPr marL="171450" indent="-171450">
              <a:buSzPct val="100000"/>
              <a:buFont typeface="Arial"/>
              <a:buChar char="•"/>
            </a:pP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bg>
      <p:bgPr>
        <a:solidFill>
          <a:srgbClr val="657F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ln w="50800">
            <a:solidFill>
              <a:srgbClr val="FFFFF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838200" y="1548245"/>
            <a:ext cx="10515600" cy="2240280"/>
          </a:xfrm>
          <a:prstGeom prst="rect">
            <a:avLst/>
          </a:prstGeom>
        </p:spPr>
        <p:txBody>
          <a:bodyPr/>
          <a:lstStyle>
            <a:lvl1pPr algn="ctr">
              <a:defRPr sz="44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8200" y="3854658"/>
            <a:ext cx="10515600" cy="114300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ctangle 24"/>
          <p:cNvSpPr/>
          <p:nvPr/>
        </p:nvSpPr>
        <p:spPr>
          <a:xfrm>
            <a:off x="0" y="6649277"/>
            <a:ext cx="9893376" cy="85286"/>
          </a:xfrm>
          <a:prstGeom prst="rect">
            <a:avLst/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148" name="Group 3"/>
          <p:cNvGrpSpPr/>
          <p:nvPr/>
        </p:nvGrpSpPr>
        <p:grpSpPr>
          <a:xfrm>
            <a:off x="9917983" y="6189825"/>
            <a:ext cx="2134868" cy="660408"/>
            <a:chOff x="0" y="0"/>
            <a:chExt cx="2134866" cy="660406"/>
          </a:xfrm>
        </p:grpSpPr>
        <p:grpSp>
          <p:nvGrpSpPr>
            <p:cNvPr id="139" name="Group 10"/>
            <p:cNvGrpSpPr/>
            <p:nvPr/>
          </p:nvGrpSpPr>
          <p:grpSpPr>
            <a:xfrm>
              <a:off x="3176" y="144712"/>
              <a:ext cx="2131691" cy="398889"/>
              <a:chOff x="0" y="0"/>
              <a:chExt cx="2131690" cy="398888"/>
            </a:xfrm>
          </p:grpSpPr>
          <p:sp>
            <p:nvSpPr>
              <p:cNvPr id="134" name="Rectangle 19"/>
              <p:cNvSpPr/>
              <p:nvPr/>
            </p:nvSpPr>
            <p:spPr>
              <a:xfrm>
                <a:off x="0" y="-1"/>
                <a:ext cx="398888" cy="398890"/>
              </a:xfrm>
              <a:prstGeom prst="rect">
                <a:avLst/>
              </a:prstGeom>
              <a:solidFill>
                <a:srgbClr val="E6135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" name="Rectangle 20"/>
              <p:cNvSpPr/>
              <p:nvPr/>
            </p:nvSpPr>
            <p:spPr>
              <a:xfrm>
                <a:off x="433200" y="-1"/>
                <a:ext cx="398888" cy="398890"/>
              </a:xfrm>
              <a:prstGeom prst="rect">
                <a:avLst/>
              </a:prstGeom>
              <a:solidFill>
                <a:srgbClr val="ED7D1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6" name="Rectangle 21"/>
              <p:cNvSpPr/>
              <p:nvPr/>
            </p:nvSpPr>
            <p:spPr>
              <a:xfrm>
                <a:off x="866401" y="-1"/>
                <a:ext cx="398888" cy="398890"/>
              </a:xfrm>
              <a:prstGeom prst="rect">
                <a:avLst/>
              </a:prstGeom>
              <a:solidFill>
                <a:srgbClr val="A0C82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7" name="Rectangle 22"/>
              <p:cNvSpPr/>
              <p:nvPr/>
            </p:nvSpPr>
            <p:spPr>
              <a:xfrm>
                <a:off x="1299602" y="-1"/>
                <a:ext cx="398888" cy="398890"/>
              </a:xfrm>
              <a:prstGeom prst="rect">
                <a:avLst/>
              </a:prstGeom>
              <a:solidFill>
                <a:srgbClr val="32B5D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8" name="Rectangle 23"/>
              <p:cNvSpPr/>
              <p:nvPr/>
            </p:nvSpPr>
            <p:spPr>
              <a:xfrm>
                <a:off x="1732803" y="-1"/>
                <a:ext cx="398888" cy="398890"/>
              </a:xfrm>
              <a:prstGeom prst="rect">
                <a:avLst/>
              </a:prstGeom>
              <a:solidFill>
                <a:srgbClr val="B44B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0" name="Freeform: Shape 11"/>
            <p:cNvSpPr/>
            <p:nvPr/>
          </p:nvSpPr>
          <p:spPr>
            <a:xfrm rot="10800000">
              <a:off x="459476" y="142400"/>
              <a:ext cx="353680" cy="391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6" h="21600" extrusionOk="0">
                  <a:moveTo>
                    <a:pt x="6023" y="4116"/>
                  </a:moveTo>
                  <a:cubicBezTo>
                    <a:pt x="6411" y="4174"/>
                    <a:pt x="6783" y="3929"/>
                    <a:pt x="6845" y="3569"/>
                  </a:cubicBezTo>
                  <a:cubicBezTo>
                    <a:pt x="6907" y="3209"/>
                    <a:pt x="6643" y="2863"/>
                    <a:pt x="6256" y="2806"/>
                  </a:cubicBezTo>
                  <a:cubicBezTo>
                    <a:pt x="5868" y="2748"/>
                    <a:pt x="5495" y="2993"/>
                    <a:pt x="5433" y="3353"/>
                  </a:cubicBezTo>
                  <a:cubicBezTo>
                    <a:pt x="5356" y="3713"/>
                    <a:pt x="5635" y="4059"/>
                    <a:pt x="6023" y="4116"/>
                  </a:cubicBezTo>
                  <a:close/>
                  <a:moveTo>
                    <a:pt x="19204" y="9162"/>
                  </a:moveTo>
                  <a:cubicBezTo>
                    <a:pt x="19734" y="9079"/>
                    <a:pt x="20040" y="8464"/>
                    <a:pt x="19551" y="7978"/>
                  </a:cubicBezTo>
                  <a:cubicBezTo>
                    <a:pt x="18729" y="7517"/>
                    <a:pt x="17953" y="8395"/>
                    <a:pt x="18620" y="9043"/>
                  </a:cubicBezTo>
                  <a:cubicBezTo>
                    <a:pt x="18826" y="9158"/>
                    <a:pt x="19028" y="9190"/>
                    <a:pt x="19204" y="9162"/>
                  </a:cubicBezTo>
                  <a:close/>
                  <a:moveTo>
                    <a:pt x="2417" y="14157"/>
                  </a:moveTo>
                  <a:cubicBezTo>
                    <a:pt x="2031" y="14157"/>
                    <a:pt x="1718" y="13866"/>
                    <a:pt x="1718" y="13508"/>
                  </a:cubicBezTo>
                  <a:cubicBezTo>
                    <a:pt x="1718" y="13149"/>
                    <a:pt x="2031" y="12859"/>
                    <a:pt x="2417" y="12859"/>
                  </a:cubicBezTo>
                  <a:cubicBezTo>
                    <a:pt x="2803" y="12859"/>
                    <a:pt x="3116" y="13149"/>
                    <a:pt x="3116" y="13508"/>
                  </a:cubicBezTo>
                  <a:cubicBezTo>
                    <a:pt x="3116" y="13866"/>
                    <a:pt x="2803" y="14157"/>
                    <a:pt x="2417" y="14157"/>
                  </a:cubicBezTo>
                  <a:close/>
                  <a:moveTo>
                    <a:pt x="2417" y="14805"/>
                  </a:moveTo>
                  <a:cubicBezTo>
                    <a:pt x="3189" y="14805"/>
                    <a:pt x="3815" y="14224"/>
                    <a:pt x="3815" y="13508"/>
                  </a:cubicBezTo>
                  <a:cubicBezTo>
                    <a:pt x="3815" y="12791"/>
                    <a:pt x="3189" y="12210"/>
                    <a:pt x="2417" y="12210"/>
                  </a:cubicBezTo>
                  <a:cubicBezTo>
                    <a:pt x="1645" y="12210"/>
                    <a:pt x="1019" y="12791"/>
                    <a:pt x="1019" y="13508"/>
                  </a:cubicBezTo>
                  <a:cubicBezTo>
                    <a:pt x="1019" y="14224"/>
                    <a:pt x="1645" y="14805"/>
                    <a:pt x="2417" y="14805"/>
                  </a:cubicBezTo>
                  <a:close/>
                  <a:moveTo>
                    <a:pt x="15370" y="21600"/>
                  </a:moveTo>
                  <a:lnTo>
                    <a:pt x="10219" y="21600"/>
                  </a:lnTo>
                  <a:lnTo>
                    <a:pt x="10076" y="21508"/>
                  </a:lnTo>
                  <a:lnTo>
                    <a:pt x="2851" y="21508"/>
                  </a:lnTo>
                  <a:lnTo>
                    <a:pt x="2851" y="20372"/>
                  </a:lnTo>
                  <a:cubicBezTo>
                    <a:pt x="2851" y="19744"/>
                    <a:pt x="3399" y="19235"/>
                    <a:pt x="4076" y="19235"/>
                  </a:cubicBezTo>
                  <a:lnTo>
                    <a:pt x="6557" y="19235"/>
                  </a:lnTo>
                  <a:lnTo>
                    <a:pt x="1082" y="15700"/>
                  </a:lnTo>
                  <a:cubicBezTo>
                    <a:pt x="-61" y="14961"/>
                    <a:pt x="-343" y="13503"/>
                    <a:pt x="452" y="12442"/>
                  </a:cubicBezTo>
                  <a:cubicBezTo>
                    <a:pt x="651" y="12176"/>
                    <a:pt x="898" y="11961"/>
                    <a:pt x="1175" y="11799"/>
                  </a:cubicBezTo>
                  <a:lnTo>
                    <a:pt x="1807" y="11571"/>
                  </a:lnTo>
                  <a:lnTo>
                    <a:pt x="1793" y="11534"/>
                  </a:lnTo>
                  <a:lnTo>
                    <a:pt x="15242" y="7675"/>
                  </a:lnTo>
                  <a:lnTo>
                    <a:pt x="7188" y="4866"/>
                  </a:lnTo>
                  <a:lnTo>
                    <a:pt x="6588" y="5123"/>
                  </a:lnTo>
                  <a:cubicBezTo>
                    <a:pt x="6353" y="5177"/>
                    <a:pt x="6104" y="5190"/>
                    <a:pt x="5852" y="5154"/>
                  </a:cubicBezTo>
                  <a:lnTo>
                    <a:pt x="5276" y="4955"/>
                  </a:lnTo>
                  <a:lnTo>
                    <a:pt x="3978" y="5805"/>
                  </a:lnTo>
                  <a:lnTo>
                    <a:pt x="1356" y="5416"/>
                  </a:lnTo>
                  <a:lnTo>
                    <a:pt x="146" y="3515"/>
                  </a:lnTo>
                  <a:lnTo>
                    <a:pt x="239" y="2967"/>
                  </a:lnTo>
                  <a:lnTo>
                    <a:pt x="611" y="3025"/>
                  </a:lnTo>
                  <a:lnTo>
                    <a:pt x="1868" y="4754"/>
                  </a:lnTo>
                  <a:lnTo>
                    <a:pt x="3776" y="5042"/>
                  </a:lnTo>
                  <a:lnTo>
                    <a:pt x="4635" y="4415"/>
                  </a:lnTo>
                  <a:lnTo>
                    <a:pt x="4316" y="3180"/>
                  </a:lnTo>
                  <a:cubicBezTo>
                    <a:pt x="4401" y="2712"/>
                    <a:pt x="4681" y="2319"/>
                    <a:pt x="5065" y="2062"/>
                  </a:cubicBezTo>
                  <a:lnTo>
                    <a:pt x="5181" y="2012"/>
                  </a:lnTo>
                  <a:lnTo>
                    <a:pt x="4506" y="1052"/>
                  </a:lnTo>
                  <a:lnTo>
                    <a:pt x="2597" y="778"/>
                  </a:lnTo>
                  <a:lnTo>
                    <a:pt x="828" y="2060"/>
                  </a:lnTo>
                  <a:lnTo>
                    <a:pt x="441" y="2002"/>
                  </a:lnTo>
                  <a:lnTo>
                    <a:pt x="534" y="1455"/>
                  </a:lnTo>
                  <a:lnTo>
                    <a:pt x="2333" y="0"/>
                  </a:lnTo>
                  <a:lnTo>
                    <a:pt x="4956" y="389"/>
                  </a:lnTo>
                  <a:lnTo>
                    <a:pt x="6053" y="1770"/>
                  </a:lnTo>
                  <a:lnTo>
                    <a:pt x="6442" y="1754"/>
                  </a:lnTo>
                  <a:cubicBezTo>
                    <a:pt x="6946" y="1826"/>
                    <a:pt x="7369" y="2085"/>
                    <a:pt x="7646" y="2444"/>
                  </a:cubicBezTo>
                  <a:lnTo>
                    <a:pt x="7714" y="2580"/>
                  </a:lnTo>
                  <a:lnTo>
                    <a:pt x="19415" y="6741"/>
                  </a:lnTo>
                  <a:lnTo>
                    <a:pt x="19914" y="6871"/>
                  </a:lnTo>
                  <a:cubicBezTo>
                    <a:pt x="20365" y="7081"/>
                    <a:pt x="20730" y="7452"/>
                    <a:pt x="20900" y="7935"/>
                  </a:cubicBezTo>
                  <a:cubicBezTo>
                    <a:pt x="21257" y="8914"/>
                    <a:pt x="20683" y="9950"/>
                    <a:pt x="19644" y="10267"/>
                  </a:cubicBezTo>
                  <a:lnTo>
                    <a:pt x="7078" y="13869"/>
                  </a:lnTo>
                  <a:lnTo>
                    <a:pt x="14570" y="18707"/>
                  </a:lnTo>
                  <a:lnTo>
                    <a:pt x="15115" y="19235"/>
                  </a:lnTo>
                  <a:lnTo>
                    <a:pt x="17025" y="19235"/>
                  </a:lnTo>
                  <a:cubicBezTo>
                    <a:pt x="17701" y="19235"/>
                    <a:pt x="18249" y="19744"/>
                    <a:pt x="18249" y="20372"/>
                  </a:cubicBezTo>
                  <a:lnTo>
                    <a:pt x="18249" y="21508"/>
                  </a:lnTo>
                  <a:lnTo>
                    <a:pt x="15413" y="215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1" name="Trapezoid 24"/>
            <p:cNvSpPr/>
            <p:nvPr/>
          </p:nvSpPr>
          <p:spPr>
            <a:xfrm rot="8369018">
              <a:off x="1253795" y="94974"/>
              <a:ext cx="466018" cy="470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53" h="21163" extrusionOk="0">
                  <a:moveTo>
                    <a:pt x="14074" y="5484"/>
                  </a:moveTo>
                  <a:cubicBezTo>
                    <a:pt x="14179" y="5582"/>
                    <a:pt x="14304" y="5663"/>
                    <a:pt x="14447" y="5719"/>
                  </a:cubicBezTo>
                  <a:cubicBezTo>
                    <a:pt x="15015" y="5943"/>
                    <a:pt x="15635" y="5681"/>
                    <a:pt x="15832" y="5134"/>
                  </a:cubicBezTo>
                  <a:cubicBezTo>
                    <a:pt x="16029" y="4587"/>
                    <a:pt x="15728" y="3962"/>
                    <a:pt x="15159" y="3738"/>
                  </a:cubicBezTo>
                  <a:cubicBezTo>
                    <a:pt x="14591" y="3515"/>
                    <a:pt x="13970" y="3777"/>
                    <a:pt x="13774" y="4324"/>
                  </a:cubicBezTo>
                  <a:cubicBezTo>
                    <a:pt x="13626" y="4734"/>
                    <a:pt x="13759" y="5188"/>
                    <a:pt x="14074" y="5484"/>
                  </a:cubicBezTo>
                  <a:close/>
                  <a:moveTo>
                    <a:pt x="16008" y="8842"/>
                  </a:moveTo>
                  <a:cubicBezTo>
                    <a:pt x="16113" y="8941"/>
                    <a:pt x="16239" y="9022"/>
                    <a:pt x="16381" y="9078"/>
                  </a:cubicBezTo>
                  <a:cubicBezTo>
                    <a:pt x="16949" y="9301"/>
                    <a:pt x="17570" y="9039"/>
                    <a:pt x="17767" y="8492"/>
                  </a:cubicBezTo>
                  <a:cubicBezTo>
                    <a:pt x="17964" y="7945"/>
                    <a:pt x="17662" y="7320"/>
                    <a:pt x="17094" y="7097"/>
                  </a:cubicBezTo>
                  <a:cubicBezTo>
                    <a:pt x="16525" y="6873"/>
                    <a:pt x="15905" y="7135"/>
                    <a:pt x="15708" y="7682"/>
                  </a:cubicBezTo>
                  <a:cubicBezTo>
                    <a:pt x="15560" y="8093"/>
                    <a:pt x="15693" y="8546"/>
                    <a:pt x="16008" y="8842"/>
                  </a:cubicBezTo>
                  <a:close/>
                  <a:moveTo>
                    <a:pt x="15945" y="12637"/>
                  </a:moveTo>
                  <a:cubicBezTo>
                    <a:pt x="16050" y="12736"/>
                    <a:pt x="16176" y="12817"/>
                    <a:pt x="16318" y="12873"/>
                  </a:cubicBezTo>
                  <a:cubicBezTo>
                    <a:pt x="16886" y="13096"/>
                    <a:pt x="17507" y="12834"/>
                    <a:pt x="17704" y="12287"/>
                  </a:cubicBezTo>
                  <a:cubicBezTo>
                    <a:pt x="17900" y="11740"/>
                    <a:pt x="17599" y="11115"/>
                    <a:pt x="17031" y="10892"/>
                  </a:cubicBezTo>
                  <a:cubicBezTo>
                    <a:pt x="16462" y="10668"/>
                    <a:pt x="15842" y="10930"/>
                    <a:pt x="15645" y="11477"/>
                  </a:cubicBezTo>
                  <a:cubicBezTo>
                    <a:pt x="15497" y="11888"/>
                    <a:pt x="15630" y="12341"/>
                    <a:pt x="15945" y="12637"/>
                  </a:cubicBezTo>
                  <a:close/>
                  <a:moveTo>
                    <a:pt x="12502" y="14400"/>
                  </a:moveTo>
                  <a:cubicBezTo>
                    <a:pt x="12607" y="14498"/>
                    <a:pt x="12732" y="14579"/>
                    <a:pt x="12874" y="14635"/>
                  </a:cubicBezTo>
                  <a:cubicBezTo>
                    <a:pt x="13443" y="14859"/>
                    <a:pt x="14063" y="14597"/>
                    <a:pt x="14260" y="14050"/>
                  </a:cubicBezTo>
                  <a:cubicBezTo>
                    <a:pt x="14457" y="13502"/>
                    <a:pt x="14156" y="12878"/>
                    <a:pt x="13587" y="12654"/>
                  </a:cubicBezTo>
                  <a:cubicBezTo>
                    <a:pt x="13019" y="12431"/>
                    <a:pt x="12398" y="12693"/>
                    <a:pt x="12201" y="13240"/>
                  </a:cubicBezTo>
                  <a:cubicBezTo>
                    <a:pt x="12054" y="13650"/>
                    <a:pt x="12186" y="14104"/>
                    <a:pt x="12502" y="14400"/>
                  </a:cubicBezTo>
                  <a:close/>
                  <a:moveTo>
                    <a:pt x="7578" y="12231"/>
                  </a:moveTo>
                  <a:lnTo>
                    <a:pt x="8069" y="2014"/>
                  </a:lnTo>
                  <a:lnTo>
                    <a:pt x="9052" y="2014"/>
                  </a:lnTo>
                  <a:lnTo>
                    <a:pt x="9544" y="12231"/>
                  </a:lnTo>
                  <a:close/>
                  <a:moveTo>
                    <a:pt x="5251" y="12207"/>
                  </a:moveTo>
                  <a:cubicBezTo>
                    <a:pt x="5356" y="12306"/>
                    <a:pt x="5481" y="12387"/>
                    <a:pt x="5623" y="12442"/>
                  </a:cubicBezTo>
                  <a:cubicBezTo>
                    <a:pt x="6192" y="12666"/>
                    <a:pt x="6812" y="12404"/>
                    <a:pt x="7009" y="11857"/>
                  </a:cubicBezTo>
                  <a:cubicBezTo>
                    <a:pt x="7206" y="11310"/>
                    <a:pt x="6905" y="10685"/>
                    <a:pt x="6336" y="10461"/>
                  </a:cubicBezTo>
                  <a:cubicBezTo>
                    <a:pt x="5768" y="10238"/>
                    <a:pt x="5147" y="10500"/>
                    <a:pt x="4950" y="11047"/>
                  </a:cubicBezTo>
                  <a:cubicBezTo>
                    <a:pt x="4803" y="11457"/>
                    <a:pt x="4935" y="11911"/>
                    <a:pt x="5251" y="12207"/>
                  </a:cubicBezTo>
                  <a:close/>
                  <a:moveTo>
                    <a:pt x="8234" y="14887"/>
                  </a:moveTo>
                  <a:lnTo>
                    <a:pt x="7746" y="12657"/>
                  </a:lnTo>
                  <a:lnTo>
                    <a:pt x="9628" y="12748"/>
                  </a:lnTo>
                  <a:lnTo>
                    <a:pt x="8945" y="14922"/>
                  </a:lnTo>
                  <a:close/>
                  <a:moveTo>
                    <a:pt x="2158" y="9629"/>
                  </a:moveTo>
                  <a:cubicBezTo>
                    <a:pt x="2263" y="9727"/>
                    <a:pt x="2389" y="9808"/>
                    <a:pt x="2531" y="9864"/>
                  </a:cubicBezTo>
                  <a:cubicBezTo>
                    <a:pt x="3099" y="10088"/>
                    <a:pt x="3720" y="9826"/>
                    <a:pt x="3917" y="9279"/>
                  </a:cubicBezTo>
                  <a:cubicBezTo>
                    <a:pt x="4113" y="8732"/>
                    <a:pt x="3812" y="8107"/>
                    <a:pt x="3244" y="7883"/>
                  </a:cubicBezTo>
                  <a:cubicBezTo>
                    <a:pt x="2675" y="7660"/>
                    <a:pt x="2055" y="7922"/>
                    <a:pt x="1858" y="8469"/>
                  </a:cubicBezTo>
                  <a:cubicBezTo>
                    <a:pt x="1710" y="8879"/>
                    <a:pt x="1843" y="9333"/>
                    <a:pt x="2158" y="9629"/>
                  </a:cubicBezTo>
                  <a:close/>
                  <a:moveTo>
                    <a:pt x="2137" y="11965"/>
                  </a:moveTo>
                  <a:cubicBezTo>
                    <a:pt x="649" y="10660"/>
                    <a:pt x="-314" y="9095"/>
                    <a:pt x="94" y="7480"/>
                  </a:cubicBezTo>
                  <a:cubicBezTo>
                    <a:pt x="1319" y="3218"/>
                    <a:pt x="5143" y="6527"/>
                    <a:pt x="6445" y="5500"/>
                  </a:cubicBezTo>
                  <a:cubicBezTo>
                    <a:pt x="7747" y="4474"/>
                    <a:pt x="3618" y="2435"/>
                    <a:pt x="6760" y="784"/>
                  </a:cubicBezTo>
                  <a:cubicBezTo>
                    <a:pt x="8927" y="-437"/>
                    <a:pt x="10463" y="-157"/>
                    <a:pt x="13293" y="1109"/>
                  </a:cubicBezTo>
                  <a:cubicBezTo>
                    <a:pt x="16123" y="2376"/>
                    <a:pt x="21286" y="6942"/>
                    <a:pt x="19784" y="11455"/>
                  </a:cubicBezTo>
                  <a:cubicBezTo>
                    <a:pt x="18437" y="15505"/>
                    <a:pt x="13201" y="15886"/>
                    <a:pt x="9770" y="15439"/>
                  </a:cubicBezTo>
                  <a:cubicBezTo>
                    <a:pt x="9640" y="15311"/>
                    <a:pt x="9496" y="15211"/>
                    <a:pt x="9350" y="15136"/>
                  </a:cubicBezTo>
                  <a:lnTo>
                    <a:pt x="9226" y="15085"/>
                  </a:lnTo>
                  <a:lnTo>
                    <a:pt x="9430" y="14072"/>
                  </a:lnTo>
                  <a:cubicBezTo>
                    <a:pt x="9885" y="14106"/>
                    <a:pt x="10312" y="13850"/>
                    <a:pt x="10469" y="13414"/>
                  </a:cubicBezTo>
                  <a:cubicBezTo>
                    <a:pt x="10660" y="12882"/>
                    <a:pt x="10380" y="12276"/>
                    <a:pt x="9840" y="12041"/>
                  </a:cubicBezTo>
                  <a:lnTo>
                    <a:pt x="9897" y="11759"/>
                  </a:lnTo>
                  <a:lnTo>
                    <a:pt x="9917" y="11760"/>
                  </a:lnTo>
                  <a:lnTo>
                    <a:pt x="9912" y="11686"/>
                  </a:lnTo>
                  <a:lnTo>
                    <a:pt x="9925" y="11618"/>
                  </a:lnTo>
                  <a:lnTo>
                    <a:pt x="9907" y="11618"/>
                  </a:lnTo>
                  <a:lnTo>
                    <a:pt x="9407" y="4065"/>
                  </a:lnTo>
                  <a:cubicBezTo>
                    <a:pt x="10295" y="3875"/>
                    <a:pt x="10914" y="3186"/>
                    <a:pt x="10804" y="2493"/>
                  </a:cubicBezTo>
                  <a:cubicBezTo>
                    <a:pt x="10691" y="1774"/>
                    <a:pt x="9834" y="1323"/>
                    <a:pt x="8891" y="1486"/>
                  </a:cubicBezTo>
                  <a:cubicBezTo>
                    <a:pt x="7949" y="1649"/>
                    <a:pt x="7276" y="2364"/>
                    <a:pt x="7390" y="3083"/>
                  </a:cubicBezTo>
                  <a:cubicBezTo>
                    <a:pt x="7433" y="3353"/>
                    <a:pt x="7580" y="3585"/>
                    <a:pt x="7797" y="3761"/>
                  </a:cubicBezTo>
                  <a:lnTo>
                    <a:pt x="7858" y="3799"/>
                  </a:lnTo>
                  <a:lnTo>
                    <a:pt x="7314" y="11613"/>
                  </a:lnTo>
                  <a:lnTo>
                    <a:pt x="7313" y="11613"/>
                  </a:lnTo>
                  <a:lnTo>
                    <a:pt x="7314" y="11617"/>
                  </a:lnTo>
                  <a:lnTo>
                    <a:pt x="7305" y="11754"/>
                  </a:lnTo>
                  <a:lnTo>
                    <a:pt x="7341" y="11754"/>
                  </a:lnTo>
                  <a:lnTo>
                    <a:pt x="8003" y="15098"/>
                  </a:lnTo>
                  <a:cubicBezTo>
                    <a:pt x="6200" y="14597"/>
                    <a:pt x="3829" y="13449"/>
                    <a:pt x="2137" y="11965"/>
                  </a:cubicBezTo>
                  <a:close/>
                  <a:moveTo>
                    <a:pt x="7745" y="19697"/>
                  </a:moveTo>
                  <a:cubicBezTo>
                    <a:pt x="7694" y="19653"/>
                    <a:pt x="7649" y="19611"/>
                    <a:pt x="7607" y="19569"/>
                  </a:cubicBezTo>
                  <a:cubicBezTo>
                    <a:pt x="7410" y="19371"/>
                    <a:pt x="7307" y="19194"/>
                    <a:pt x="7109" y="18950"/>
                  </a:cubicBezTo>
                  <a:cubicBezTo>
                    <a:pt x="6492" y="17845"/>
                    <a:pt x="6635" y="16704"/>
                    <a:pt x="7171" y="16013"/>
                  </a:cubicBezTo>
                  <a:cubicBezTo>
                    <a:pt x="7707" y="15323"/>
                    <a:pt x="8238" y="15158"/>
                    <a:pt x="8837" y="15465"/>
                  </a:cubicBezTo>
                  <a:cubicBezTo>
                    <a:pt x="9436" y="15772"/>
                    <a:pt x="10010" y="16569"/>
                    <a:pt x="9775" y="17683"/>
                  </a:cubicBezTo>
                  <a:cubicBezTo>
                    <a:pt x="9333" y="19061"/>
                    <a:pt x="9302" y="19010"/>
                    <a:pt x="10259" y="21163"/>
                  </a:cubicBezTo>
                  <a:cubicBezTo>
                    <a:pt x="8744" y="20402"/>
                    <a:pt x="8102" y="20006"/>
                    <a:pt x="7745" y="1969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45" name="Group 13"/>
            <p:cNvGrpSpPr/>
            <p:nvPr/>
          </p:nvGrpSpPr>
          <p:grpSpPr>
            <a:xfrm>
              <a:off x="1732819" y="143503"/>
              <a:ext cx="401900" cy="401308"/>
              <a:chOff x="0" y="0"/>
              <a:chExt cx="401899" cy="401307"/>
            </a:xfrm>
          </p:grpSpPr>
          <p:sp>
            <p:nvSpPr>
              <p:cNvPr id="142" name="Round Same Side Corner Rectangle 4"/>
              <p:cNvSpPr/>
              <p:nvPr/>
            </p:nvSpPr>
            <p:spPr>
              <a:xfrm rot="5400000">
                <a:off x="140439" y="-140440"/>
                <a:ext cx="121021" cy="4019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131" h="21600" extrusionOk="0">
                    <a:moveTo>
                      <a:pt x="4677" y="0"/>
                    </a:moveTo>
                    <a:lnTo>
                      <a:pt x="9051" y="0"/>
                    </a:lnTo>
                    <a:cubicBezTo>
                      <a:pt x="11350" y="0"/>
                      <a:pt x="13213" y="633"/>
                      <a:pt x="13213" y="1415"/>
                    </a:cubicBezTo>
                    <a:cubicBezTo>
                      <a:pt x="13022" y="7906"/>
                      <a:pt x="12659" y="9496"/>
                      <a:pt x="12901" y="15375"/>
                    </a:cubicBezTo>
                    <a:cubicBezTo>
                      <a:pt x="12588" y="18623"/>
                      <a:pt x="21547" y="21577"/>
                      <a:pt x="18497" y="21600"/>
                    </a:cubicBezTo>
                    <a:cubicBezTo>
                      <a:pt x="11083" y="21001"/>
                      <a:pt x="89" y="19070"/>
                      <a:pt x="4" y="15631"/>
                    </a:cubicBezTo>
                    <a:cubicBezTo>
                      <a:pt x="-53" y="10467"/>
                      <a:pt x="572" y="6579"/>
                      <a:pt x="515" y="1415"/>
                    </a:cubicBezTo>
                    <a:cubicBezTo>
                      <a:pt x="515" y="633"/>
                      <a:pt x="2378" y="0"/>
                      <a:pt x="46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3" name="Round Same Side Corner Rectangle 6"/>
              <p:cNvSpPr/>
              <p:nvPr/>
            </p:nvSpPr>
            <p:spPr>
              <a:xfrm rot="10800000">
                <a:off x="71207" y="75548"/>
                <a:ext cx="98377" cy="3248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37" h="21547" extrusionOk="0">
                    <a:moveTo>
                      <a:pt x="14229" y="2"/>
                    </a:moveTo>
                    <a:cubicBezTo>
                      <a:pt x="18664" y="-53"/>
                      <a:pt x="21600" y="1064"/>
                      <a:pt x="19147" y="3246"/>
                    </a:cubicBezTo>
                    <a:cubicBezTo>
                      <a:pt x="15710" y="6133"/>
                      <a:pt x="11900" y="6625"/>
                      <a:pt x="12148" y="9859"/>
                    </a:cubicBezTo>
                    <a:cubicBezTo>
                      <a:pt x="12287" y="13404"/>
                      <a:pt x="12448" y="16044"/>
                      <a:pt x="12755" y="21547"/>
                    </a:cubicBezTo>
                    <a:lnTo>
                      <a:pt x="0" y="21547"/>
                    </a:lnTo>
                    <a:lnTo>
                      <a:pt x="0" y="5744"/>
                    </a:lnTo>
                    <a:cubicBezTo>
                      <a:pt x="320" y="1588"/>
                      <a:pt x="6084" y="35"/>
                      <a:pt x="14229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4" name="Round Same Side Corner Rectangle 8"/>
              <p:cNvSpPr/>
              <p:nvPr/>
            </p:nvSpPr>
            <p:spPr>
              <a:xfrm rot="10800000">
                <a:off x="237995" y="75548"/>
                <a:ext cx="162437" cy="3257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348" h="21130" extrusionOk="0">
                    <a:moveTo>
                      <a:pt x="7945" y="1"/>
                    </a:moveTo>
                    <a:cubicBezTo>
                      <a:pt x="11219" y="24"/>
                      <a:pt x="16399" y="-470"/>
                      <a:pt x="17904" y="6281"/>
                    </a:cubicBezTo>
                    <a:lnTo>
                      <a:pt x="18348" y="21130"/>
                    </a:lnTo>
                    <a:lnTo>
                      <a:pt x="11338" y="21130"/>
                    </a:lnTo>
                    <a:cubicBezTo>
                      <a:pt x="11013" y="16417"/>
                      <a:pt x="11053" y="11704"/>
                      <a:pt x="10363" y="6991"/>
                    </a:cubicBezTo>
                    <a:cubicBezTo>
                      <a:pt x="8953" y="2837"/>
                      <a:pt x="533" y="4859"/>
                      <a:pt x="3167" y="9149"/>
                    </a:cubicBezTo>
                    <a:cubicBezTo>
                      <a:pt x="-3252" y="5445"/>
                      <a:pt x="973" y="-61"/>
                      <a:pt x="794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6" name="Frame 1"/>
            <p:cNvSpPr/>
            <p:nvPr/>
          </p:nvSpPr>
          <p:spPr>
            <a:xfrm>
              <a:off x="0" y="59191"/>
              <a:ext cx="398888" cy="538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456" y="17613"/>
                  </a:moveTo>
                  <a:cubicBezTo>
                    <a:pt x="9885" y="17613"/>
                    <a:pt x="9423" y="17942"/>
                    <a:pt x="9423" y="18349"/>
                  </a:cubicBezTo>
                  <a:cubicBezTo>
                    <a:pt x="9423" y="18755"/>
                    <a:pt x="9885" y="19085"/>
                    <a:pt x="10456" y="19085"/>
                  </a:cubicBezTo>
                  <a:cubicBezTo>
                    <a:pt x="11026" y="19085"/>
                    <a:pt x="11489" y="18755"/>
                    <a:pt x="11489" y="18349"/>
                  </a:cubicBezTo>
                  <a:cubicBezTo>
                    <a:pt x="11489" y="17942"/>
                    <a:pt x="11026" y="17613"/>
                    <a:pt x="10456" y="17613"/>
                  </a:cubicBezTo>
                  <a:close/>
                  <a:moveTo>
                    <a:pt x="12999" y="17367"/>
                  </a:moveTo>
                  <a:cubicBezTo>
                    <a:pt x="12809" y="17367"/>
                    <a:pt x="12654" y="17477"/>
                    <a:pt x="12654" y="17613"/>
                  </a:cubicBezTo>
                  <a:cubicBezTo>
                    <a:pt x="12654" y="17748"/>
                    <a:pt x="12809" y="17858"/>
                    <a:pt x="12999" y="17858"/>
                  </a:cubicBezTo>
                  <a:cubicBezTo>
                    <a:pt x="13189" y="17858"/>
                    <a:pt x="13343" y="17748"/>
                    <a:pt x="13343" y="17613"/>
                  </a:cubicBezTo>
                  <a:cubicBezTo>
                    <a:pt x="13343" y="17477"/>
                    <a:pt x="13189" y="17367"/>
                    <a:pt x="12999" y="17367"/>
                  </a:cubicBezTo>
                  <a:close/>
                  <a:moveTo>
                    <a:pt x="11489" y="15428"/>
                  </a:moveTo>
                  <a:cubicBezTo>
                    <a:pt x="11108" y="15428"/>
                    <a:pt x="10800" y="15648"/>
                    <a:pt x="10800" y="15919"/>
                  </a:cubicBezTo>
                  <a:cubicBezTo>
                    <a:pt x="10800" y="16190"/>
                    <a:pt x="11108" y="16409"/>
                    <a:pt x="11489" y="16409"/>
                  </a:cubicBezTo>
                  <a:cubicBezTo>
                    <a:pt x="11869" y="16409"/>
                    <a:pt x="12177" y="16190"/>
                    <a:pt x="12177" y="15919"/>
                  </a:cubicBezTo>
                  <a:cubicBezTo>
                    <a:pt x="12177" y="15648"/>
                    <a:pt x="11869" y="15428"/>
                    <a:pt x="11489" y="15428"/>
                  </a:cubicBezTo>
                  <a:close/>
                  <a:moveTo>
                    <a:pt x="2467" y="13155"/>
                  </a:moveTo>
                  <a:lnTo>
                    <a:pt x="9671" y="13155"/>
                  </a:lnTo>
                  <a:lnTo>
                    <a:pt x="5221" y="18852"/>
                  </a:lnTo>
                  <a:lnTo>
                    <a:pt x="6877" y="18852"/>
                  </a:lnTo>
                  <a:lnTo>
                    <a:pt x="11326" y="13155"/>
                  </a:lnTo>
                  <a:lnTo>
                    <a:pt x="15137" y="13155"/>
                  </a:lnTo>
                  <a:lnTo>
                    <a:pt x="15137" y="19778"/>
                  </a:lnTo>
                  <a:lnTo>
                    <a:pt x="2467" y="19778"/>
                  </a:lnTo>
                  <a:close/>
                  <a:moveTo>
                    <a:pt x="2467" y="11740"/>
                  </a:moveTo>
                  <a:lnTo>
                    <a:pt x="5221" y="11740"/>
                  </a:lnTo>
                  <a:lnTo>
                    <a:pt x="5221" y="12328"/>
                  </a:lnTo>
                  <a:lnTo>
                    <a:pt x="2467" y="12328"/>
                  </a:lnTo>
                  <a:close/>
                  <a:moveTo>
                    <a:pt x="2467" y="10196"/>
                  </a:moveTo>
                  <a:lnTo>
                    <a:pt x="6323" y="10196"/>
                  </a:lnTo>
                  <a:lnTo>
                    <a:pt x="6323" y="10785"/>
                  </a:lnTo>
                  <a:lnTo>
                    <a:pt x="2467" y="10785"/>
                  </a:lnTo>
                  <a:close/>
                  <a:moveTo>
                    <a:pt x="2467" y="8653"/>
                  </a:moveTo>
                  <a:lnTo>
                    <a:pt x="5221" y="8653"/>
                  </a:lnTo>
                  <a:lnTo>
                    <a:pt x="5221" y="9242"/>
                  </a:lnTo>
                  <a:lnTo>
                    <a:pt x="2467" y="9242"/>
                  </a:lnTo>
                  <a:close/>
                  <a:moveTo>
                    <a:pt x="2467" y="7110"/>
                  </a:moveTo>
                  <a:lnTo>
                    <a:pt x="6323" y="7110"/>
                  </a:lnTo>
                  <a:lnTo>
                    <a:pt x="6323" y="7699"/>
                  </a:lnTo>
                  <a:lnTo>
                    <a:pt x="2467" y="7699"/>
                  </a:lnTo>
                  <a:close/>
                  <a:moveTo>
                    <a:pt x="13262" y="5664"/>
                  </a:moveTo>
                  <a:lnTo>
                    <a:pt x="13276" y="5681"/>
                  </a:lnTo>
                  <a:lnTo>
                    <a:pt x="1347" y="5681"/>
                  </a:lnTo>
                  <a:lnTo>
                    <a:pt x="1347" y="20640"/>
                  </a:lnTo>
                  <a:lnTo>
                    <a:pt x="16281" y="20640"/>
                  </a:lnTo>
                  <a:lnTo>
                    <a:pt x="16281" y="9389"/>
                  </a:lnTo>
                  <a:lnTo>
                    <a:pt x="16307" y="9423"/>
                  </a:lnTo>
                  <a:lnTo>
                    <a:pt x="19332" y="5673"/>
                  </a:lnTo>
                  <a:lnTo>
                    <a:pt x="17172" y="5670"/>
                  </a:lnTo>
                  <a:lnTo>
                    <a:pt x="11326" y="13155"/>
                  </a:lnTo>
                  <a:lnTo>
                    <a:pt x="9671" y="13155"/>
                  </a:lnTo>
                  <a:lnTo>
                    <a:pt x="15518" y="5667"/>
                  </a:lnTo>
                  <a:close/>
                  <a:moveTo>
                    <a:pt x="19944" y="0"/>
                  </a:moveTo>
                  <a:lnTo>
                    <a:pt x="21600" y="0"/>
                  </a:lnTo>
                  <a:lnTo>
                    <a:pt x="17917" y="4717"/>
                  </a:lnTo>
                  <a:lnTo>
                    <a:pt x="21600" y="4722"/>
                  </a:lnTo>
                  <a:lnTo>
                    <a:pt x="17627" y="9648"/>
                  </a:lnTo>
                  <a:lnTo>
                    <a:pt x="17627" y="21600"/>
                  </a:lnTo>
                  <a:lnTo>
                    <a:pt x="0" y="21600"/>
                  </a:lnTo>
                  <a:lnTo>
                    <a:pt x="0" y="4721"/>
                  </a:lnTo>
                  <a:lnTo>
                    <a:pt x="13522" y="4721"/>
                  </a:lnTo>
                  <a:lnTo>
                    <a:pt x="13514" y="4710"/>
                  </a:lnTo>
                  <a:lnTo>
                    <a:pt x="16263" y="471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7" name="Oval 21"/>
            <p:cNvSpPr/>
            <p:nvPr/>
          </p:nvSpPr>
          <p:spPr>
            <a:xfrm rot="14306008">
              <a:off x="851057" y="183277"/>
              <a:ext cx="432771" cy="35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15" y="10551"/>
                  </a:moveTo>
                  <a:cubicBezTo>
                    <a:pt x="5925" y="10125"/>
                    <a:pt x="4598" y="11068"/>
                    <a:pt x="4252" y="12657"/>
                  </a:cubicBezTo>
                  <a:cubicBezTo>
                    <a:pt x="3907" y="14245"/>
                    <a:pt x="4672" y="15878"/>
                    <a:pt x="5963" y="16304"/>
                  </a:cubicBezTo>
                  <a:cubicBezTo>
                    <a:pt x="7253" y="16730"/>
                    <a:pt x="8580" y="15787"/>
                    <a:pt x="8925" y="14198"/>
                  </a:cubicBezTo>
                  <a:cubicBezTo>
                    <a:pt x="9271" y="12610"/>
                    <a:pt x="8505" y="10977"/>
                    <a:pt x="7215" y="10551"/>
                  </a:cubicBezTo>
                  <a:close/>
                  <a:moveTo>
                    <a:pt x="7645" y="8573"/>
                  </a:moveTo>
                  <a:cubicBezTo>
                    <a:pt x="9823" y="9292"/>
                    <a:pt x="11115" y="12047"/>
                    <a:pt x="10532" y="14728"/>
                  </a:cubicBezTo>
                  <a:cubicBezTo>
                    <a:pt x="9948" y="17409"/>
                    <a:pt x="7710" y="19000"/>
                    <a:pt x="5532" y="18282"/>
                  </a:cubicBezTo>
                  <a:cubicBezTo>
                    <a:pt x="3355" y="17563"/>
                    <a:pt x="2062" y="14808"/>
                    <a:pt x="2646" y="12127"/>
                  </a:cubicBezTo>
                  <a:cubicBezTo>
                    <a:pt x="3229" y="9446"/>
                    <a:pt x="5468" y="7855"/>
                    <a:pt x="7645" y="8573"/>
                  </a:cubicBezTo>
                  <a:close/>
                  <a:moveTo>
                    <a:pt x="7802" y="7854"/>
                  </a:moveTo>
                  <a:cubicBezTo>
                    <a:pt x="5302" y="7030"/>
                    <a:pt x="2732" y="8856"/>
                    <a:pt x="2062" y="11934"/>
                  </a:cubicBezTo>
                  <a:cubicBezTo>
                    <a:pt x="1392" y="15012"/>
                    <a:pt x="2876" y="18176"/>
                    <a:pt x="5376" y="19001"/>
                  </a:cubicBezTo>
                  <a:cubicBezTo>
                    <a:pt x="7876" y="19825"/>
                    <a:pt x="10446" y="17999"/>
                    <a:pt x="11116" y="14921"/>
                  </a:cubicBezTo>
                  <a:cubicBezTo>
                    <a:pt x="11786" y="11843"/>
                    <a:pt x="10302" y="8679"/>
                    <a:pt x="7802" y="7854"/>
                  </a:cubicBezTo>
                  <a:close/>
                  <a:moveTo>
                    <a:pt x="17383" y="10343"/>
                  </a:moveTo>
                  <a:cubicBezTo>
                    <a:pt x="17275" y="10316"/>
                    <a:pt x="17162" y="10301"/>
                    <a:pt x="17047" y="10301"/>
                  </a:cubicBezTo>
                  <a:cubicBezTo>
                    <a:pt x="16125" y="10301"/>
                    <a:pt x="15378" y="11221"/>
                    <a:pt x="15378" y="12356"/>
                  </a:cubicBezTo>
                  <a:cubicBezTo>
                    <a:pt x="15378" y="13490"/>
                    <a:pt x="16125" y="14410"/>
                    <a:pt x="17047" y="14410"/>
                  </a:cubicBezTo>
                  <a:cubicBezTo>
                    <a:pt x="17969" y="14410"/>
                    <a:pt x="18716" y="13490"/>
                    <a:pt x="18716" y="12356"/>
                  </a:cubicBezTo>
                  <a:cubicBezTo>
                    <a:pt x="18716" y="11363"/>
                    <a:pt x="18144" y="10534"/>
                    <a:pt x="17383" y="10343"/>
                  </a:cubicBezTo>
                  <a:close/>
                  <a:moveTo>
                    <a:pt x="17615" y="8959"/>
                  </a:moveTo>
                  <a:cubicBezTo>
                    <a:pt x="18898" y="9282"/>
                    <a:pt x="19863" y="10680"/>
                    <a:pt x="19863" y="12356"/>
                  </a:cubicBezTo>
                  <a:cubicBezTo>
                    <a:pt x="19863" y="14270"/>
                    <a:pt x="18602" y="15823"/>
                    <a:pt x="17047" y="15823"/>
                  </a:cubicBezTo>
                  <a:cubicBezTo>
                    <a:pt x="15492" y="15823"/>
                    <a:pt x="14231" y="14270"/>
                    <a:pt x="14231" y="12356"/>
                  </a:cubicBezTo>
                  <a:cubicBezTo>
                    <a:pt x="14231" y="10441"/>
                    <a:pt x="15492" y="8889"/>
                    <a:pt x="17047" y="8889"/>
                  </a:cubicBezTo>
                  <a:cubicBezTo>
                    <a:pt x="17242" y="8889"/>
                    <a:pt x="17431" y="8913"/>
                    <a:pt x="17615" y="8959"/>
                  </a:cubicBezTo>
                  <a:close/>
                  <a:moveTo>
                    <a:pt x="7350" y="5135"/>
                  </a:moveTo>
                  <a:lnTo>
                    <a:pt x="9298" y="5777"/>
                  </a:lnTo>
                  <a:lnTo>
                    <a:pt x="9270" y="7820"/>
                  </a:lnTo>
                  <a:lnTo>
                    <a:pt x="9219" y="7804"/>
                  </a:lnTo>
                  <a:cubicBezTo>
                    <a:pt x="9634" y="8091"/>
                    <a:pt x="10010" y="8444"/>
                    <a:pt x="10327" y="8862"/>
                  </a:cubicBezTo>
                  <a:lnTo>
                    <a:pt x="11805" y="8410"/>
                  </a:lnTo>
                  <a:lnTo>
                    <a:pt x="12751" y="10603"/>
                  </a:lnTo>
                  <a:lnTo>
                    <a:pt x="11699" y="11771"/>
                  </a:lnTo>
                  <a:cubicBezTo>
                    <a:pt x="11831" y="12363"/>
                    <a:pt x="11893" y="12982"/>
                    <a:pt x="11871" y="13612"/>
                  </a:cubicBezTo>
                  <a:lnTo>
                    <a:pt x="13185" y="14510"/>
                  </a:lnTo>
                  <a:lnTo>
                    <a:pt x="12663" y="16909"/>
                  </a:lnTo>
                  <a:lnTo>
                    <a:pt x="11068" y="16876"/>
                  </a:lnTo>
                  <a:cubicBezTo>
                    <a:pt x="10866" y="17291"/>
                    <a:pt x="10622" y="17665"/>
                    <a:pt x="10348" y="17999"/>
                  </a:cubicBezTo>
                  <a:lnTo>
                    <a:pt x="10872" y="19683"/>
                  </a:lnTo>
                  <a:lnTo>
                    <a:pt x="9220" y="21107"/>
                  </a:lnTo>
                  <a:lnTo>
                    <a:pt x="7966" y="19767"/>
                  </a:lnTo>
                  <a:lnTo>
                    <a:pt x="8119" y="19636"/>
                  </a:lnTo>
                  <a:cubicBezTo>
                    <a:pt x="7639" y="19827"/>
                    <a:pt x="7131" y="19919"/>
                    <a:pt x="6614" y="19916"/>
                  </a:cubicBezTo>
                  <a:lnTo>
                    <a:pt x="5854" y="21600"/>
                  </a:lnTo>
                  <a:lnTo>
                    <a:pt x="3906" y="20957"/>
                  </a:lnTo>
                  <a:lnTo>
                    <a:pt x="3932" y="19031"/>
                  </a:lnTo>
                  <a:cubicBezTo>
                    <a:pt x="3519" y="18741"/>
                    <a:pt x="3146" y="18387"/>
                    <a:pt x="2831" y="17968"/>
                  </a:cubicBezTo>
                  <a:lnTo>
                    <a:pt x="2857" y="18035"/>
                  </a:lnTo>
                  <a:lnTo>
                    <a:pt x="1227" y="18423"/>
                  </a:lnTo>
                  <a:lnTo>
                    <a:pt x="375" y="16173"/>
                  </a:lnTo>
                  <a:lnTo>
                    <a:pt x="1477" y="15073"/>
                  </a:lnTo>
                  <a:cubicBezTo>
                    <a:pt x="1359" y="14542"/>
                    <a:pt x="1298" y="13989"/>
                    <a:pt x="1297" y="13426"/>
                  </a:cubicBezTo>
                  <a:lnTo>
                    <a:pt x="0" y="12539"/>
                  </a:lnTo>
                  <a:lnTo>
                    <a:pt x="522" y="10141"/>
                  </a:lnTo>
                  <a:lnTo>
                    <a:pt x="2009" y="10172"/>
                  </a:lnTo>
                  <a:cubicBezTo>
                    <a:pt x="2211" y="9733"/>
                    <a:pt x="2454" y="9334"/>
                    <a:pt x="2730" y="8976"/>
                  </a:cubicBezTo>
                  <a:lnTo>
                    <a:pt x="2232" y="7085"/>
                  </a:lnTo>
                  <a:lnTo>
                    <a:pt x="3942" y="5770"/>
                  </a:lnTo>
                  <a:lnTo>
                    <a:pt x="5137" y="7188"/>
                  </a:lnTo>
                  <a:lnTo>
                    <a:pt x="5125" y="7197"/>
                  </a:lnTo>
                  <a:cubicBezTo>
                    <a:pt x="5594" y="7015"/>
                    <a:pt x="6090" y="6931"/>
                    <a:pt x="6595" y="6938"/>
                  </a:cubicBezTo>
                  <a:lnTo>
                    <a:pt x="6544" y="6921"/>
                  </a:lnTo>
                  <a:close/>
                  <a:moveTo>
                    <a:pt x="17699" y="8456"/>
                  </a:moveTo>
                  <a:cubicBezTo>
                    <a:pt x="17488" y="8403"/>
                    <a:pt x="17270" y="8375"/>
                    <a:pt x="17047" y="8375"/>
                  </a:cubicBezTo>
                  <a:cubicBezTo>
                    <a:pt x="15261" y="8375"/>
                    <a:pt x="13814" y="10157"/>
                    <a:pt x="13814" y="12356"/>
                  </a:cubicBezTo>
                  <a:cubicBezTo>
                    <a:pt x="13814" y="14554"/>
                    <a:pt x="15261" y="16336"/>
                    <a:pt x="17047" y="16336"/>
                  </a:cubicBezTo>
                  <a:cubicBezTo>
                    <a:pt x="18833" y="16336"/>
                    <a:pt x="20281" y="14554"/>
                    <a:pt x="20281" y="12356"/>
                  </a:cubicBezTo>
                  <a:cubicBezTo>
                    <a:pt x="20281" y="10432"/>
                    <a:pt x="19172" y="8827"/>
                    <a:pt x="17699" y="8456"/>
                  </a:cubicBezTo>
                  <a:close/>
                  <a:moveTo>
                    <a:pt x="17743" y="6662"/>
                  </a:moveTo>
                  <a:lnTo>
                    <a:pt x="18021" y="8030"/>
                  </a:lnTo>
                  <a:lnTo>
                    <a:pt x="17984" y="8030"/>
                  </a:lnTo>
                  <a:cubicBezTo>
                    <a:pt x="18303" y="8130"/>
                    <a:pt x="18604" y="8283"/>
                    <a:pt x="18876" y="8492"/>
                  </a:cubicBezTo>
                  <a:lnTo>
                    <a:pt x="19795" y="7866"/>
                  </a:lnTo>
                  <a:lnTo>
                    <a:pt x="20744" y="9119"/>
                  </a:lnTo>
                  <a:lnTo>
                    <a:pt x="20212" y="10128"/>
                  </a:lnTo>
                  <a:cubicBezTo>
                    <a:pt x="20386" y="10494"/>
                    <a:pt x="20517" y="10893"/>
                    <a:pt x="20594" y="11317"/>
                  </a:cubicBezTo>
                  <a:lnTo>
                    <a:pt x="21600" y="11627"/>
                  </a:lnTo>
                  <a:lnTo>
                    <a:pt x="21600" y="13340"/>
                  </a:lnTo>
                  <a:lnTo>
                    <a:pt x="20532" y="13669"/>
                  </a:lnTo>
                  <a:cubicBezTo>
                    <a:pt x="20458" y="13990"/>
                    <a:pt x="20349" y="14293"/>
                    <a:pt x="20215" y="14576"/>
                  </a:cubicBezTo>
                  <a:lnTo>
                    <a:pt x="20809" y="15582"/>
                  </a:lnTo>
                  <a:lnTo>
                    <a:pt x="19914" y="16895"/>
                  </a:lnTo>
                  <a:lnTo>
                    <a:pt x="18885" y="16278"/>
                  </a:lnTo>
                  <a:lnTo>
                    <a:pt x="18967" y="16156"/>
                  </a:lnTo>
                  <a:cubicBezTo>
                    <a:pt x="18675" y="16389"/>
                    <a:pt x="18350" y="16562"/>
                    <a:pt x="18005" y="16674"/>
                  </a:cubicBezTo>
                  <a:lnTo>
                    <a:pt x="17743" y="17963"/>
                  </a:lnTo>
                  <a:lnTo>
                    <a:pt x="16351" y="17963"/>
                  </a:lnTo>
                  <a:lnTo>
                    <a:pt x="16090" y="16674"/>
                  </a:lnTo>
                  <a:cubicBezTo>
                    <a:pt x="15772" y="16571"/>
                    <a:pt x="15473" y="16417"/>
                    <a:pt x="15202" y="16207"/>
                  </a:cubicBezTo>
                  <a:lnTo>
                    <a:pt x="15228" y="16246"/>
                  </a:lnTo>
                  <a:lnTo>
                    <a:pt x="14199" y="16863"/>
                  </a:lnTo>
                  <a:lnTo>
                    <a:pt x="13304" y="15551"/>
                  </a:lnTo>
                  <a:lnTo>
                    <a:pt x="13879" y="14576"/>
                  </a:lnTo>
                  <a:cubicBezTo>
                    <a:pt x="13724" y="14248"/>
                    <a:pt x="13603" y="13893"/>
                    <a:pt x="13521" y="13518"/>
                  </a:cubicBezTo>
                  <a:lnTo>
                    <a:pt x="12528" y="13212"/>
                  </a:lnTo>
                  <a:lnTo>
                    <a:pt x="12528" y="11499"/>
                  </a:lnTo>
                  <a:lnTo>
                    <a:pt x="13523" y="11193"/>
                  </a:lnTo>
                  <a:cubicBezTo>
                    <a:pt x="13594" y="10856"/>
                    <a:pt x="13698" y="10537"/>
                    <a:pt x="13830" y="10238"/>
                  </a:cubicBezTo>
                  <a:lnTo>
                    <a:pt x="13224" y="9087"/>
                  </a:lnTo>
                  <a:lnTo>
                    <a:pt x="14173" y="7834"/>
                  </a:lnTo>
                  <a:lnTo>
                    <a:pt x="15175" y="8517"/>
                  </a:lnTo>
                  <a:lnTo>
                    <a:pt x="15168" y="8526"/>
                  </a:lnTo>
                  <a:cubicBezTo>
                    <a:pt x="15454" y="8301"/>
                    <a:pt x="15773" y="8136"/>
                    <a:pt x="16110" y="8030"/>
                  </a:cubicBezTo>
                  <a:lnTo>
                    <a:pt x="16074" y="8030"/>
                  </a:lnTo>
                  <a:lnTo>
                    <a:pt x="16351" y="6662"/>
                  </a:lnTo>
                  <a:close/>
                  <a:moveTo>
                    <a:pt x="14722" y="2620"/>
                  </a:moveTo>
                  <a:cubicBezTo>
                    <a:pt x="14507" y="2536"/>
                    <a:pt x="14271" y="2528"/>
                    <a:pt x="14039" y="2612"/>
                  </a:cubicBezTo>
                  <a:cubicBezTo>
                    <a:pt x="13420" y="2837"/>
                    <a:pt x="13067" y="3636"/>
                    <a:pt x="13249" y="4398"/>
                  </a:cubicBezTo>
                  <a:cubicBezTo>
                    <a:pt x="13432" y="5159"/>
                    <a:pt x="14081" y="5594"/>
                    <a:pt x="14700" y="5370"/>
                  </a:cubicBezTo>
                  <a:cubicBezTo>
                    <a:pt x="15318" y="5145"/>
                    <a:pt x="15672" y="4346"/>
                    <a:pt x="15490" y="3584"/>
                  </a:cubicBezTo>
                  <a:cubicBezTo>
                    <a:pt x="15375" y="3108"/>
                    <a:pt x="15079" y="2760"/>
                    <a:pt x="14722" y="2620"/>
                  </a:cubicBezTo>
                  <a:close/>
                  <a:moveTo>
                    <a:pt x="15492" y="307"/>
                  </a:moveTo>
                  <a:lnTo>
                    <a:pt x="16330" y="917"/>
                  </a:lnTo>
                  <a:lnTo>
                    <a:pt x="16135" y="1725"/>
                  </a:lnTo>
                  <a:cubicBezTo>
                    <a:pt x="16311" y="1927"/>
                    <a:pt x="16463" y="2163"/>
                    <a:pt x="16583" y="2430"/>
                  </a:cubicBezTo>
                  <a:lnTo>
                    <a:pt x="17308" y="2392"/>
                  </a:lnTo>
                  <a:lnTo>
                    <a:pt x="17584" y="3542"/>
                  </a:lnTo>
                  <a:lnTo>
                    <a:pt x="16920" y="4023"/>
                  </a:lnTo>
                  <a:cubicBezTo>
                    <a:pt x="16921" y="4256"/>
                    <a:pt x="16897" y="4486"/>
                    <a:pt x="16853" y="4709"/>
                  </a:cubicBezTo>
                  <a:lnTo>
                    <a:pt x="17413" y="5240"/>
                  </a:lnTo>
                  <a:lnTo>
                    <a:pt x="17024" y="6338"/>
                  </a:lnTo>
                  <a:lnTo>
                    <a:pt x="16234" y="6175"/>
                  </a:lnTo>
                  <a:lnTo>
                    <a:pt x="16269" y="6074"/>
                  </a:lnTo>
                  <a:cubicBezTo>
                    <a:pt x="16111" y="6301"/>
                    <a:pt x="15921" y="6497"/>
                    <a:pt x="15707" y="6656"/>
                  </a:cubicBezTo>
                  <a:lnTo>
                    <a:pt x="15738" y="7585"/>
                  </a:lnTo>
                  <a:lnTo>
                    <a:pt x="14804" y="7924"/>
                  </a:lnTo>
                  <a:lnTo>
                    <a:pt x="14421" y="7122"/>
                  </a:lnTo>
                  <a:cubicBezTo>
                    <a:pt x="14192" y="7131"/>
                    <a:pt x="13966" y="7101"/>
                    <a:pt x="13750" y="7026"/>
                  </a:cubicBezTo>
                  <a:lnTo>
                    <a:pt x="13774" y="7045"/>
                  </a:lnTo>
                  <a:lnTo>
                    <a:pt x="13183" y="7710"/>
                  </a:lnTo>
                  <a:lnTo>
                    <a:pt x="12371" y="7048"/>
                  </a:lnTo>
                  <a:lnTo>
                    <a:pt x="12600" y="6253"/>
                  </a:lnTo>
                  <a:cubicBezTo>
                    <a:pt x="12443" y="6071"/>
                    <a:pt x="12305" y="5862"/>
                    <a:pt x="12190" y="5630"/>
                  </a:cubicBezTo>
                  <a:lnTo>
                    <a:pt x="11474" y="5667"/>
                  </a:lnTo>
                  <a:lnTo>
                    <a:pt x="11198" y="4518"/>
                  </a:lnTo>
                  <a:lnTo>
                    <a:pt x="11817" y="4069"/>
                  </a:lnTo>
                  <a:cubicBezTo>
                    <a:pt x="11811" y="3826"/>
                    <a:pt x="11829" y="3586"/>
                    <a:pt x="11870" y="3354"/>
                  </a:cubicBezTo>
                  <a:lnTo>
                    <a:pt x="11278" y="2729"/>
                  </a:lnTo>
                  <a:lnTo>
                    <a:pt x="11713" y="1657"/>
                  </a:lnTo>
                  <a:lnTo>
                    <a:pt x="12495" y="1871"/>
                  </a:lnTo>
                  <a:lnTo>
                    <a:pt x="12492" y="1878"/>
                  </a:lnTo>
                  <a:cubicBezTo>
                    <a:pt x="12648" y="1658"/>
                    <a:pt x="12835" y="1469"/>
                    <a:pt x="13045" y="1316"/>
                  </a:cubicBezTo>
                  <a:lnTo>
                    <a:pt x="13020" y="1325"/>
                  </a:lnTo>
                  <a:lnTo>
                    <a:pt x="12987" y="339"/>
                  </a:lnTo>
                  <a:lnTo>
                    <a:pt x="13921" y="0"/>
                  </a:lnTo>
                  <a:lnTo>
                    <a:pt x="14327" y="850"/>
                  </a:lnTo>
                  <a:lnTo>
                    <a:pt x="14303" y="859"/>
                  </a:lnTo>
                  <a:cubicBezTo>
                    <a:pt x="14533" y="849"/>
                    <a:pt x="14759" y="878"/>
                    <a:pt x="14976" y="95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162" name="Group 31"/>
          <p:cNvGrpSpPr/>
          <p:nvPr/>
        </p:nvGrpSpPr>
        <p:grpSpPr>
          <a:xfrm>
            <a:off x="5427360" y="1143268"/>
            <a:ext cx="1337279" cy="220480"/>
            <a:chOff x="0" y="0"/>
            <a:chExt cx="1337277" cy="220479"/>
          </a:xfrm>
        </p:grpSpPr>
        <p:sp>
          <p:nvSpPr>
            <p:cNvPr id="157" name="Rectangle 32"/>
            <p:cNvSpPr/>
            <p:nvPr/>
          </p:nvSpPr>
          <p:spPr>
            <a:xfrm rot="10800000" flipH="1">
              <a:off x="0" y="0"/>
              <a:ext cx="220478" cy="220479"/>
            </a:xfrm>
            <a:prstGeom prst="rect">
              <a:avLst/>
            </a:prstGeom>
            <a:solidFill>
              <a:srgbClr val="E6135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" name="Rectangle 33"/>
            <p:cNvSpPr/>
            <p:nvPr/>
          </p:nvSpPr>
          <p:spPr>
            <a:xfrm rot="10800000" flipH="1">
              <a:off x="279200" y="0"/>
              <a:ext cx="220479" cy="220479"/>
            </a:xfrm>
            <a:prstGeom prst="rect">
              <a:avLst/>
            </a:prstGeom>
            <a:solidFill>
              <a:srgbClr val="ED7D1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9" name="Rectangle 34"/>
            <p:cNvSpPr/>
            <p:nvPr/>
          </p:nvSpPr>
          <p:spPr>
            <a:xfrm rot="10800000" flipH="1">
              <a:off x="558399" y="0"/>
              <a:ext cx="220479" cy="220479"/>
            </a:xfrm>
            <a:prstGeom prst="rect">
              <a:avLst/>
            </a:prstGeom>
            <a:solidFill>
              <a:srgbClr val="A0C82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0" name="Rectangle 35"/>
            <p:cNvSpPr/>
            <p:nvPr/>
          </p:nvSpPr>
          <p:spPr>
            <a:xfrm rot="10800000" flipH="1">
              <a:off x="837600" y="0"/>
              <a:ext cx="220479" cy="220479"/>
            </a:xfrm>
            <a:prstGeom prst="rect">
              <a:avLst/>
            </a:prstGeom>
            <a:solidFill>
              <a:srgbClr val="32B5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1" name="Rectangle 36"/>
            <p:cNvSpPr/>
            <p:nvPr/>
          </p:nvSpPr>
          <p:spPr>
            <a:xfrm rot="10800000" flipH="1">
              <a:off x="1116799" y="0"/>
              <a:ext cx="220479" cy="220479"/>
            </a:xfrm>
            <a:prstGeom prst="rect">
              <a:avLst/>
            </a:prstGeom>
            <a:solidFill>
              <a:srgbClr val="B44B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7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4"/>
          <p:cNvSpPr/>
          <p:nvPr/>
        </p:nvSpPr>
        <p:spPr>
          <a:xfrm>
            <a:off x="0" y="-3600"/>
            <a:ext cx="12192000" cy="6861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D9D9D9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78" name="Trapezoid 123"/>
          <p:cNvSpPr/>
          <p:nvPr/>
        </p:nvSpPr>
        <p:spPr>
          <a:xfrm>
            <a:off x="536351" y="-3601"/>
            <a:ext cx="5181903" cy="6858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5400" y="0"/>
                </a:lnTo>
                <a:lnTo>
                  <a:pt x="16200" y="0"/>
                </a:lnTo>
                <a:lnTo>
                  <a:pt x="21600" y="21600"/>
                </a:lnTo>
                <a:close/>
              </a:path>
            </a:pathLst>
          </a:custGeom>
          <a:gradFill>
            <a:gsLst>
              <a:gs pos="0">
                <a:srgbClr val="D9D9D9"/>
              </a:gs>
              <a:gs pos="100000">
                <a:srgbClr val="E6E6E6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79" name="Round Same Side Corner Rectangle 6"/>
          <p:cNvSpPr/>
          <p:nvPr/>
        </p:nvSpPr>
        <p:spPr>
          <a:xfrm rot="10800000">
            <a:off x="233008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0" name="Round Same Side Corner Rectangle 6"/>
          <p:cNvSpPr/>
          <p:nvPr/>
        </p:nvSpPr>
        <p:spPr>
          <a:xfrm rot="10800000">
            <a:off x="1819904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1" name="Round Same Side Corner Rectangle 6"/>
          <p:cNvSpPr/>
          <p:nvPr/>
        </p:nvSpPr>
        <p:spPr>
          <a:xfrm rot="10800000">
            <a:off x="4993700" y="4547668"/>
            <a:ext cx="998464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211" y="9806"/>
                </a:moveTo>
                <a:lnTo>
                  <a:pt x="14714" y="9806"/>
                </a:lnTo>
                <a:lnTo>
                  <a:pt x="14714" y="2382"/>
                </a:lnTo>
                <a:cubicBezTo>
                  <a:pt x="14714" y="1840"/>
                  <a:pt x="15496" y="1401"/>
                  <a:pt x="16462" y="1401"/>
                </a:cubicBezTo>
                <a:cubicBezTo>
                  <a:pt x="17428" y="1401"/>
                  <a:pt x="18211" y="1840"/>
                  <a:pt x="18211" y="2382"/>
                </a:cubicBezTo>
                <a:close/>
                <a:moveTo>
                  <a:pt x="6665" y="17258"/>
                </a:moveTo>
                <a:lnTo>
                  <a:pt x="3168" y="17258"/>
                </a:lnTo>
                <a:lnTo>
                  <a:pt x="3168" y="2355"/>
                </a:lnTo>
                <a:cubicBezTo>
                  <a:pt x="3168" y="1813"/>
                  <a:pt x="3951" y="1374"/>
                  <a:pt x="4916" y="1374"/>
                </a:cubicBezTo>
                <a:cubicBezTo>
                  <a:pt x="5882" y="1374"/>
                  <a:pt x="6665" y="1813"/>
                  <a:pt x="6665" y="2355"/>
                </a:cubicBezTo>
                <a:close/>
                <a:moveTo>
                  <a:pt x="7650" y="19894"/>
                </a:moveTo>
                <a:lnTo>
                  <a:pt x="7650" y="3080"/>
                </a:lnTo>
                <a:cubicBezTo>
                  <a:pt x="7650" y="1963"/>
                  <a:pt x="6476" y="1058"/>
                  <a:pt x="5027" y="1058"/>
                </a:cubicBezTo>
                <a:cubicBezTo>
                  <a:pt x="3579" y="1058"/>
                  <a:pt x="2404" y="1963"/>
                  <a:pt x="2404" y="3080"/>
                </a:cubicBezTo>
                <a:lnTo>
                  <a:pt x="2404" y="19894"/>
                </a:lnTo>
                <a:close/>
                <a:moveTo>
                  <a:pt x="19196" y="19921"/>
                </a:moveTo>
                <a:lnTo>
                  <a:pt x="19196" y="3107"/>
                </a:lnTo>
                <a:cubicBezTo>
                  <a:pt x="19196" y="1990"/>
                  <a:pt x="18021" y="1085"/>
                  <a:pt x="16573" y="1085"/>
                </a:cubicBezTo>
                <a:cubicBezTo>
                  <a:pt x="15124" y="1085"/>
                  <a:pt x="13950" y="1990"/>
                  <a:pt x="13950" y="3107"/>
                </a:cubicBezTo>
                <a:lnTo>
                  <a:pt x="13950" y="19921"/>
                </a:lnTo>
                <a:close/>
                <a:moveTo>
                  <a:pt x="8965" y="21573"/>
                </a:moveTo>
                <a:lnTo>
                  <a:pt x="1089" y="21573"/>
                </a:lnTo>
                <a:cubicBezTo>
                  <a:pt x="488" y="21573"/>
                  <a:pt x="0" y="21197"/>
                  <a:pt x="0" y="20733"/>
                </a:cubicBezTo>
                <a:cubicBezTo>
                  <a:pt x="0" y="20270"/>
                  <a:pt x="488" y="19894"/>
                  <a:pt x="1089" y="19894"/>
                </a:cubicBezTo>
                <a:lnTo>
                  <a:pt x="1180" y="19894"/>
                </a:lnTo>
                <a:lnTo>
                  <a:pt x="1180" y="2966"/>
                </a:lnTo>
                <a:cubicBezTo>
                  <a:pt x="1180" y="1328"/>
                  <a:pt x="2903" y="0"/>
                  <a:pt x="5027" y="0"/>
                </a:cubicBezTo>
                <a:cubicBezTo>
                  <a:pt x="7152" y="0"/>
                  <a:pt x="8874" y="1328"/>
                  <a:pt x="8874" y="2966"/>
                </a:cubicBezTo>
                <a:lnTo>
                  <a:pt x="8874" y="19894"/>
                </a:lnTo>
                <a:lnTo>
                  <a:pt x="8965" y="19894"/>
                </a:lnTo>
                <a:cubicBezTo>
                  <a:pt x="9567" y="19894"/>
                  <a:pt x="10054" y="20270"/>
                  <a:pt x="10054" y="20733"/>
                </a:cubicBezTo>
                <a:cubicBezTo>
                  <a:pt x="10054" y="21197"/>
                  <a:pt x="9567" y="21573"/>
                  <a:pt x="8965" y="21573"/>
                </a:cubicBezTo>
                <a:close/>
                <a:moveTo>
                  <a:pt x="20511" y="21600"/>
                </a:moveTo>
                <a:lnTo>
                  <a:pt x="12635" y="21600"/>
                </a:lnTo>
                <a:cubicBezTo>
                  <a:pt x="12033" y="21600"/>
                  <a:pt x="11546" y="21224"/>
                  <a:pt x="11546" y="20760"/>
                </a:cubicBezTo>
                <a:cubicBezTo>
                  <a:pt x="11546" y="20297"/>
                  <a:pt x="12033" y="19921"/>
                  <a:pt x="12635" y="19921"/>
                </a:cubicBezTo>
                <a:lnTo>
                  <a:pt x="12726" y="19921"/>
                </a:lnTo>
                <a:lnTo>
                  <a:pt x="12726" y="2993"/>
                </a:lnTo>
                <a:cubicBezTo>
                  <a:pt x="12726" y="1355"/>
                  <a:pt x="14448" y="27"/>
                  <a:pt x="16573" y="27"/>
                </a:cubicBezTo>
                <a:cubicBezTo>
                  <a:pt x="18697" y="27"/>
                  <a:pt x="20420" y="1355"/>
                  <a:pt x="20420" y="2993"/>
                </a:cubicBezTo>
                <a:lnTo>
                  <a:pt x="20420" y="19921"/>
                </a:lnTo>
                <a:lnTo>
                  <a:pt x="20511" y="19921"/>
                </a:lnTo>
                <a:cubicBezTo>
                  <a:pt x="21112" y="19921"/>
                  <a:pt x="21600" y="20297"/>
                  <a:pt x="21600" y="20760"/>
                </a:cubicBezTo>
                <a:cubicBezTo>
                  <a:pt x="21600" y="21224"/>
                  <a:pt x="21112" y="21600"/>
                  <a:pt x="20511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2" name="Round Same Side Corner Rectangle 6"/>
          <p:cNvSpPr/>
          <p:nvPr/>
        </p:nvSpPr>
        <p:spPr>
          <a:xfrm rot="10800000">
            <a:off x="3406800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3" name="Oval 2"/>
          <p:cNvSpPr/>
          <p:nvPr/>
        </p:nvSpPr>
        <p:spPr>
          <a:xfrm rot="3709911">
            <a:off x="2541785" y="214508"/>
            <a:ext cx="1330092" cy="1218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4" name="Oval 2"/>
          <p:cNvSpPr/>
          <p:nvPr/>
        </p:nvSpPr>
        <p:spPr>
          <a:xfrm rot="19437896">
            <a:off x="1667700" y="2395654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5" name="Oval 2"/>
          <p:cNvSpPr/>
          <p:nvPr/>
        </p:nvSpPr>
        <p:spPr>
          <a:xfrm rot="3709911">
            <a:off x="2771394" y="1888445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6" name="Oval 2"/>
          <p:cNvSpPr/>
          <p:nvPr/>
        </p:nvSpPr>
        <p:spPr>
          <a:xfrm>
            <a:off x="1531849" y="771594"/>
            <a:ext cx="1103691" cy="10110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7" name="Oval 2"/>
          <p:cNvSpPr/>
          <p:nvPr/>
        </p:nvSpPr>
        <p:spPr>
          <a:xfrm rot="19437896">
            <a:off x="-106613" y="294760"/>
            <a:ext cx="1858078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8" name="Oval 2"/>
          <p:cNvSpPr/>
          <p:nvPr/>
        </p:nvSpPr>
        <p:spPr>
          <a:xfrm rot="19437896">
            <a:off x="3099160" y="566763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9" name="Oval 2"/>
          <p:cNvSpPr/>
          <p:nvPr/>
        </p:nvSpPr>
        <p:spPr>
          <a:xfrm rot="3709911">
            <a:off x="153430" y="1568340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0" name="Oval 2"/>
          <p:cNvSpPr/>
          <p:nvPr/>
        </p:nvSpPr>
        <p:spPr>
          <a:xfrm rot="8100000">
            <a:off x="1367947" y="62020"/>
            <a:ext cx="957059" cy="876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1" name="Oval 2"/>
          <p:cNvSpPr/>
          <p:nvPr/>
        </p:nvSpPr>
        <p:spPr>
          <a:xfrm rot="8100000">
            <a:off x="879295" y="1266838"/>
            <a:ext cx="2266751" cy="2076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2" name="Oval 2"/>
          <p:cNvSpPr/>
          <p:nvPr/>
        </p:nvSpPr>
        <p:spPr>
          <a:xfrm rot="5157174">
            <a:off x="3375633" y="1764038"/>
            <a:ext cx="1513675" cy="1386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3" name="Oval 2"/>
          <p:cNvSpPr/>
          <p:nvPr/>
        </p:nvSpPr>
        <p:spPr>
          <a:xfrm rot="900000">
            <a:off x="3221005" y="2808606"/>
            <a:ext cx="1132659" cy="1037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4" name="Oval 2"/>
          <p:cNvSpPr/>
          <p:nvPr/>
        </p:nvSpPr>
        <p:spPr>
          <a:xfrm rot="900000">
            <a:off x="1247188" y="3390925"/>
            <a:ext cx="1132659" cy="1037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5" name="Oval 2"/>
          <p:cNvSpPr/>
          <p:nvPr/>
        </p:nvSpPr>
        <p:spPr>
          <a:xfrm rot="3709911">
            <a:off x="130473" y="3538235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6" name="Oval 2"/>
          <p:cNvSpPr/>
          <p:nvPr/>
        </p:nvSpPr>
        <p:spPr>
          <a:xfrm rot="19437896">
            <a:off x="41486" y="2323530"/>
            <a:ext cx="1858078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7" name="Oval 2"/>
          <p:cNvSpPr/>
          <p:nvPr/>
        </p:nvSpPr>
        <p:spPr>
          <a:xfrm rot="3709911">
            <a:off x="3868987" y="3364827"/>
            <a:ext cx="1330092" cy="1218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8" name="Oval 2"/>
          <p:cNvSpPr/>
          <p:nvPr/>
        </p:nvSpPr>
        <p:spPr>
          <a:xfrm rot="8100000">
            <a:off x="4751683" y="691456"/>
            <a:ext cx="957059" cy="876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9" name="Oval 2"/>
          <p:cNvSpPr/>
          <p:nvPr/>
        </p:nvSpPr>
        <p:spPr>
          <a:xfrm rot="8100000">
            <a:off x="4263031" y="1896274"/>
            <a:ext cx="2266751" cy="2076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0" name="Oval 2"/>
          <p:cNvSpPr/>
          <p:nvPr/>
        </p:nvSpPr>
        <p:spPr>
          <a:xfrm rot="19437896">
            <a:off x="4744330" y="1861939"/>
            <a:ext cx="1299934" cy="11908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1" name="Oval 2"/>
          <p:cNvSpPr/>
          <p:nvPr/>
        </p:nvSpPr>
        <p:spPr>
          <a:xfrm rot="900000">
            <a:off x="1987003" y="2561652"/>
            <a:ext cx="1009487" cy="924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2" name="Oval 2"/>
          <p:cNvSpPr/>
          <p:nvPr/>
        </p:nvSpPr>
        <p:spPr>
          <a:xfrm rot="3709911">
            <a:off x="2519903" y="3533964"/>
            <a:ext cx="1038427" cy="9512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3" name="Oval 2"/>
          <p:cNvSpPr/>
          <p:nvPr/>
        </p:nvSpPr>
        <p:spPr>
          <a:xfrm rot="3709911">
            <a:off x="3392173" y="302892"/>
            <a:ext cx="1038427" cy="951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4" name="Oval 2"/>
          <p:cNvSpPr/>
          <p:nvPr/>
        </p:nvSpPr>
        <p:spPr>
          <a:xfrm rot="8100000">
            <a:off x="5019356" y="-26786"/>
            <a:ext cx="1310082" cy="1200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5" name="Oval 2"/>
          <p:cNvSpPr/>
          <p:nvPr/>
        </p:nvSpPr>
        <p:spPr>
          <a:xfrm rot="8100000">
            <a:off x="1937060" y="-77635"/>
            <a:ext cx="1310082" cy="1200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6" name="Oval 2"/>
          <p:cNvSpPr/>
          <p:nvPr/>
        </p:nvSpPr>
        <p:spPr>
          <a:xfrm rot="900000">
            <a:off x="5090178" y="3170913"/>
            <a:ext cx="1132659" cy="1037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7" name="Oval 2"/>
          <p:cNvSpPr/>
          <p:nvPr/>
        </p:nvSpPr>
        <p:spPr>
          <a:xfrm rot="900000">
            <a:off x="5407035" y="1110969"/>
            <a:ext cx="1002683" cy="918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8" name="Oval 2"/>
          <p:cNvSpPr/>
          <p:nvPr/>
        </p:nvSpPr>
        <p:spPr>
          <a:xfrm rot="3709911">
            <a:off x="8142765" y="708962"/>
            <a:ext cx="1330092" cy="1218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9" name="Oval 2"/>
          <p:cNvSpPr/>
          <p:nvPr/>
        </p:nvSpPr>
        <p:spPr>
          <a:xfrm rot="19437896">
            <a:off x="7268681" y="2890109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0" name="Oval 2"/>
          <p:cNvSpPr/>
          <p:nvPr/>
        </p:nvSpPr>
        <p:spPr>
          <a:xfrm rot="3709911">
            <a:off x="8372374" y="2382898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1" name="Oval 2"/>
          <p:cNvSpPr/>
          <p:nvPr/>
        </p:nvSpPr>
        <p:spPr>
          <a:xfrm>
            <a:off x="7132828" y="1266048"/>
            <a:ext cx="1103691" cy="10110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2" name="Oval 2"/>
          <p:cNvSpPr/>
          <p:nvPr/>
        </p:nvSpPr>
        <p:spPr>
          <a:xfrm rot="19437896">
            <a:off x="8700140" y="1061217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3" name="Oval 2"/>
          <p:cNvSpPr/>
          <p:nvPr/>
        </p:nvSpPr>
        <p:spPr>
          <a:xfrm rot="3709911">
            <a:off x="5754410" y="2062794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4" name="Oval 2"/>
          <p:cNvSpPr/>
          <p:nvPr/>
        </p:nvSpPr>
        <p:spPr>
          <a:xfrm rot="8100000">
            <a:off x="6968928" y="556473"/>
            <a:ext cx="957059" cy="876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5" name="Oval 2"/>
          <p:cNvSpPr/>
          <p:nvPr/>
        </p:nvSpPr>
        <p:spPr>
          <a:xfrm rot="8100000">
            <a:off x="6480276" y="1761293"/>
            <a:ext cx="2266750" cy="2076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6" name="Oval 2"/>
          <p:cNvSpPr/>
          <p:nvPr/>
        </p:nvSpPr>
        <p:spPr>
          <a:xfrm rot="5157174">
            <a:off x="8976614" y="2258492"/>
            <a:ext cx="1513675" cy="1386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7" name="Oval 2"/>
          <p:cNvSpPr/>
          <p:nvPr/>
        </p:nvSpPr>
        <p:spPr>
          <a:xfrm rot="900000">
            <a:off x="8821986" y="3303060"/>
            <a:ext cx="1132659" cy="1037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8" name="Oval 2"/>
          <p:cNvSpPr/>
          <p:nvPr/>
        </p:nvSpPr>
        <p:spPr>
          <a:xfrm rot="900000">
            <a:off x="9049262" y="65850"/>
            <a:ext cx="1132659" cy="1037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9" name="Oval 2"/>
          <p:cNvSpPr/>
          <p:nvPr/>
        </p:nvSpPr>
        <p:spPr>
          <a:xfrm rot="3709911">
            <a:off x="5940659" y="3816668"/>
            <a:ext cx="918801" cy="8417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0" name="Oval 2"/>
          <p:cNvSpPr/>
          <p:nvPr/>
        </p:nvSpPr>
        <p:spPr>
          <a:xfrm rot="19437896">
            <a:off x="5642466" y="2817984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1" name="Oval 2"/>
          <p:cNvSpPr/>
          <p:nvPr/>
        </p:nvSpPr>
        <p:spPr>
          <a:xfrm rot="8100000">
            <a:off x="10352664" y="1185909"/>
            <a:ext cx="957059" cy="876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2" name="Oval 2"/>
          <p:cNvSpPr/>
          <p:nvPr/>
        </p:nvSpPr>
        <p:spPr>
          <a:xfrm rot="8100000">
            <a:off x="9864011" y="2390729"/>
            <a:ext cx="2266750" cy="2076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3" name="Oval 2"/>
          <p:cNvSpPr/>
          <p:nvPr/>
        </p:nvSpPr>
        <p:spPr>
          <a:xfrm rot="19437896">
            <a:off x="10345309" y="2356392"/>
            <a:ext cx="1299934" cy="11908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4" name="Oval 2"/>
          <p:cNvSpPr/>
          <p:nvPr/>
        </p:nvSpPr>
        <p:spPr>
          <a:xfrm rot="900000">
            <a:off x="7587984" y="3056107"/>
            <a:ext cx="1009487" cy="924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5" name="Oval 2"/>
          <p:cNvSpPr/>
          <p:nvPr/>
        </p:nvSpPr>
        <p:spPr>
          <a:xfrm rot="3709911">
            <a:off x="10321977" y="208888"/>
            <a:ext cx="1038427" cy="951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6" name="Oval 2"/>
          <p:cNvSpPr/>
          <p:nvPr/>
        </p:nvSpPr>
        <p:spPr>
          <a:xfrm rot="3709911">
            <a:off x="8993152" y="797347"/>
            <a:ext cx="1038427" cy="9512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7" name="Oval 2"/>
          <p:cNvSpPr/>
          <p:nvPr/>
        </p:nvSpPr>
        <p:spPr>
          <a:xfrm rot="900000">
            <a:off x="10958141" y="3587425"/>
            <a:ext cx="1132659" cy="1037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8" name="Oval 2"/>
          <p:cNvSpPr/>
          <p:nvPr/>
        </p:nvSpPr>
        <p:spPr>
          <a:xfrm rot="900000">
            <a:off x="11008015" y="1605423"/>
            <a:ext cx="1002683" cy="918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9" name="Oval 2"/>
          <p:cNvSpPr/>
          <p:nvPr/>
        </p:nvSpPr>
        <p:spPr>
          <a:xfrm rot="19437896">
            <a:off x="6564172" y="801515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0" name="Oval 2"/>
          <p:cNvSpPr/>
          <p:nvPr/>
        </p:nvSpPr>
        <p:spPr>
          <a:xfrm rot="900000">
            <a:off x="5939664" y="52343"/>
            <a:ext cx="1009487" cy="9247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1" name="Oval 2"/>
          <p:cNvSpPr/>
          <p:nvPr/>
        </p:nvSpPr>
        <p:spPr>
          <a:xfrm rot="5157174">
            <a:off x="6223725" y="287726"/>
            <a:ext cx="1513675" cy="1386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2" name="Oval 2"/>
          <p:cNvSpPr/>
          <p:nvPr/>
        </p:nvSpPr>
        <p:spPr>
          <a:xfrm rot="8100000">
            <a:off x="7463069" y="-218474"/>
            <a:ext cx="1617558" cy="1481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3" name="Oval 2"/>
          <p:cNvSpPr/>
          <p:nvPr/>
        </p:nvSpPr>
        <p:spPr>
          <a:xfrm rot="8100000">
            <a:off x="11309267" y="475589"/>
            <a:ext cx="1068240" cy="978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4" name="Round Same Side Corner Rectangle 6"/>
          <p:cNvSpPr/>
          <p:nvPr/>
        </p:nvSpPr>
        <p:spPr>
          <a:xfrm rot="10800000">
            <a:off x="6059944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5" name="Round Same Side Corner Rectangle 6"/>
          <p:cNvSpPr/>
          <p:nvPr/>
        </p:nvSpPr>
        <p:spPr>
          <a:xfrm rot="10800000">
            <a:off x="7646840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6" name="Round Same Side Corner Rectangle 6"/>
          <p:cNvSpPr/>
          <p:nvPr/>
        </p:nvSpPr>
        <p:spPr>
          <a:xfrm rot="10800000">
            <a:off x="9233737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7" name="Round Same Side Corner Rectangle 6"/>
          <p:cNvSpPr/>
          <p:nvPr/>
        </p:nvSpPr>
        <p:spPr>
          <a:xfrm rot="10800000">
            <a:off x="10856086" y="4557438"/>
            <a:ext cx="998464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211" y="9806"/>
                </a:moveTo>
                <a:lnTo>
                  <a:pt x="14714" y="9806"/>
                </a:lnTo>
                <a:lnTo>
                  <a:pt x="14714" y="2382"/>
                </a:lnTo>
                <a:cubicBezTo>
                  <a:pt x="14714" y="1840"/>
                  <a:pt x="15496" y="1401"/>
                  <a:pt x="16462" y="1401"/>
                </a:cubicBezTo>
                <a:cubicBezTo>
                  <a:pt x="17428" y="1401"/>
                  <a:pt x="18211" y="1840"/>
                  <a:pt x="18211" y="2382"/>
                </a:cubicBezTo>
                <a:close/>
                <a:moveTo>
                  <a:pt x="6665" y="17258"/>
                </a:moveTo>
                <a:lnTo>
                  <a:pt x="3168" y="17258"/>
                </a:lnTo>
                <a:lnTo>
                  <a:pt x="3168" y="2355"/>
                </a:lnTo>
                <a:cubicBezTo>
                  <a:pt x="3168" y="1813"/>
                  <a:pt x="3951" y="1374"/>
                  <a:pt x="4916" y="1374"/>
                </a:cubicBezTo>
                <a:cubicBezTo>
                  <a:pt x="5882" y="1374"/>
                  <a:pt x="6665" y="1813"/>
                  <a:pt x="6665" y="2355"/>
                </a:cubicBezTo>
                <a:close/>
                <a:moveTo>
                  <a:pt x="7650" y="19894"/>
                </a:moveTo>
                <a:lnTo>
                  <a:pt x="7650" y="3080"/>
                </a:lnTo>
                <a:cubicBezTo>
                  <a:pt x="7650" y="1963"/>
                  <a:pt x="6476" y="1058"/>
                  <a:pt x="5027" y="1058"/>
                </a:cubicBezTo>
                <a:cubicBezTo>
                  <a:pt x="3579" y="1058"/>
                  <a:pt x="2404" y="1963"/>
                  <a:pt x="2404" y="3080"/>
                </a:cubicBezTo>
                <a:lnTo>
                  <a:pt x="2404" y="19894"/>
                </a:lnTo>
                <a:close/>
                <a:moveTo>
                  <a:pt x="19196" y="19921"/>
                </a:moveTo>
                <a:lnTo>
                  <a:pt x="19196" y="3107"/>
                </a:lnTo>
                <a:cubicBezTo>
                  <a:pt x="19196" y="1990"/>
                  <a:pt x="18021" y="1085"/>
                  <a:pt x="16573" y="1085"/>
                </a:cubicBezTo>
                <a:cubicBezTo>
                  <a:pt x="15124" y="1085"/>
                  <a:pt x="13950" y="1990"/>
                  <a:pt x="13950" y="3107"/>
                </a:cubicBezTo>
                <a:lnTo>
                  <a:pt x="13950" y="19921"/>
                </a:lnTo>
                <a:close/>
                <a:moveTo>
                  <a:pt x="8965" y="21573"/>
                </a:moveTo>
                <a:lnTo>
                  <a:pt x="1089" y="21573"/>
                </a:lnTo>
                <a:cubicBezTo>
                  <a:pt x="488" y="21573"/>
                  <a:pt x="0" y="21197"/>
                  <a:pt x="0" y="20733"/>
                </a:cubicBezTo>
                <a:cubicBezTo>
                  <a:pt x="0" y="20270"/>
                  <a:pt x="488" y="19894"/>
                  <a:pt x="1089" y="19894"/>
                </a:cubicBezTo>
                <a:lnTo>
                  <a:pt x="1180" y="19894"/>
                </a:lnTo>
                <a:lnTo>
                  <a:pt x="1180" y="2966"/>
                </a:lnTo>
                <a:cubicBezTo>
                  <a:pt x="1180" y="1328"/>
                  <a:pt x="2903" y="0"/>
                  <a:pt x="5027" y="0"/>
                </a:cubicBezTo>
                <a:cubicBezTo>
                  <a:pt x="7152" y="0"/>
                  <a:pt x="8874" y="1328"/>
                  <a:pt x="8874" y="2966"/>
                </a:cubicBezTo>
                <a:lnTo>
                  <a:pt x="8874" y="19894"/>
                </a:lnTo>
                <a:lnTo>
                  <a:pt x="8965" y="19894"/>
                </a:lnTo>
                <a:cubicBezTo>
                  <a:pt x="9567" y="19894"/>
                  <a:pt x="10054" y="20270"/>
                  <a:pt x="10054" y="20733"/>
                </a:cubicBezTo>
                <a:cubicBezTo>
                  <a:pt x="10054" y="21197"/>
                  <a:pt x="9567" y="21573"/>
                  <a:pt x="8965" y="21573"/>
                </a:cubicBezTo>
                <a:close/>
                <a:moveTo>
                  <a:pt x="20511" y="21600"/>
                </a:moveTo>
                <a:lnTo>
                  <a:pt x="12635" y="21600"/>
                </a:lnTo>
                <a:cubicBezTo>
                  <a:pt x="12033" y="21600"/>
                  <a:pt x="11546" y="21224"/>
                  <a:pt x="11546" y="20760"/>
                </a:cubicBezTo>
                <a:cubicBezTo>
                  <a:pt x="11546" y="20297"/>
                  <a:pt x="12033" y="19921"/>
                  <a:pt x="12635" y="19921"/>
                </a:cubicBezTo>
                <a:lnTo>
                  <a:pt x="12726" y="19921"/>
                </a:lnTo>
                <a:lnTo>
                  <a:pt x="12726" y="2993"/>
                </a:lnTo>
                <a:cubicBezTo>
                  <a:pt x="12726" y="1355"/>
                  <a:pt x="14448" y="27"/>
                  <a:pt x="16573" y="27"/>
                </a:cubicBezTo>
                <a:cubicBezTo>
                  <a:pt x="18697" y="27"/>
                  <a:pt x="20420" y="1355"/>
                  <a:pt x="20420" y="2993"/>
                </a:cubicBezTo>
                <a:lnTo>
                  <a:pt x="20420" y="19921"/>
                </a:lnTo>
                <a:lnTo>
                  <a:pt x="20511" y="19921"/>
                </a:lnTo>
                <a:cubicBezTo>
                  <a:pt x="21112" y="19921"/>
                  <a:pt x="21600" y="20297"/>
                  <a:pt x="21600" y="20760"/>
                </a:cubicBezTo>
                <a:cubicBezTo>
                  <a:pt x="21600" y="21224"/>
                  <a:pt x="21112" y="21600"/>
                  <a:pt x="20511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8" name="Rectangle 110"/>
          <p:cNvSpPr/>
          <p:nvPr/>
        </p:nvSpPr>
        <p:spPr>
          <a:xfrm>
            <a:off x="4834531" y="0"/>
            <a:ext cx="7357469" cy="6858000"/>
          </a:xfrm>
          <a:prstGeom prst="rect">
            <a:avLst/>
          </a:prstGeom>
          <a:gradFill>
            <a:gsLst>
              <a:gs pos="0">
                <a:srgbClr val="D9D9D9"/>
              </a:gs>
              <a:gs pos="52999">
                <a:srgbClr val="F3F3F3">
                  <a:alpha val="50000"/>
                </a:srgbClr>
              </a:gs>
              <a:gs pos="100000">
                <a:srgbClr val="E6E6E6">
                  <a:alpha val="0"/>
                </a:srgbClr>
              </a:gs>
            </a:gsLst>
            <a:lin ang="108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Rectangle 18"/>
          <p:cNvSpPr/>
          <p:nvPr/>
        </p:nvSpPr>
        <p:spPr>
          <a:xfrm>
            <a:off x="9807275" y="0"/>
            <a:ext cx="2384726" cy="6858000"/>
          </a:xfrm>
          <a:prstGeom prst="rect">
            <a:avLst/>
          </a:prstGeom>
          <a:solidFill>
            <a:srgbClr val="435E7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47" name="Freeform: Shape 45"/>
          <p:cNvSpPr/>
          <p:nvPr/>
        </p:nvSpPr>
        <p:spPr>
          <a:xfrm>
            <a:off x="7953730" y="1576694"/>
            <a:ext cx="3686284" cy="4466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8" h="21591" extrusionOk="0">
                <a:moveTo>
                  <a:pt x="15186" y="713"/>
                </a:moveTo>
                <a:cubicBezTo>
                  <a:pt x="15464" y="892"/>
                  <a:pt x="15698" y="1095"/>
                  <a:pt x="15948" y="1330"/>
                </a:cubicBezTo>
                <a:cubicBezTo>
                  <a:pt x="15915" y="994"/>
                  <a:pt x="15548" y="708"/>
                  <a:pt x="15186" y="713"/>
                </a:cubicBezTo>
                <a:close/>
                <a:moveTo>
                  <a:pt x="10792" y="0"/>
                </a:moveTo>
                <a:cubicBezTo>
                  <a:pt x="11114" y="-2"/>
                  <a:pt x="11437" y="43"/>
                  <a:pt x="11760" y="137"/>
                </a:cubicBezTo>
                <a:cubicBezTo>
                  <a:pt x="12277" y="289"/>
                  <a:pt x="12811" y="335"/>
                  <a:pt x="13351" y="285"/>
                </a:cubicBezTo>
                <a:cubicBezTo>
                  <a:pt x="13885" y="234"/>
                  <a:pt x="14374" y="326"/>
                  <a:pt x="14841" y="529"/>
                </a:cubicBezTo>
                <a:cubicBezTo>
                  <a:pt x="14902" y="556"/>
                  <a:pt x="14964" y="579"/>
                  <a:pt x="15036" y="589"/>
                </a:cubicBezTo>
                <a:cubicBezTo>
                  <a:pt x="15442" y="616"/>
                  <a:pt x="15804" y="713"/>
                  <a:pt x="16071" y="1035"/>
                </a:cubicBezTo>
                <a:cubicBezTo>
                  <a:pt x="15959" y="529"/>
                  <a:pt x="15564" y="298"/>
                  <a:pt x="14591" y="165"/>
                </a:cubicBezTo>
                <a:cubicBezTo>
                  <a:pt x="14658" y="160"/>
                  <a:pt x="14686" y="156"/>
                  <a:pt x="14708" y="156"/>
                </a:cubicBezTo>
                <a:cubicBezTo>
                  <a:pt x="15687" y="114"/>
                  <a:pt x="16388" y="625"/>
                  <a:pt x="16521" y="1463"/>
                </a:cubicBezTo>
                <a:cubicBezTo>
                  <a:pt x="16538" y="1574"/>
                  <a:pt x="16555" y="1684"/>
                  <a:pt x="16571" y="1809"/>
                </a:cubicBezTo>
                <a:cubicBezTo>
                  <a:pt x="17066" y="1339"/>
                  <a:pt x="17717" y="1187"/>
                  <a:pt x="18301" y="1417"/>
                </a:cubicBezTo>
                <a:cubicBezTo>
                  <a:pt x="18151" y="1417"/>
                  <a:pt x="18040" y="1417"/>
                  <a:pt x="17929" y="1417"/>
                </a:cubicBezTo>
                <a:cubicBezTo>
                  <a:pt x="17734" y="1417"/>
                  <a:pt x="17545" y="1436"/>
                  <a:pt x="17367" y="1491"/>
                </a:cubicBezTo>
                <a:cubicBezTo>
                  <a:pt x="17200" y="1546"/>
                  <a:pt x="17066" y="1634"/>
                  <a:pt x="16989" y="1772"/>
                </a:cubicBezTo>
                <a:cubicBezTo>
                  <a:pt x="16944" y="1850"/>
                  <a:pt x="16966" y="1896"/>
                  <a:pt x="17078" y="1915"/>
                </a:cubicBezTo>
                <a:cubicBezTo>
                  <a:pt x="17178" y="1928"/>
                  <a:pt x="17267" y="1919"/>
                  <a:pt x="17361" y="1878"/>
                </a:cubicBezTo>
                <a:cubicBezTo>
                  <a:pt x="17656" y="1744"/>
                  <a:pt x="17973" y="1726"/>
                  <a:pt x="18296" y="1781"/>
                </a:cubicBezTo>
                <a:cubicBezTo>
                  <a:pt x="18023" y="1804"/>
                  <a:pt x="17751" y="1813"/>
                  <a:pt x="17511" y="1961"/>
                </a:cubicBezTo>
                <a:cubicBezTo>
                  <a:pt x="17673" y="1974"/>
                  <a:pt x="17828" y="1970"/>
                  <a:pt x="17984" y="2002"/>
                </a:cubicBezTo>
                <a:cubicBezTo>
                  <a:pt x="18134" y="2030"/>
                  <a:pt x="18290" y="2062"/>
                  <a:pt x="18457" y="2154"/>
                </a:cubicBezTo>
                <a:cubicBezTo>
                  <a:pt x="18279" y="2136"/>
                  <a:pt x="18151" y="2071"/>
                  <a:pt x="18006" y="2103"/>
                </a:cubicBezTo>
                <a:cubicBezTo>
                  <a:pt x="18268" y="2159"/>
                  <a:pt x="18524" y="2218"/>
                  <a:pt x="18780" y="2375"/>
                </a:cubicBezTo>
                <a:cubicBezTo>
                  <a:pt x="18635" y="2361"/>
                  <a:pt x="18552" y="2292"/>
                  <a:pt x="18440" y="2301"/>
                </a:cubicBezTo>
                <a:cubicBezTo>
                  <a:pt x="18452" y="2352"/>
                  <a:pt x="18502" y="2366"/>
                  <a:pt x="18535" y="2389"/>
                </a:cubicBezTo>
                <a:cubicBezTo>
                  <a:pt x="18913" y="2637"/>
                  <a:pt x="19191" y="2951"/>
                  <a:pt x="19319" y="3333"/>
                </a:cubicBezTo>
                <a:cubicBezTo>
                  <a:pt x="19414" y="3618"/>
                  <a:pt x="19570" y="3848"/>
                  <a:pt x="19820" y="4074"/>
                </a:cubicBezTo>
                <a:cubicBezTo>
                  <a:pt x="20404" y="4608"/>
                  <a:pt x="20476" y="5257"/>
                  <a:pt x="20248" y="5934"/>
                </a:cubicBezTo>
                <a:cubicBezTo>
                  <a:pt x="20198" y="6081"/>
                  <a:pt x="20226" y="6183"/>
                  <a:pt x="20343" y="6298"/>
                </a:cubicBezTo>
                <a:cubicBezTo>
                  <a:pt x="20727" y="6680"/>
                  <a:pt x="21033" y="7085"/>
                  <a:pt x="21055" y="7605"/>
                </a:cubicBezTo>
                <a:cubicBezTo>
                  <a:pt x="21072" y="8024"/>
                  <a:pt x="21072" y="8439"/>
                  <a:pt x="20782" y="8812"/>
                </a:cubicBezTo>
                <a:cubicBezTo>
                  <a:pt x="20671" y="8955"/>
                  <a:pt x="20615" y="9116"/>
                  <a:pt x="20599" y="9286"/>
                </a:cubicBezTo>
                <a:cubicBezTo>
                  <a:pt x="20582" y="9443"/>
                  <a:pt x="20621" y="9581"/>
                  <a:pt x="20754" y="9696"/>
                </a:cubicBezTo>
                <a:cubicBezTo>
                  <a:pt x="20866" y="9788"/>
                  <a:pt x="20999" y="9816"/>
                  <a:pt x="21155" y="9788"/>
                </a:cubicBezTo>
                <a:cubicBezTo>
                  <a:pt x="21311" y="9760"/>
                  <a:pt x="21389" y="9673"/>
                  <a:pt x="21422" y="9549"/>
                </a:cubicBezTo>
                <a:cubicBezTo>
                  <a:pt x="21433" y="9502"/>
                  <a:pt x="21444" y="9456"/>
                  <a:pt x="21455" y="9401"/>
                </a:cubicBezTo>
                <a:cubicBezTo>
                  <a:pt x="21600" y="9659"/>
                  <a:pt x="21528" y="9977"/>
                  <a:pt x="21255" y="10055"/>
                </a:cubicBezTo>
                <a:cubicBezTo>
                  <a:pt x="20983" y="10133"/>
                  <a:pt x="20921" y="10235"/>
                  <a:pt x="20938" y="10465"/>
                </a:cubicBezTo>
                <a:cubicBezTo>
                  <a:pt x="20955" y="10764"/>
                  <a:pt x="20699" y="10990"/>
                  <a:pt x="20432" y="11169"/>
                </a:cubicBezTo>
                <a:cubicBezTo>
                  <a:pt x="20243" y="11298"/>
                  <a:pt x="20159" y="11450"/>
                  <a:pt x="20165" y="11643"/>
                </a:cubicBezTo>
                <a:cubicBezTo>
                  <a:pt x="20165" y="11726"/>
                  <a:pt x="20182" y="11805"/>
                  <a:pt x="20137" y="11883"/>
                </a:cubicBezTo>
                <a:cubicBezTo>
                  <a:pt x="19842" y="12458"/>
                  <a:pt x="19375" y="12845"/>
                  <a:pt x="18591" y="12914"/>
                </a:cubicBezTo>
                <a:cubicBezTo>
                  <a:pt x="18196" y="12946"/>
                  <a:pt x="17906" y="13223"/>
                  <a:pt x="17906" y="13550"/>
                </a:cubicBezTo>
                <a:cubicBezTo>
                  <a:pt x="17906" y="13674"/>
                  <a:pt x="17912" y="13798"/>
                  <a:pt x="17906" y="13923"/>
                </a:cubicBezTo>
                <a:cubicBezTo>
                  <a:pt x="17895" y="14144"/>
                  <a:pt x="17851" y="14360"/>
                  <a:pt x="17706" y="14553"/>
                </a:cubicBezTo>
                <a:cubicBezTo>
                  <a:pt x="17595" y="14705"/>
                  <a:pt x="17450" y="14811"/>
                  <a:pt x="17205" y="14843"/>
                </a:cubicBezTo>
                <a:cubicBezTo>
                  <a:pt x="17623" y="14319"/>
                  <a:pt x="17650" y="14245"/>
                  <a:pt x="17511" y="14061"/>
                </a:cubicBezTo>
                <a:cubicBezTo>
                  <a:pt x="17534" y="14503"/>
                  <a:pt x="17200" y="14885"/>
                  <a:pt x="16794" y="14880"/>
                </a:cubicBezTo>
                <a:cubicBezTo>
                  <a:pt x="17300" y="14609"/>
                  <a:pt x="17467" y="14323"/>
                  <a:pt x="17272" y="14056"/>
                </a:cubicBezTo>
                <a:cubicBezTo>
                  <a:pt x="17228" y="14475"/>
                  <a:pt x="16972" y="14751"/>
                  <a:pt x="16527" y="14807"/>
                </a:cubicBezTo>
                <a:cubicBezTo>
                  <a:pt x="16849" y="14664"/>
                  <a:pt x="17078" y="14507"/>
                  <a:pt x="17089" y="14259"/>
                </a:cubicBezTo>
                <a:cubicBezTo>
                  <a:pt x="16877" y="14411"/>
                  <a:pt x="16649" y="14572"/>
                  <a:pt x="16427" y="14742"/>
                </a:cubicBezTo>
                <a:cubicBezTo>
                  <a:pt x="15948" y="15111"/>
                  <a:pt x="15431" y="15424"/>
                  <a:pt x="14797" y="15594"/>
                </a:cubicBezTo>
                <a:cubicBezTo>
                  <a:pt x="14424" y="15691"/>
                  <a:pt x="14046" y="15751"/>
                  <a:pt x="13656" y="15778"/>
                </a:cubicBezTo>
                <a:cubicBezTo>
                  <a:pt x="13211" y="15810"/>
                  <a:pt x="12944" y="16054"/>
                  <a:pt x="12933" y="16423"/>
                </a:cubicBezTo>
                <a:cubicBezTo>
                  <a:pt x="12933" y="16510"/>
                  <a:pt x="12928" y="16598"/>
                  <a:pt x="12944" y="16681"/>
                </a:cubicBezTo>
                <a:cubicBezTo>
                  <a:pt x="13150" y="17569"/>
                  <a:pt x="13484" y="18426"/>
                  <a:pt x="13996" y="19227"/>
                </a:cubicBezTo>
                <a:cubicBezTo>
                  <a:pt x="14324" y="19742"/>
                  <a:pt x="14697" y="20240"/>
                  <a:pt x="15053" y="20746"/>
                </a:cubicBezTo>
                <a:cubicBezTo>
                  <a:pt x="15181" y="20930"/>
                  <a:pt x="15175" y="20935"/>
                  <a:pt x="14930" y="20990"/>
                </a:cubicBezTo>
                <a:cubicBezTo>
                  <a:pt x="13228" y="21359"/>
                  <a:pt x="11487" y="21534"/>
                  <a:pt x="9735" y="21580"/>
                </a:cubicBezTo>
                <a:cubicBezTo>
                  <a:pt x="8995" y="21598"/>
                  <a:pt x="8255" y="21593"/>
                  <a:pt x="7515" y="21561"/>
                </a:cubicBezTo>
                <a:cubicBezTo>
                  <a:pt x="6453" y="21511"/>
                  <a:pt x="5396" y="21409"/>
                  <a:pt x="4344" y="21253"/>
                </a:cubicBezTo>
                <a:cubicBezTo>
                  <a:pt x="4189" y="21230"/>
                  <a:pt x="4144" y="21184"/>
                  <a:pt x="4183" y="21050"/>
                </a:cubicBezTo>
                <a:cubicBezTo>
                  <a:pt x="4450" y="20175"/>
                  <a:pt x="4645" y="19291"/>
                  <a:pt x="4723" y="18389"/>
                </a:cubicBezTo>
                <a:cubicBezTo>
                  <a:pt x="4767" y="17832"/>
                  <a:pt x="4706" y="17288"/>
                  <a:pt x="4433" y="16773"/>
                </a:cubicBezTo>
                <a:cubicBezTo>
                  <a:pt x="4244" y="16423"/>
                  <a:pt x="3966" y="16123"/>
                  <a:pt x="3521" y="15981"/>
                </a:cubicBezTo>
                <a:cubicBezTo>
                  <a:pt x="2932" y="15787"/>
                  <a:pt x="2342" y="15589"/>
                  <a:pt x="1730" y="15437"/>
                </a:cubicBezTo>
                <a:cubicBezTo>
                  <a:pt x="1491" y="15378"/>
                  <a:pt x="1263" y="15295"/>
                  <a:pt x="1051" y="15184"/>
                </a:cubicBezTo>
                <a:cubicBezTo>
                  <a:pt x="384" y="14834"/>
                  <a:pt x="172" y="14342"/>
                  <a:pt x="428" y="13725"/>
                </a:cubicBezTo>
                <a:cubicBezTo>
                  <a:pt x="545" y="13439"/>
                  <a:pt x="579" y="13167"/>
                  <a:pt x="412" y="12877"/>
                </a:cubicBezTo>
                <a:cubicBezTo>
                  <a:pt x="261" y="12620"/>
                  <a:pt x="289" y="12353"/>
                  <a:pt x="523" y="12122"/>
                </a:cubicBezTo>
                <a:cubicBezTo>
                  <a:pt x="584" y="12062"/>
                  <a:pt x="562" y="12026"/>
                  <a:pt x="512" y="11975"/>
                </a:cubicBezTo>
                <a:cubicBezTo>
                  <a:pt x="261" y="11722"/>
                  <a:pt x="228" y="11441"/>
                  <a:pt x="384" y="11142"/>
                </a:cubicBezTo>
                <a:cubicBezTo>
                  <a:pt x="428" y="11059"/>
                  <a:pt x="462" y="10971"/>
                  <a:pt x="484" y="10884"/>
                </a:cubicBezTo>
                <a:cubicBezTo>
                  <a:pt x="545" y="10635"/>
                  <a:pt x="523" y="10410"/>
                  <a:pt x="250" y="10235"/>
                </a:cubicBezTo>
                <a:cubicBezTo>
                  <a:pt x="134" y="10175"/>
                  <a:pt x="67" y="10055"/>
                  <a:pt x="0" y="9935"/>
                </a:cubicBezTo>
                <a:cubicBezTo>
                  <a:pt x="0" y="9839"/>
                  <a:pt x="0" y="9742"/>
                  <a:pt x="0" y="9650"/>
                </a:cubicBezTo>
                <a:cubicBezTo>
                  <a:pt x="156" y="9383"/>
                  <a:pt x="395" y="9180"/>
                  <a:pt x="706" y="9037"/>
                </a:cubicBezTo>
                <a:cubicBezTo>
                  <a:pt x="1040" y="8885"/>
                  <a:pt x="1268" y="8660"/>
                  <a:pt x="1418" y="8374"/>
                </a:cubicBezTo>
                <a:cubicBezTo>
                  <a:pt x="1613" y="8006"/>
                  <a:pt x="1652" y="7615"/>
                  <a:pt x="1619" y="7219"/>
                </a:cubicBezTo>
                <a:cubicBezTo>
                  <a:pt x="1591" y="6896"/>
                  <a:pt x="1591" y="6579"/>
                  <a:pt x="1624" y="6256"/>
                </a:cubicBezTo>
                <a:cubicBezTo>
                  <a:pt x="1672" y="5796"/>
                  <a:pt x="1770" y="5349"/>
                  <a:pt x="1932" y="4919"/>
                </a:cubicBezTo>
                <a:lnTo>
                  <a:pt x="2015" y="4737"/>
                </a:lnTo>
                <a:lnTo>
                  <a:pt x="2074" y="4747"/>
                </a:lnTo>
                <a:cubicBezTo>
                  <a:pt x="2753" y="4747"/>
                  <a:pt x="3303" y="4292"/>
                  <a:pt x="3303" y="3730"/>
                </a:cubicBezTo>
                <a:cubicBezTo>
                  <a:pt x="3303" y="3590"/>
                  <a:pt x="3269" y="3456"/>
                  <a:pt x="3206" y="3334"/>
                </a:cubicBezTo>
                <a:lnTo>
                  <a:pt x="2954" y="3024"/>
                </a:lnTo>
                <a:lnTo>
                  <a:pt x="3055" y="3050"/>
                </a:lnTo>
                <a:cubicBezTo>
                  <a:pt x="3135" y="3064"/>
                  <a:pt x="3218" y="3071"/>
                  <a:pt x="3303" y="3071"/>
                </a:cubicBezTo>
                <a:cubicBezTo>
                  <a:pt x="3812" y="3071"/>
                  <a:pt x="4249" y="2815"/>
                  <a:pt x="4435" y="2450"/>
                </a:cubicBezTo>
                <a:lnTo>
                  <a:pt x="4477" y="2339"/>
                </a:lnTo>
                <a:lnTo>
                  <a:pt x="4709" y="2399"/>
                </a:lnTo>
                <a:cubicBezTo>
                  <a:pt x="4824" y="2418"/>
                  <a:pt x="4942" y="2428"/>
                  <a:pt x="5064" y="2428"/>
                </a:cubicBezTo>
                <a:cubicBezTo>
                  <a:pt x="6037" y="2428"/>
                  <a:pt x="6825" y="1775"/>
                  <a:pt x="6825" y="970"/>
                </a:cubicBezTo>
                <a:cubicBezTo>
                  <a:pt x="6825" y="769"/>
                  <a:pt x="6776" y="577"/>
                  <a:pt x="6687" y="403"/>
                </a:cubicBezTo>
                <a:lnTo>
                  <a:pt x="6562" y="213"/>
                </a:lnTo>
                <a:lnTo>
                  <a:pt x="6686" y="151"/>
                </a:lnTo>
                <a:cubicBezTo>
                  <a:pt x="6725" y="137"/>
                  <a:pt x="6798" y="100"/>
                  <a:pt x="6809" y="128"/>
                </a:cubicBezTo>
                <a:cubicBezTo>
                  <a:pt x="6853" y="229"/>
                  <a:pt x="6931" y="165"/>
                  <a:pt x="6987" y="156"/>
                </a:cubicBezTo>
                <a:cubicBezTo>
                  <a:pt x="7187" y="123"/>
                  <a:pt x="7376" y="36"/>
                  <a:pt x="7599" y="27"/>
                </a:cubicBezTo>
                <a:cubicBezTo>
                  <a:pt x="7576" y="82"/>
                  <a:pt x="7482" y="68"/>
                  <a:pt x="7476" y="137"/>
                </a:cubicBezTo>
                <a:cubicBezTo>
                  <a:pt x="7721" y="179"/>
                  <a:pt x="7944" y="64"/>
                  <a:pt x="8194" y="82"/>
                </a:cubicBezTo>
                <a:cubicBezTo>
                  <a:pt x="8144" y="146"/>
                  <a:pt x="8038" y="119"/>
                  <a:pt x="8005" y="183"/>
                </a:cubicBezTo>
                <a:cubicBezTo>
                  <a:pt x="8021" y="193"/>
                  <a:pt x="8033" y="202"/>
                  <a:pt x="8049" y="206"/>
                </a:cubicBezTo>
                <a:cubicBezTo>
                  <a:pt x="8094" y="216"/>
                  <a:pt x="8138" y="225"/>
                  <a:pt x="8183" y="234"/>
                </a:cubicBezTo>
                <a:cubicBezTo>
                  <a:pt x="8739" y="335"/>
                  <a:pt x="9284" y="298"/>
                  <a:pt x="9824" y="142"/>
                </a:cubicBezTo>
                <a:cubicBezTo>
                  <a:pt x="10146" y="50"/>
                  <a:pt x="10469" y="1"/>
                  <a:pt x="10792" y="0"/>
                </a:cubicBezTo>
                <a:close/>
              </a:path>
            </a:pathLst>
          </a:custGeom>
          <a:solidFill>
            <a:srgbClr val="ED7D1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58" name="Group 3"/>
          <p:cNvGrpSpPr/>
          <p:nvPr/>
        </p:nvGrpSpPr>
        <p:grpSpPr>
          <a:xfrm>
            <a:off x="7552917" y="1082950"/>
            <a:ext cx="1359103" cy="1355810"/>
            <a:chOff x="0" y="0"/>
            <a:chExt cx="1359101" cy="1355808"/>
          </a:xfrm>
        </p:grpSpPr>
        <p:sp>
          <p:nvSpPr>
            <p:cNvPr id="248" name="Oval 6"/>
            <p:cNvSpPr/>
            <p:nvPr/>
          </p:nvSpPr>
          <p:spPr>
            <a:xfrm flipH="1">
              <a:off x="755995" y="315554"/>
              <a:ext cx="603107" cy="603107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9" name="Oval 7"/>
            <p:cNvSpPr/>
            <p:nvPr/>
          </p:nvSpPr>
          <p:spPr>
            <a:xfrm flipH="1">
              <a:off x="392648" y="935048"/>
              <a:ext cx="420761" cy="42076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0" name="Oval 8"/>
            <p:cNvSpPr/>
            <p:nvPr/>
          </p:nvSpPr>
          <p:spPr>
            <a:xfrm flipH="1">
              <a:off x="636788" y="606210"/>
              <a:ext cx="420761" cy="42076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1" name="Oval 10"/>
            <p:cNvSpPr/>
            <p:nvPr/>
          </p:nvSpPr>
          <p:spPr>
            <a:xfrm flipH="1">
              <a:off x="215317" y="597133"/>
              <a:ext cx="354665" cy="354665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2" name="Oval 11"/>
            <p:cNvSpPr/>
            <p:nvPr/>
          </p:nvSpPr>
          <p:spPr>
            <a:xfrm flipH="1">
              <a:off x="473674" y="369323"/>
              <a:ext cx="244141" cy="24414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3" name="Oval 12"/>
            <p:cNvSpPr/>
            <p:nvPr/>
          </p:nvSpPr>
          <p:spPr>
            <a:xfrm flipH="1">
              <a:off x="190951" y="414758"/>
              <a:ext cx="153271" cy="15327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4" name="Oval 13"/>
            <p:cNvSpPr/>
            <p:nvPr/>
          </p:nvSpPr>
          <p:spPr>
            <a:xfrm flipH="1">
              <a:off x="241081" y="0"/>
              <a:ext cx="315555" cy="315554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5" name="Oval 14"/>
            <p:cNvSpPr/>
            <p:nvPr/>
          </p:nvSpPr>
          <p:spPr>
            <a:xfrm flipH="1">
              <a:off x="149412" y="2651"/>
              <a:ext cx="183337" cy="183337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6" name="Oval 15"/>
            <p:cNvSpPr/>
            <p:nvPr/>
          </p:nvSpPr>
          <p:spPr>
            <a:xfrm flipH="1">
              <a:off x="0" y="358761"/>
              <a:ext cx="76637" cy="76637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7" name="Oval 16"/>
            <p:cNvSpPr/>
            <p:nvPr/>
          </p:nvSpPr>
          <p:spPr>
            <a:xfrm flipH="1">
              <a:off x="1180352" y="326495"/>
              <a:ext cx="153271" cy="15327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59" name="Rectangle 42"/>
          <p:cNvSpPr/>
          <p:nvPr/>
        </p:nvSpPr>
        <p:spPr>
          <a:xfrm>
            <a:off x="0" y="0"/>
            <a:ext cx="1242343" cy="6858000"/>
          </a:xfrm>
          <a:prstGeom prst="rect">
            <a:avLst/>
          </a:prstGeom>
          <a:solidFill>
            <a:srgbClr val="435E7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0" name="Straight Connector 27"/>
          <p:cNvSpPr/>
          <p:nvPr/>
        </p:nvSpPr>
        <p:spPr>
          <a:xfrm flipH="1">
            <a:off x="1308208" y="0"/>
            <a:ext cx="1" cy="6858001"/>
          </a:xfrm>
          <a:prstGeom prst="line">
            <a:avLst/>
          </a:prstGeom>
          <a:ln w="63500">
            <a:solidFill>
              <a:srgbClr val="57687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005084" y="339509"/>
            <a:ext cx="6881456" cy="724248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62" name="Trapezoid 24"/>
          <p:cNvSpPr/>
          <p:nvPr/>
        </p:nvSpPr>
        <p:spPr>
          <a:xfrm rot="8369018">
            <a:off x="8701079" y="2510677"/>
            <a:ext cx="651758" cy="6579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053" h="21163" extrusionOk="0">
                <a:moveTo>
                  <a:pt x="14074" y="5484"/>
                </a:moveTo>
                <a:cubicBezTo>
                  <a:pt x="14179" y="5582"/>
                  <a:pt x="14304" y="5663"/>
                  <a:pt x="14447" y="5719"/>
                </a:cubicBezTo>
                <a:cubicBezTo>
                  <a:pt x="15015" y="5943"/>
                  <a:pt x="15635" y="5681"/>
                  <a:pt x="15832" y="5134"/>
                </a:cubicBezTo>
                <a:cubicBezTo>
                  <a:pt x="16029" y="4587"/>
                  <a:pt x="15728" y="3962"/>
                  <a:pt x="15159" y="3738"/>
                </a:cubicBezTo>
                <a:cubicBezTo>
                  <a:pt x="14591" y="3515"/>
                  <a:pt x="13970" y="3777"/>
                  <a:pt x="13774" y="4324"/>
                </a:cubicBezTo>
                <a:cubicBezTo>
                  <a:pt x="13626" y="4734"/>
                  <a:pt x="13759" y="5188"/>
                  <a:pt x="14074" y="5484"/>
                </a:cubicBezTo>
                <a:close/>
                <a:moveTo>
                  <a:pt x="16008" y="8842"/>
                </a:moveTo>
                <a:cubicBezTo>
                  <a:pt x="16113" y="8941"/>
                  <a:pt x="16239" y="9022"/>
                  <a:pt x="16381" y="9078"/>
                </a:cubicBezTo>
                <a:cubicBezTo>
                  <a:pt x="16949" y="9301"/>
                  <a:pt x="17570" y="9039"/>
                  <a:pt x="17767" y="8492"/>
                </a:cubicBezTo>
                <a:cubicBezTo>
                  <a:pt x="17964" y="7945"/>
                  <a:pt x="17662" y="7320"/>
                  <a:pt x="17094" y="7097"/>
                </a:cubicBezTo>
                <a:cubicBezTo>
                  <a:pt x="16525" y="6873"/>
                  <a:pt x="15905" y="7135"/>
                  <a:pt x="15708" y="7682"/>
                </a:cubicBezTo>
                <a:cubicBezTo>
                  <a:pt x="15560" y="8093"/>
                  <a:pt x="15693" y="8546"/>
                  <a:pt x="16008" y="8842"/>
                </a:cubicBezTo>
                <a:close/>
                <a:moveTo>
                  <a:pt x="15945" y="12637"/>
                </a:moveTo>
                <a:cubicBezTo>
                  <a:pt x="16050" y="12736"/>
                  <a:pt x="16176" y="12817"/>
                  <a:pt x="16318" y="12873"/>
                </a:cubicBezTo>
                <a:cubicBezTo>
                  <a:pt x="16886" y="13096"/>
                  <a:pt x="17507" y="12834"/>
                  <a:pt x="17704" y="12287"/>
                </a:cubicBezTo>
                <a:cubicBezTo>
                  <a:pt x="17900" y="11740"/>
                  <a:pt x="17599" y="11115"/>
                  <a:pt x="17031" y="10892"/>
                </a:cubicBezTo>
                <a:cubicBezTo>
                  <a:pt x="16462" y="10668"/>
                  <a:pt x="15842" y="10930"/>
                  <a:pt x="15645" y="11477"/>
                </a:cubicBezTo>
                <a:cubicBezTo>
                  <a:pt x="15497" y="11888"/>
                  <a:pt x="15630" y="12341"/>
                  <a:pt x="15945" y="12637"/>
                </a:cubicBezTo>
                <a:close/>
                <a:moveTo>
                  <a:pt x="12502" y="14400"/>
                </a:moveTo>
                <a:cubicBezTo>
                  <a:pt x="12607" y="14498"/>
                  <a:pt x="12732" y="14579"/>
                  <a:pt x="12874" y="14635"/>
                </a:cubicBezTo>
                <a:cubicBezTo>
                  <a:pt x="13443" y="14859"/>
                  <a:pt x="14063" y="14597"/>
                  <a:pt x="14260" y="14050"/>
                </a:cubicBezTo>
                <a:cubicBezTo>
                  <a:pt x="14457" y="13502"/>
                  <a:pt x="14156" y="12878"/>
                  <a:pt x="13587" y="12654"/>
                </a:cubicBezTo>
                <a:cubicBezTo>
                  <a:pt x="13019" y="12431"/>
                  <a:pt x="12398" y="12693"/>
                  <a:pt x="12201" y="13240"/>
                </a:cubicBezTo>
                <a:cubicBezTo>
                  <a:pt x="12054" y="13650"/>
                  <a:pt x="12186" y="14104"/>
                  <a:pt x="12502" y="14400"/>
                </a:cubicBezTo>
                <a:close/>
                <a:moveTo>
                  <a:pt x="7578" y="12231"/>
                </a:moveTo>
                <a:lnTo>
                  <a:pt x="8069" y="2014"/>
                </a:lnTo>
                <a:lnTo>
                  <a:pt x="9052" y="2014"/>
                </a:lnTo>
                <a:lnTo>
                  <a:pt x="9544" y="12231"/>
                </a:lnTo>
                <a:close/>
                <a:moveTo>
                  <a:pt x="5251" y="12207"/>
                </a:moveTo>
                <a:cubicBezTo>
                  <a:pt x="5356" y="12306"/>
                  <a:pt x="5481" y="12387"/>
                  <a:pt x="5623" y="12442"/>
                </a:cubicBezTo>
                <a:cubicBezTo>
                  <a:pt x="6192" y="12666"/>
                  <a:pt x="6812" y="12404"/>
                  <a:pt x="7009" y="11857"/>
                </a:cubicBezTo>
                <a:cubicBezTo>
                  <a:pt x="7206" y="11310"/>
                  <a:pt x="6905" y="10685"/>
                  <a:pt x="6336" y="10461"/>
                </a:cubicBezTo>
                <a:cubicBezTo>
                  <a:pt x="5768" y="10238"/>
                  <a:pt x="5147" y="10500"/>
                  <a:pt x="4950" y="11047"/>
                </a:cubicBezTo>
                <a:cubicBezTo>
                  <a:pt x="4803" y="11457"/>
                  <a:pt x="4935" y="11911"/>
                  <a:pt x="5251" y="12207"/>
                </a:cubicBezTo>
                <a:close/>
                <a:moveTo>
                  <a:pt x="8234" y="14887"/>
                </a:moveTo>
                <a:lnTo>
                  <a:pt x="7746" y="12657"/>
                </a:lnTo>
                <a:lnTo>
                  <a:pt x="9628" y="12748"/>
                </a:lnTo>
                <a:lnTo>
                  <a:pt x="8945" y="14922"/>
                </a:lnTo>
                <a:close/>
                <a:moveTo>
                  <a:pt x="2158" y="9629"/>
                </a:moveTo>
                <a:cubicBezTo>
                  <a:pt x="2263" y="9727"/>
                  <a:pt x="2389" y="9808"/>
                  <a:pt x="2531" y="9864"/>
                </a:cubicBezTo>
                <a:cubicBezTo>
                  <a:pt x="3099" y="10088"/>
                  <a:pt x="3720" y="9826"/>
                  <a:pt x="3917" y="9279"/>
                </a:cubicBezTo>
                <a:cubicBezTo>
                  <a:pt x="4113" y="8732"/>
                  <a:pt x="3812" y="8107"/>
                  <a:pt x="3244" y="7883"/>
                </a:cubicBezTo>
                <a:cubicBezTo>
                  <a:pt x="2675" y="7660"/>
                  <a:pt x="2055" y="7922"/>
                  <a:pt x="1858" y="8469"/>
                </a:cubicBezTo>
                <a:cubicBezTo>
                  <a:pt x="1710" y="8879"/>
                  <a:pt x="1843" y="9333"/>
                  <a:pt x="2158" y="9629"/>
                </a:cubicBezTo>
                <a:close/>
                <a:moveTo>
                  <a:pt x="2137" y="11965"/>
                </a:moveTo>
                <a:cubicBezTo>
                  <a:pt x="649" y="10660"/>
                  <a:pt x="-314" y="9095"/>
                  <a:pt x="94" y="7480"/>
                </a:cubicBezTo>
                <a:cubicBezTo>
                  <a:pt x="1319" y="3218"/>
                  <a:pt x="5143" y="6527"/>
                  <a:pt x="6445" y="5500"/>
                </a:cubicBezTo>
                <a:cubicBezTo>
                  <a:pt x="7747" y="4474"/>
                  <a:pt x="3618" y="2435"/>
                  <a:pt x="6760" y="784"/>
                </a:cubicBezTo>
                <a:cubicBezTo>
                  <a:pt x="8927" y="-437"/>
                  <a:pt x="10463" y="-157"/>
                  <a:pt x="13293" y="1109"/>
                </a:cubicBezTo>
                <a:cubicBezTo>
                  <a:pt x="16123" y="2376"/>
                  <a:pt x="21286" y="6942"/>
                  <a:pt x="19784" y="11455"/>
                </a:cubicBezTo>
                <a:cubicBezTo>
                  <a:pt x="18437" y="15505"/>
                  <a:pt x="13201" y="15886"/>
                  <a:pt x="9770" y="15439"/>
                </a:cubicBezTo>
                <a:cubicBezTo>
                  <a:pt x="9640" y="15311"/>
                  <a:pt x="9496" y="15211"/>
                  <a:pt x="9350" y="15136"/>
                </a:cubicBezTo>
                <a:lnTo>
                  <a:pt x="9226" y="15085"/>
                </a:lnTo>
                <a:lnTo>
                  <a:pt x="9430" y="14072"/>
                </a:lnTo>
                <a:cubicBezTo>
                  <a:pt x="9885" y="14106"/>
                  <a:pt x="10312" y="13850"/>
                  <a:pt x="10469" y="13414"/>
                </a:cubicBezTo>
                <a:cubicBezTo>
                  <a:pt x="10660" y="12882"/>
                  <a:pt x="10380" y="12276"/>
                  <a:pt x="9840" y="12041"/>
                </a:cubicBezTo>
                <a:lnTo>
                  <a:pt x="9897" y="11759"/>
                </a:lnTo>
                <a:lnTo>
                  <a:pt x="9917" y="11760"/>
                </a:lnTo>
                <a:lnTo>
                  <a:pt x="9912" y="11686"/>
                </a:lnTo>
                <a:lnTo>
                  <a:pt x="9925" y="11618"/>
                </a:lnTo>
                <a:lnTo>
                  <a:pt x="9907" y="11618"/>
                </a:lnTo>
                <a:lnTo>
                  <a:pt x="9407" y="4065"/>
                </a:lnTo>
                <a:cubicBezTo>
                  <a:pt x="10295" y="3875"/>
                  <a:pt x="10914" y="3186"/>
                  <a:pt x="10804" y="2493"/>
                </a:cubicBezTo>
                <a:cubicBezTo>
                  <a:pt x="10691" y="1774"/>
                  <a:pt x="9834" y="1323"/>
                  <a:pt x="8891" y="1486"/>
                </a:cubicBezTo>
                <a:cubicBezTo>
                  <a:pt x="7949" y="1649"/>
                  <a:pt x="7276" y="2364"/>
                  <a:pt x="7390" y="3083"/>
                </a:cubicBezTo>
                <a:cubicBezTo>
                  <a:pt x="7433" y="3353"/>
                  <a:pt x="7580" y="3585"/>
                  <a:pt x="7797" y="3761"/>
                </a:cubicBezTo>
                <a:lnTo>
                  <a:pt x="7858" y="3799"/>
                </a:lnTo>
                <a:lnTo>
                  <a:pt x="7314" y="11613"/>
                </a:lnTo>
                <a:lnTo>
                  <a:pt x="7313" y="11613"/>
                </a:lnTo>
                <a:lnTo>
                  <a:pt x="7314" y="11617"/>
                </a:lnTo>
                <a:lnTo>
                  <a:pt x="7305" y="11754"/>
                </a:lnTo>
                <a:lnTo>
                  <a:pt x="7341" y="11754"/>
                </a:lnTo>
                <a:lnTo>
                  <a:pt x="8003" y="15098"/>
                </a:lnTo>
                <a:cubicBezTo>
                  <a:pt x="6200" y="14597"/>
                  <a:pt x="3829" y="13449"/>
                  <a:pt x="2137" y="11965"/>
                </a:cubicBezTo>
                <a:close/>
                <a:moveTo>
                  <a:pt x="7745" y="19697"/>
                </a:moveTo>
                <a:cubicBezTo>
                  <a:pt x="7694" y="19653"/>
                  <a:pt x="7649" y="19611"/>
                  <a:pt x="7607" y="19569"/>
                </a:cubicBezTo>
                <a:cubicBezTo>
                  <a:pt x="7410" y="19371"/>
                  <a:pt x="7307" y="19194"/>
                  <a:pt x="7109" y="18950"/>
                </a:cubicBezTo>
                <a:cubicBezTo>
                  <a:pt x="6492" y="17845"/>
                  <a:pt x="6635" y="16704"/>
                  <a:pt x="7171" y="16013"/>
                </a:cubicBezTo>
                <a:cubicBezTo>
                  <a:pt x="7707" y="15323"/>
                  <a:pt x="8238" y="15158"/>
                  <a:pt x="8837" y="15465"/>
                </a:cubicBezTo>
                <a:cubicBezTo>
                  <a:pt x="9436" y="15772"/>
                  <a:pt x="10010" y="16569"/>
                  <a:pt x="9775" y="17683"/>
                </a:cubicBezTo>
                <a:cubicBezTo>
                  <a:pt x="9333" y="19061"/>
                  <a:pt x="9302" y="19010"/>
                  <a:pt x="10259" y="21163"/>
                </a:cubicBezTo>
                <a:cubicBezTo>
                  <a:pt x="8744" y="20402"/>
                  <a:pt x="8102" y="20006"/>
                  <a:pt x="7745" y="19697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3" name="Oval 21"/>
          <p:cNvSpPr/>
          <p:nvPr/>
        </p:nvSpPr>
        <p:spPr>
          <a:xfrm>
            <a:off x="9708408" y="2901039"/>
            <a:ext cx="675276" cy="591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215" y="10551"/>
                </a:moveTo>
                <a:cubicBezTo>
                  <a:pt x="5925" y="10125"/>
                  <a:pt x="4598" y="11068"/>
                  <a:pt x="4252" y="12657"/>
                </a:cubicBezTo>
                <a:cubicBezTo>
                  <a:pt x="3907" y="14245"/>
                  <a:pt x="4672" y="15878"/>
                  <a:pt x="5963" y="16304"/>
                </a:cubicBezTo>
                <a:cubicBezTo>
                  <a:pt x="7253" y="16730"/>
                  <a:pt x="8580" y="15787"/>
                  <a:pt x="8925" y="14198"/>
                </a:cubicBezTo>
                <a:cubicBezTo>
                  <a:pt x="9271" y="12610"/>
                  <a:pt x="8505" y="10977"/>
                  <a:pt x="7215" y="10551"/>
                </a:cubicBezTo>
                <a:close/>
                <a:moveTo>
                  <a:pt x="7645" y="8573"/>
                </a:moveTo>
                <a:cubicBezTo>
                  <a:pt x="9823" y="9292"/>
                  <a:pt x="11115" y="12047"/>
                  <a:pt x="10532" y="14728"/>
                </a:cubicBezTo>
                <a:cubicBezTo>
                  <a:pt x="9948" y="17409"/>
                  <a:pt x="7710" y="19000"/>
                  <a:pt x="5532" y="18282"/>
                </a:cubicBezTo>
                <a:cubicBezTo>
                  <a:pt x="3355" y="17563"/>
                  <a:pt x="2062" y="14808"/>
                  <a:pt x="2646" y="12127"/>
                </a:cubicBezTo>
                <a:cubicBezTo>
                  <a:pt x="3229" y="9446"/>
                  <a:pt x="5468" y="7855"/>
                  <a:pt x="7645" y="8573"/>
                </a:cubicBezTo>
                <a:close/>
                <a:moveTo>
                  <a:pt x="7802" y="7854"/>
                </a:moveTo>
                <a:cubicBezTo>
                  <a:pt x="5302" y="7030"/>
                  <a:pt x="2732" y="8856"/>
                  <a:pt x="2062" y="11934"/>
                </a:cubicBezTo>
                <a:cubicBezTo>
                  <a:pt x="1392" y="15012"/>
                  <a:pt x="2876" y="18176"/>
                  <a:pt x="5376" y="19001"/>
                </a:cubicBezTo>
                <a:cubicBezTo>
                  <a:pt x="7876" y="19825"/>
                  <a:pt x="10446" y="17999"/>
                  <a:pt x="11116" y="14921"/>
                </a:cubicBezTo>
                <a:cubicBezTo>
                  <a:pt x="11786" y="11843"/>
                  <a:pt x="10302" y="8679"/>
                  <a:pt x="7802" y="7854"/>
                </a:cubicBezTo>
                <a:close/>
                <a:moveTo>
                  <a:pt x="17383" y="10343"/>
                </a:moveTo>
                <a:cubicBezTo>
                  <a:pt x="17275" y="10316"/>
                  <a:pt x="17162" y="10301"/>
                  <a:pt x="17047" y="10301"/>
                </a:cubicBezTo>
                <a:cubicBezTo>
                  <a:pt x="16125" y="10301"/>
                  <a:pt x="15378" y="11221"/>
                  <a:pt x="15378" y="12356"/>
                </a:cubicBezTo>
                <a:cubicBezTo>
                  <a:pt x="15378" y="13490"/>
                  <a:pt x="16125" y="14410"/>
                  <a:pt x="17047" y="14410"/>
                </a:cubicBezTo>
                <a:cubicBezTo>
                  <a:pt x="17969" y="14410"/>
                  <a:pt x="18716" y="13490"/>
                  <a:pt x="18716" y="12356"/>
                </a:cubicBezTo>
                <a:cubicBezTo>
                  <a:pt x="18716" y="11363"/>
                  <a:pt x="18144" y="10534"/>
                  <a:pt x="17383" y="10343"/>
                </a:cubicBezTo>
                <a:close/>
                <a:moveTo>
                  <a:pt x="17615" y="8959"/>
                </a:moveTo>
                <a:cubicBezTo>
                  <a:pt x="18898" y="9282"/>
                  <a:pt x="19863" y="10680"/>
                  <a:pt x="19863" y="12356"/>
                </a:cubicBezTo>
                <a:cubicBezTo>
                  <a:pt x="19863" y="14270"/>
                  <a:pt x="18602" y="15823"/>
                  <a:pt x="17047" y="15823"/>
                </a:cubicBezTo>
                <a:cubicBezTo>
                  <a:pt x="15492" y="15823"/>
                  <a:pt x="14231" y="14270"/>
                  <a:pt x="14231" y="12356"/>
                </a:cubicBezTo>
                <a:cubicBezTo>
                  <a:pt x="14231" y="10441"/>
                  <a:pt x="15492" y="8889"/>
                  <a:pt x="17047" y="8889"/>
                </a:cubicBezTo>
                <a:cubicBezTo>
                  <a:pt x="17242" y="8889"/>
                  <a:pt x="17431" y="8913"/>
                  <a:pt x="17615" y="8959"/>
                </a:cubicBezTo>
                <a:close/>
                <a:moveTo>
                  <a:pt x="7350" y="5135"/>
                </a:moveTo>
                <a:lnTo>
                  <a:pt x="9298" y="5777"/>
                </a:lnTo>
                <a:lnTo>
                  <a:pt x="9270" y="7820"/>
                </a:lnTo>
                <a:lnTo>
                  <a:pt x="9219" y="7804"/>
                </a:lnTo>
                <a:cubicBezTo>
                  <a:pt x="9634" y="8091"/>
                  <a:pt x="10010" y="8444"/>
                  <a:pt x="10327" y="8862"/>
                </a:cubicBezTo>
                <a:lnTo>
                  <a:pt x="11805" y="8410"/>
                </a:lnTo>
                <a:lnTo>
                  <a:pt x="12751" y="10603"/>
                </a:lnTo>
                <a:lnTo>
                  <a:pt x="11699" y="11771"/>
                </a:lnTo>
                <a:cubicBezTo>
                  <a:pt x="11831" y="12363"/>
                  <a:pt x="11893" y="12982"/>
                  <a:pt x="11871" y="13612"/>
                </a:cubicBezTo>
                <a:lnTo>
                  <a:pt x="13185" y="14510"/>
                </a:lnTo>
                <a:lnTo>
                  <a:pt x="12663" y="16909"/>
                </a:lnTo>
                <a:lnTo>
                  <a:pt x="11068" y="16876"/>
                </a:lnTo>
                <a:cubicBezTo>
                  <a:pt x="10866" y="17291"/>
                  <a:pt x="10622" y="17665"/>
                  <a:pt x="10348" y="17999"/>
                </a:cubicBezTo>
                <a:lnTo>
                  <a:pt x="10872" y="19683"/>
                </a:lnTo>
                <a:lnTo>
                  <a:pt x="9220" y="21107"/>
                </a:lnTo>
                <a:lnTo>
                  <a:pt x="7966" y="19767"/>
                </a:lnTo>
                <a:lnTo>
                  <a:pt x="8119" y="19636"/>
                </a:lnTo>
                <a:cubicBezTo>
                  <a:pt x="7639" y="19827"/>
                  <a:pt x="7131" y="19919"/>
                  <a:pt x="6614" y="19916"/>
                </a:cubicBezTo>
                <a:lnTo>
                  <a:pt x="5854" y="21600"/>
                </a:lnTo>
                <a:lnTo>
                  <a:pt x="3906" y="20957"/>
                </a:lnTo>
                <a:lnTo>
                  <a:pt x="3932" y="19031"/>
                </a:lnTo>
                <a:cubicBezTo>
                  <a:pt x="3519" y="18741"/>
                  <a:pt x="3146" y="18387"/>
                  <a:pt x="2831" y="17968"/>
                </a:cubicBezTo>
                <a:lnTo>
                  <a:pt x="2857" y="18035"/>
                </a:lnTo>
                <a:lnTo>
                  <a:pt x="1227" y="18423"/>
                </a:lnTo>
                <a:lnTo>
                  <a:pt x="375" y="16173"/>
                </a:lnTo>
                <a:lnTo>
                  <a:pt x="1477" y="15073"/>
                </a:lnTo>
                <a:cubicBezTo>
                  <a:pt x="1359" y="14542"/>
                  <a:pt x="1298" y="13989"/>
                  <a:pt x="1297" y="13426"/>
                </a:cubicBezTo>
                <a:lnTo>
                  <a:pt x="0" y="12539"/>
                </a:lnTo>
                <a:lnTo>
                  <a:pt x="522" y="10141"/>
                </a:lnTo>
                <a:lnTo>
                  <a:pt x="2009" y="10172"/>
                </a:lnTo>
                <a:cubicBezTo>
                  <a:pt x="2211" y="9733"/>
                  <a:pt x="2454" y="9334"/>
                  <a:pt x="2730" y="8976"/>
                </a:cubicBezTo>
                <a:lnTo>
                  <a:pt x="2232" y="7085"/>
                </a:lnTo>
                <a:lnTo>
                  <a:pt x="3942" y="5770"/>
                </a:lnTo>
                <a:lnTo>
                  <a:pt x="5137" y="7188"/>
                </a:lnTo>
                <a:lnTo>
                  <a:pt x="5125" y="7197"/>
                </a:lnTo>
                <a:cubicBezTo>
                  <a:pt x="5594" y="7015"/>
                  <a:pt x="6090" y="6931"/>
                  <a:pt x="6595" y="6938"/>
                </a:cubicBezTo>
                <a:lnTo>
                  <a:pt x="6544" y="6921"/>
                </a:lnTo>
                <a:close/>
                <a:moveTo>
                  <a:pt x="17699" y="8456"/>
                </a:moveTo>
                <a:cubicBezTo>
                  <a:pt x="17488" y="8403"/>
                  <a:pt x="17270" y="8375"/>
                  <a:pt x="17047" y="8375"/>
                </a:cubicBezTo>
                <a:cubicBezTo>
                  <a:pt x="15261" y="8375"/>
                  <a:pt x="13814" y="10157"/>
                  <a:pt x="13814" y="12356"/>
                </a:cubicBezTo>
                <a:cubicBezTo>
                  <a:pt x="13814" y="14554"/>
                  <a:pt x="15261" y="16336"/>
                  <a:pt x="17047" y="16336"/>
                </a:cubicBezTo>
                <a:cubicBezTo>
                  <a:pt x="18833" y="16336"/>
                  <a:pt x="20281" y="14554"/>
                  <a:pt x="20281" y="12356"/>
                </a:cubicBezTo>
                <a:cubicBezTo>
                  <a:pt x="20281" y="10432"/>
                  <a:pt x="19172" y="8827"/>
                  <a:pt x="17699" y="8456"/>
                </a:cubicBezTo>
                <a:close/>
                <a:moveTo>
                  <a:pt x="17743" y="6662"/>
                </a:moveTo>
                <a:lnTo>
                  <a:pt x="18021" y="8030"/>
                </a:lnTo>
                <a:lnTo>
                  <a:pt x="17984" y="8030"/>
                </a:lnTo>
                <a:cubicBezTo>
                  <a:pt x="18303" y="8130"/>
                  <a:pt x="18604" y="8283"/>
                  <a:pt x="18876" y="8492"/>
                </a:cubicBezTo>
                <a:lnTo>
                  <a:pt x="19795" y="7866"/>
                </a:lnTo>
                <a:lnTo>
                  <a:pt x="20744" y="9119"/>
                </a:lnTo>
                <a:lnTo>
                  <a:pt x="20212" y="10128"/>
                </a:lnTo>
                <a:cubicBezTo>
                  <a:pt x="20386" y="10494"/>
                  <a:pt x="20517" y="10893"/>
                  <a:pt x="20594" y="11317"/>
                </a:cubicBezTo>
                <a:lnTo>
                  <a:pt x="21600" y="11627"/>
                </a:lnTo>
                <a:lnTo>
                  <a:pt x="21600" y="13340"/>
                </a:lnTo>
                <a:lnTo>
                  <a:pt x="20532" y="13669"/>
                </a:lnTo>
                <a:cubicBezTo>
                  <a:pt x="20458" y="13990"/>
                  <a:pt x="20349" y="14293"/>
                  <a:pt x="20215" y="14576"/>
                </a:cubicBezTo>
                <a:lnTo>
                  <a:pt x="20809" y="15582"/>
                </a:lnTo>
                <a:lnTo>
                  <a:pt x="19914" y="16895"/>
                </a:lnTo>
                <a:lnTo>
                  <a:pt x="18885" y="16278"/>
                </a:lnTo>
                <a:lnTo>
                  <a:pt x="18967" y="16156"/>
                </a:lnTo>
                <a:cubicBezTo>
                  <a:pt x="18675" y="16389"/>
                  <a:pt x="18350" y="16562"/>
                  <a:pt x="18005" y="16674"/>
                </a:cubicBezTo>
                <a:lnTo>
                  <a:pt x="17743" y="17963"/>
                </a:lnTo>
                <a:lnTo>
                  <a:pt x="16351" y="17963"/>
                </a:lnTo>
                <a:lnTo>
                  <a:pt x="16090" y="16674"/>
                </a:lnTo>
                <a:cubicBezTo>
                  <a:pt x="15772" y="16571"/>
                  <a:pt x="15473" y="16417"/>
                  <a:pt x="15202" y="16207"/>
                </a:cubicBezTo>
                <a:lnTo>
                  <a:pt x="15228" y="16246"/>
                </a:lnTo>
                <a:lnTo>
                  <a:pt x="14199" y="16863"/>
                </a:lnTo>
                <a:lnTo>
                  <a:pt x="13304" y="15551"/>
                </a:lnTo>
                <a:lnTo>
                  <a:pt x="13879" y="14576"/>
                </a:lnTo>
                <a:cubicBezTo>
                  <a:pt x="13724" y="14248"/>
                  <a:pt x="13603" y="13893"/>
                  <a:pt x="13521" y="13518"/>
                </a:cubicBezTo>
                <a:lnTo>
                  <a:pt x="12528" y="13212"/>
                </a:lnTo>
                <a:lnTo>
                  <a:pt x="12528" y="11499"/>
                </a:lnTo>
                <a:lnTo>
                  <a:pt x="13523" y="11193"/>
                </a:lnTo>
                <a:cubicBezTo>
                  <a:pt x="13594" y="10856"/>
                  <a:pt x="13698" y="10537"/>
                  <a:pt x="13830" y="10238"/>
                </a:cubicBezTo>
                <a:lnTo>
                  <a:pt x="13224" y="9087"/>
                </a:lnTo>
                <a:lnTo>
                  <a:pt x="14173" y="7834"/>
                </a:lnTo>
                <a:lnTo>
                  <a:pt x="15175" y="8517"/>
                </a:lnTo>
                <a:lnTo>
                  <a:pt x="15168" y="8526"/>
                </a:lnTo>
                <a:cubicBezTo>
                  <a:pt x="15454" y="8301"/>
                  <a:pt x="15773" y="8136"/>
                  <a:pt x="16110" y="8030"/>
                </a:cubicBezTo>
                <a:lnTo>
                  <a:pt x="16074" y="8030"/>
                </a:lnTo>
                <a:lnTo>
                  <a:pt x="16351" y="6662"/>
                </a:lnTo>
                <a:close/>
                <a:moveTo>
                  <a:pt x="14722" y="2620"/>
                </a:moveTo>
                <a:cubicBezTo>
                  <a:pt x="14507" y="2536"/>
                  <a:pt x="14271" y="2528"/>
                  <a:pt x="14039" y="2612"/>
                </a:cubicBezTo>
                <a:cubicBezTo>
                  <a:pt x="13420" y="2837"/>
                  <a:pt x="13067" y="3636"/>
                  <a:pt x="13249" y="4398"/>
                </a:cubicBezTo>
                <a:cubicBezTo>
                  <a:pt x="13432" y="5159"/>
                  <a:pt x="14081" y="5594"/>
                  <a:pt x="14700" y="5370"/>
                </a:cubicBezTo>
                <a:cubicBezTo>
                  <a:pt x="15318" y="5145"/>
                  <a:pt x="15672" y="4346"/>
                  <a:pt x="15490" y="3584"/>
                </a:cubicBezTo>
                <a:cubicBezTo>
                  <a:pt x="15375" y="3108"/>
                  <a:pt x="15079" y="2760"/>
                  <a:pt x="14722" y="2620"/>
                </a:cubicBezTo>
                <a:close/>
                <a:moveTo>
                  <a:pt x="15492" y="307"/>
                </a:moveTo>
                <a:lnTo>
                  <a:pt x="16330" y="917"/>
                </a:lnTo>
                <a:lnTo>
                  <a:pt x="16135" y="1725"/>
                </a:lnTo>
                <a:cubicBezTo>
                  <a:pt x="16311" y="1927"/>
                  <a:pt x="16463" y="2163"/>
                  <a:pt x="16583" y="2430"/>
                </a:cubicBezTo>
                <a:lnTo>
                  <a:pt x="17308" y="2392"/>
                </a:lnTo>
                <a:lnTo>
                  <a:pt x="17584" y="3542"/>
                </a:lnTo>
                <a:lnTo>
                  <a:pt x="16920" y="4023"/>
                </a:lnTo>
                <a:cubicBezTo>
                  <a:pt x="16921" y="4256"/>
                  <a:pt x="16897" y="4486"/>
                  <a:pt x="16853" y="4709"/>
                </a:cubicBezTo>
                <a:lnTo>
                  <a:pt x="17413" y="5240"/>
                </a:lnTo>
                <a:lnTo>
                  <a:pt x="17024" y="6338"/>
                </a:lnTo>
                <a:lnTo>
                  <a:pt x="16234" y="6175"/>
                </a:lnTo>
                <a:lnTo>
                  <a:pt x="16269" y="6074"/>
                </a:lnTo>
                <a:cubicBezTo>
                  <a:pt x="16111" y="6301"/>
                  <a:pt x="15921" y="6497"/>
                  <a:pt x="15707" y="6656"/>
                </a:cubicBezTo>
                <a:lnTo>
                  <a:pt x="15738" y="7585"/>
                </a:lnTo>
                <a:lnTo>
                  <a:pt x="14804" y="7924"/>
                </a:lnTo>
                <a:lnTo>
                  <a:pt x="14421" y="7122"/>
                </a:lnTo>
                <a:cubicBezTo>
                  <a:pt x="14192" y="7131"/>
                  <a:pt x="13966" y="7101"/>
                  <a:pt x="13750" y="7026"/>
                </a:cubicBezTo>
                <a:lnTo>
                  <a:pt x="13774" y="7045"/>
                </a:lnTo>
                <a:lnTo>
                  <a:pt x="13183" y="7710"/>
                </a:lnTo>
                <a:lnTo>
                  <a:pt x="12371" y="7048"/>
                </a:lnTo>
                <a:lnTo>
                  <a:pt x="12600" y="6253"/>
                </a:lnTo>
                <a:cubicBezTo>
                  <a:pt x="12443" y="6071"/>
                  <a:pt x="12305" y="5862"/>
                  <a:pt x="12190" y="5630"/>
                </a:cubicBezTo>
                <a:lnTo>
                  <a:pt x="11474" y="5667"/>
                </a:lnTo>
                <a:lnTo>
                  <a:pt x="11198" y="4518"/>
                </a:lnTo>
                <a:lnTo>
                  <a:pt x="11817" y="4069"/>
                </a:lnTo>
                <a:cubicBezTo>
                  <a:pt x="11811" y="3826"/>
                  <a:pt x="11829" y="3586"/>
                  <a:pt x="11870" y="3354"/>
                </a:cubicBezTo>
                <a:lnTo>
                  <a:pt x="11278" y="2729"/>
                </a:lnTo>
                <a:lnTo>
                  <a:pt x="11713" y="1657"/>
                </a:lnTo>
                <a:lnTo>
                  <a:pt x="12495" y="1871"/>
                </a:lnTo>
                <a:lnTo>
                  <a:pt x="12492" y="1878"/>
                </a:lnTo>
                <a:cubicBezTo>
                  <a:pt x="12648" y="1658"/>
                  <a:pt x="12835" y="1469"/>
                  <a:pt x="13045" y="1316"/>
                </a:cubicBezTo>
                <a:lnTo>
                  <a:pt x="13020" y="1325"/>
                </a:lnTo>
                <a:lnTo>
                  <a:pt x="12987" y="339"/>
                </a:lnTo>
                <a:lnTo>
                  <a:pt x="13921" y="0"/>
                </a:lnTo>
                <a:lnTo>
                  <a:pt x="14327" y="850"/>
                </a:lnTo>
                <a:lnTo>
                  <a:pt x="14303" y="859"/>
                </a:lnTo>
                <a:cubicBezTo>
                  <a:pt x="14533" y="849"/>
                  <a:pt x="14759" y="878"/>
                  <a:pt x="14976" y="95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4" name="Rectangle 5"/>
          <p:cNvSpPr/>
          <p:nvPr/>
        </p:nvSpPr>
        <p:spPr>
          <a:xfrm>
            <a:off x="10351613" y="2300788"/>
            <a:ext cx="489441" cy="489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00" y="15326"/>
                </a:moveTo>
                <a:lnTo>
                  <a:pt x="6358" y="15326"/>
                </a:lnTo>
                <a:lnTo>
                  <a:pt x="6358" y="17286"/>
                </a:lnTo>
                <a:lnTo>
                  <a:pt x="4400" y="17286"/>
                </a:lnTo>
                <a:close/>
                <a:moveTo>
                  <a:pt x="3795" y="14721"/>
                </a:moveTo>
                <a:lnTo>
                  <a:pt x="3795" y="17891"/>
                </a:lnTo>
                <a:lnTo>
                  <a:pt x="6963" y="17891"/>
                </a:lnTo>
                <a:lnTo>
                  <a:pt x="6963" y="14721"/>
                </a:lnTo>
                <a:close/>
                <a:moveTo>
                  <a:pt x="2925" y="13850"/>
                </a:moveTo>
                <a:lnTo>
                  <a:pt x="7832" y="13850"/>
                </a:lnTo>
                <a:lnTo>
                  <a:pt x="7832" y="18761"/>
                </a:lnTo>
                <a:lnTo>
                  <a:pt x="2925" y="18761"/>
                </a:lnTo>
                <a:close/>
                <a:moveTo>
                  <a:pt x="0" y="13762"/>
                </a:moveTo>
                <a:lnTo>
                  <a:pt x="1958" y="13762"/>
                </a:lnTo>
                <a:lnTo>
                  <a:pt x="1958" y="19640"/>
                </a:lnTo>
                <a:lnTo>
                  <a:pt x="7832" y="19640"/>
                </a:lnTo>
                <a:lnTo>
                  <a:pt x="7832" y="21600"/>
                </a:lnTo>
                <a:lnTo>
                  <a:pt x="0" y="21600"/>
                </a:lnTo>
                <a:lnTo>
                  <a:pt x="0" y="19640"/>
                </a:lnTo>
                <a:close/>
                <a:moveTo>
                  <a:pt x="19613" y="13739"/>
                </a:moveTo>
                <a:lnTo>
                  <a:pt x="21571" y="13739"/>
                </a:lnTo>
                <a:lnTo>
                  <a:pt x="21571" y="21577"/>
                </a:lnTo>
                <a:lnTo>
                  <a:pt x="13739" y="21577"/>
                </a:lnTo>
                <a:lnTo>
                  <a:pt x="13739" y="19618"/>
                </a:lnTo>
                <a:lnTo>
                  <a:pt x="19613" y="19618"/>
                </a:lnTo>
                <a:close/>
                <a:moveTo>
                  <a:pt x="8391" y="13434"/>
                </a:moveTo>
                <a:lnTo>
                  <a:pt x="9566" y="13434"/>
                </a:lnTo>
                <a:lnTo>
                  <a:pt x="9566" y="15435"/>
                </a:lnTo>
                <a:lnTo>
                  <a:pt x="8391" y="15435"/>
                </a:lnTo>
                <a:close/>
                <a:moveTo>
                  <a:pt x="17265" y="13268"/>
                </a:moveTo>
                <a:lnTo>
                  <a:pt x="18440" y="13268"/>
                </a:lnTo>
                <a:lnTo>
                  <a:pt x="18440" y="14496"/>
                </a:lnTo>
                <a:lnTo>
                  <a:pt x="17265" y="14496"/>
                </a:lnTo>
                <a:close/>
                <a:moveTo>
                  <a:pt x="15283" y="12496"/>
                </a:moveTo>
                <a:lnTo>
                  <a:pt x="16458" y="12496"/>
                </a:lnTo>
                <a:lnTo>
                  <a:pt x="16458" y="14496"/>
                </a:lnTo>
                <a:lnTo>
                  <a:pt x="18434" y="14496"/>
                </a:lnTo>
                <a:lnTo>
                  <a:pt x="18434" y="18761"/>
                </a:lnTo>
                <a:lnTo>
                  <a:pt x="17259" y="18761"/>
                </a:lnTo>
                <a:lnTo>
                  <a:pt x="17259" y="15672"/>
                </a:lnTo>
                <a:lnTo>
                  <a:pt x="16435" y="15672"/>
                </a:lnTo>
                <a:lnTo>
                  <a:pt x="16435" y="14496"/>
                </a:lnTo>
                <a:lnTo>
                  <a:pt x="15283" y="14496"/>
                </a:lnTo>
                <a:close/>
                <a:moveTo>
                  <a:pt x="11389" y="11373"/>
                </a:moveTo>
                <a:lnTo>
                  <a:pt x="12564" y="11373"/>
                </a:lnTo>
                <a:lnTo>
                  <a:pt x="12564" y="12601"/>
                </a:lnTo>
                <a:lnTo>
                  <a:pt x="11389" y="12601"/>
                </a:lnTo>
                <a:close/>
                <a:moveTo>
                  <a:pt x="14449" y="10091"/>
                </a:moveTo>
                <a:lnTo>
                  <a:pt x="15624" y="10091"/>
                </a:lnTo>
                <a:lnTo>
                  <a:pt x="15624" y="11097"/>
                </a:lnTo>
                <a:lnTo>
                  <a:pt x="16262" y="11097"/>
                </a:lnTo>
                <a:lnTo>
                  <a:pt x="16262" y="10272"/>
                </a:lnTo>
                <a:lnTo>
                  <a:pt x="17437" y="10272"/>
                </a:lnTo>
                <a:lnTo>
                  <a:pt x="17437" y="11044"/>
                </a:lnTo>
                <a:lnTo>
                  <a:pt x="18440" y="11044"/>
                </a:lnTo>
                <a:lnTo>
                  <a:pt x="18440" y="12273"/>
                </a:lnTo>
                <a:lnTo>
                  <a:pt x="14625" y="12273"/>
                </a:lnTo>
                <a:lnTo>
                  <a:pt x="14625" y="13321"/>
                </a:lnTo>
                <a:lnTo>
                  <a:pt x="13536" y="13321"/>
                </a:lnTo>
                <a:lnTo>
                  <a:pt x="13536" y="14500"/>
                </a:lnTo>
                <a:lnTo>
                  <a:pt x="13522" y="14500"/>
                </a:lnTo>
                <a:lnTo>
                  <a:pt x="13522" y="15497"/>
                </a:lnTo>
                <a:lnTo>
                  <a:pt x="15449" y="15497"/>
                </a:lnTo>
                <a:lnTo>
                  <a:pt x="15449" y="16585"/>
                </a:lnTo>
                <a:lnTo>
                  <a:pt x="16567" y="16585"/>
                </a:lnTo>
                <a:lnTo>
                  <a:pt x="16567" y="17814"/>
                </a:lnTo>
                <a:lnTo>
                  <a:pt x="15392" y="17814"/>
                </a:lnTo>
                <a:lnTo>
                  <a:pt x="15392" y="16673"/>
                </a:lnTo>
                <a:lnTo>
                  <a:pt x="13450" y="16673"/>
                </a:lnTo>
                <a:lnTo>
                  <a:pt x="13450" y="15500"/>
                </a:lnTo>
                <a:lnTo>
                  <a:pt x="10390" y="15500"/>
                </a:lnTo>
                <a:lnTo>
                  <a:pt x="10390" y="16482"/>
                </a:lnTo>
                <a:lnTo>
                  <a:pt x="12388" y="16482"/>
                </a:lnTo>
                <a:lnTo>
                  <a:pt x="12388" y="17644"/>
                </a:lnTo>
                <a:lnTo>
                  <a:pt x="15392" y="17644"/>
                </a:lnTo>
                <a:lnTo>
                  <a:pt x="15392" y="18820"/>
                </a:lnTo>
                <a:lnTo>
                  <a:pt x="12347" y="18820"/>
                </a:lnTo>
                <a:lnTo>
                  <a:pt x="12347" y="17658"/>
                </a:lnTo>
                <a:lnTo>
                  <a:pt x="11485" y="17658"/>
                </a:lnTo>
                <a:lnTo>
                  <a:pt x="11485" y="18761"/>
                </a:lnTo>
                <a:lnTo>
                  <a:pt x="9486" y="18761"/>
                </a:lnTo>
                <a:lnTo>
                  <a:pt x="9486" y="17586"/>
                </a:lnTo>
                <a:lnTo>
                  <a:pt x="10389" y="17586"/>
                </a:lnTo>
                <a:lnTo>
                  <a:pt x="10389" y="16611"/>
                </a:lnTo>
                <a:lnTo>
                  <a:pt x="8391" y="16611"/>
                </a:lnTo>
                <a:lnTo>
                  <a:pt x="8391" y="15435"/>
                </a:lnTo>
                <a:lnTo>
                  <a:pt x="10214" y="15435"/>
                </a:lnTo>
                <a:lnTo>
                  <a:pt x="10214" y="12601"/>
                </a:lnTo>
                <a:lnTo>
                  <a:pt x="11389" y="12601"/>
                </a:lnTo>
                <a:lnTo>
                  <a:pt x="11389" y="14324"/>
                </a:lnTo>
                <a:lnTo>
                  <a:pt x="12361" y="14324"/>
                </a:lnTo>
                <a:lnTo>
                  <a:pt x="12361" y="13271"/>
                </a:lnTo>
                <a:lnTo>
                  <a:pt x="13450" y="13271"/>
                </a:lnTo>
                <a:lnTo>
                  <a:pt x="13450" y="11097"/>
                </a:lnTo>
                <a:lnTo>
                  <a:pt x="14449" y="11097"/>
                </a:lnTo>
                <a:close/>
                <a:moveTo>
                  <a:pt x="16262" y="9078"/>
                </a:moveTo>
                <a:lnTo>
                  <a:pt x="18262" y="9078"/>
                </a:lnTo>
                <a:lnTo>
                  <a:pt x="18262" y="10254"/>
                </a:lnTo>
                <a:lnTo>
                  <a:pt x="16262" y="10254"/>
                </a:lnTo>
                <a:close/>
                <a:moveTo>
                  <a:pt x="12562" y="8464"/>
                </a:moveTo>
                <a:lnTo>
                  <a:pt x="15392" y="8464"/>
                </a:lnTo>
                <a:lnTo>
                  <a:pt x="15392" y="9640"/>
                </a:lnTo>
                <a:lnTo>
                  <a:pt x="13738" y="9640"/>
                </a:lnTo>
                <a:lnTo>
                  <a:pt x="13738" y="10491"/>
                </a:lnTo>
                <a:lnTo>
                  <a:pt x="12563" y="10491"/>
                </a:lnTo>
                <a:lnTo>
                  <a:pt x="12563" y="9640"/>
                </a:lnTo>
                <a:lnTo>
                  <a:pt x="12562" y="9640"/>
                </a:lnTo>
                <a:close/>
                <a:moveTo>
                  <a:pt x="3353" y="8437"/>
                </a:moveTo>
                <a:lnTo>
                  <a:pt x="5575" y="8437"/>
                </a:lnTo>
                <a:lnTo>
                  <a:pt x="5575" y="9666"/>
                </a:lnTo>
                <a:lnTo>
                  <a:pt x="4528" y="9666"/>
                </a:lnTo>
                <a:lnTo>
                  <a:pt x="4528" y="11320"/>
                </a:lnTo>
                <a:lnTo>
                  <a:pt x="6772" y="11320"/>
                </a:lnTo>
                <a:lnTo>
                  <a:pt x="6772" y="12145"/>
                </a:lnTo>
                <a:lnTo>
                  <a:pt x="7988" y="12145"/>
                </a:lnTo>
                <a:lnTo>
                  <a:pt x="7988" y="13321"/>
                </a:lnTo>
                <a:lnTo>
                  <a:pt x="5597" y="13321"/>
                </a:lnTo>
                <a:lnTo>
                  <a:pt x="5597" y="12496"/>
                </a:lnTo>
                <a:lnTo>
                  <a:pt x="3371" y="12496"/>
                </a:lnTo>
                <a:lnTo>
                  <a:pt x="3371" y="11335"/>
                </a:lnTo>
                <a:lnTo>
                  <a:pt x="3353" y="11335"/>
                </a:lnTo>
                <a:close/>
                <a:moveTo>
                  <a:pt x="9505" y="7208"/>
                </a:moveTo>
                <a:lnTo>
                  <a:pt x="10680" y="7208"/>
                </a:lnTo>
                <a:lnTo>
                  <a:pt x="10680" y="8322"/>
                </a:lnTo>
                <a:lnTo>
                  <a:pt x="11705" y="8322"/>
                </a:lnTo>
                <a:lnTo>
                  <a:pt x="11705" y="9550"/>
                </a:lnTo>
                <a:lnTo>
                  <a:pt x="10530" y="9550"/>
                </a:lnTo>
                <a:lnTo>
                  <a:pt x="10530" y="8437"/>
                </a:lnTo>
                <a:lnTo>
                  <a:pt x="9566" y="8437"/>
                </a:lnTo>
                <a:lnTo>
                  <a:pt x="9566" y="10144"/>
                </a:lnTo>
                <a:lnTo>
                  <a:pt x="11530" y="10144"/>
                </a:lnTo>
                <a:lnTo>
                  <a:pt x="11530" y="11320"/>
                </a:lnTo>
                <a:lnTo>
                  <a:pt x="9581" y="11320"/>
                </a:lnTo>
                <a:lnTo>
                  <a:pt x="9581" y="12299"/>
                </a:lnTo>
                <a:lnTo>
                  <a:pt x="8406" y="12299"/>
                </a:lnTo>
                <a:lnTo>
                  <a:pt x="8406" y="11335"/>
                </a:lnTo>
                <a:lnTo>
                  <a:pt x="8391" y="11335"/>
                </a:lnTo>
                <a:lnTo>
                  <a:pt x="8391" y="11320"/>
                </a:lnTo>
                <a:lnTo>
                  <a:pt x="5606" y="11320"/>
                </a:lnTo>
                <a:lnTo>
                  <a:pt x="5606" y="10144"/>
                </a:lnTo>
                <a:lnTo>
                  <a:pt x="6486" y="10144"/>
                </a:lnTo>
                <a:lnTo>
                  <a:pt x="6486" y="9052"/>
                </a:lnTo>
                <a:lnTo>
                  <a:pt x="7832" y="9052"/>
                </a:lnTo>
                <a:lnTo>
                  <a:pt x="7832" y="10144"/>
                </a:lnTo>
                <a:lnTo>
                  <a:pt x="8391" y="10144"/>
                </a:lnTo>
                <a:lnTo>
                  <a:pt x="8391" y="8437"/>
                </a:lnTo>
                <a:lnTo>
                  <a:pt x="9505" y="8437"/>
                </a:lnTo>
                <a:close/>
                <a:moveTo>
                  <a:pt x="15242" y="4435"/>
                </a:moveTo>
                <a:lnTo>
                  <a:pt x="17200" y="4435"/>
                </a:lnTo>
                <a:lnTo>
                  <a:pt x="17200" y="6394"/>
                </a:lnTo>
                <a:lnTo>
                  <a:pt x="15242" y="6394"/>
                </a:lnTo>
                <a:close/>
                <a:moveTo>
                  <a:pt x="4813" y="4435"/>
                </a:moveTo>
                <a:lnTo>
                  <a:pt x="6772" y="4435"/>
                </a:lnTo>
                <a:lnTo>
                  <a:pt x="6772" y="6394"/>
                </a:lnTo>
                <a:lnTo>
                  <a:pt x="4813" y="6394"/>
                </a:lnTo>
                <a:close/>
                <a:moveTo>
                  <a:pt x="14637" y="3829"/>
                </a:moveTo>
                <a:lnTo>
                  <a:pt x="14637" y="7000"/>
                </a:lnTo>
                <a:lnTo>
                  <a:pt x="17805" y="7000"/>
                </a:lnTo>
                <a:lnTo>
                  <a:pt x="17805" y="3829"/>
                </a:lnTo>
                <a:close/>
                <a:moveTo>
                  <a:pt x="4208" y="3829"/>
                </a:moveTo>
                <a:lnTo>
                  <a:pt x="4208" y="7000"/>
                </a:lnTo>
                <a:lnTo>
                  <a:pt x="7376" y="7000"/>
                </a:lnTo>
                <a:lnTo>
                  <a:pt x="7376" y="3829"/>
                </a:lnTo>
                <a:close/>
                <a:moveTo>
                  <a:pt x="13768" y="2959"/>
                </a:moveTo>
                <a:lnTo>
                  <a:pt x="18675" y="2959"/>
                </a:lnTo>
                <a:lnTo>
                  <a:pt x="18675" y="7870"/>
                </a:lnTo>
                <a:lnTo>
                  <a:pt x="13768" y="7870"/>
                </a:lnTo>
                <a:close/>
                <a:moveTo>
                  <a:pt x="3339" y="2959"/>
                </a:moveTo>
                <a:lnTo>
                  <a:pt x="8246" y="2959"/>
                </a:lnTo>
                <a:lnTo>
                  <a:pt x="8246" y="7870"/>
                </a:lnTo>
                <a:lnTo>
                  <a:pt x="3339" y="7870"/>
                </a:lnTo>
                <a:close/>
                <a:moveTo>
                  <a:pt x="11360" y="2957"/>
                </a:moveTo>
                <a:lnTo>
                  <a:pt x="12419" y="2957"/>
                </a:lnTo>
                <a:lnTo>
                  <a:pt x="12419" y="4133"/>
                </a:lnTo>
                <a:lnTo>
                  <a:pt x="11360" y="4133"/>
                </a:lnTo>
                <a:close/>
                <a:moveTo>
                  <a:pt x="9526" y="2957"/>
                </a:moveTo>
                <a:lnTo>
                  <a:pt x="10701" y="2957"/>
                </a:lnTo>
                <a:lnTo>
                  <a:pt x="10701" y="5369"/>
                </a:lnTo>
                <a:lnTo>
                  <a:pt x="11530" y="5369"/>
                </a:lnTo>
                <a:lnTo>
                  <a:pt x="11530" y="5369"/>
                </a:lnTo>
                <a:lnTo>
                  <a:pt x="12705" y="5369"/>
                </a:lnTo>
                <a:lnTo>
                  <a:pt x="12705" y="8118"/>
                </a:lnTo>
                <a:lnTo>
                  <a:pt x="11530" y="8118"/>
                </a:lnTo>
                <a:lnTo>
                  <a:pt x="11530" y="6545"/>
                </a:lnTo>
                <a:lnTo>
                  <a:pt x="9504" y="6545"/>
                </a:lnTo>
                <a:lnTo>
                  <a:pt x="9504" y="5369"/>
                </a:lnTo>
                <a:lnTo>
                  <a:pt x="9526" y="5369"/>
                </a:lnTo>
                <a:close/>
                <a:moveTo>
                  <a:pt x="24" y="32"/>
                </a:moveTo>
                <a:lnTo>
                  <a:pt x="7856" y="32"/>
                </a:lnTo>
                <a:lnTo>
                  <a:pt x="7856" y="1991"/>
                </a:lnTo>
                <a:lnTo>
                  <a:pt x="1982" y="1991"/>
                </a:lnTo>
                <a:lnTo>
                  <a:pt x="1982" y="7870"/>
                </a:lnTo>
                <a:lnTo>
                  <a:pt x="24" y="7870"/>
                </a:lnTo>
                <a:lnTo>
                  <a:pt x="24" y="1991"/>
                </a:lnTo>
                <a:close/>
                <a:moveTo>
                  <a:pt x="13768" y="0"/>
                </a:moveTo>
                <a:lnTo>
                  <a:pt x="21600" y="0"/>
                </a:lnTo>
                <a:lnTo>
                  <a:pt x="21600" y="7838"/>
                </a:lnTo>
                <a:lnTo>
                  <a:pt x="19642" y="7838"/>
                </a:lnTo>
                <a:lnTo>
                  <a:pt x="19642" y="1960"/>
                </a:lnTo>
                <a:lnTo>
                  <a:pt x="13768" y="196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5" name="Freeform: Shape 49"/>
          <p:cNvSpPr/>
          <p:nvPr/>
        </p:nvSpPr>
        <p:spPr>
          <a:xfrm rot="5400000">
            <a:off x="10385290" y="3603707"/>
            <a:ext cx="455429" cy="456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9" h="20225" extrusionOk="0">
                <a:moveTo>
                  <a:pt x="1" y="14636"/>
                </a:moveTo>
                <a:cubicBezTo>
                  <a:pt x="-18" y="9801"/>
                  <a:pt x="191" y="6160"/>
                  <a:pt x="172" y="1325"/>
                </a:cubicBezTo>
                <a:cubicBezTo>
                  <a:pt x="172" y="593"/>
                  <a:pt x="795" y="0"/>
                  <a:pt x="1563" y="0"/>
                </a:cubicBezTo>
                <a:lnTo>
                  <a:pt x="3024" y="0"/>
                </a:lnTo>
                <a:cubicBezTo>
                  <a:pt x="3792" y="0"/>
                  <a:pt x="4415" y="593"/>
                  <a:pt x="4415" y="1325"/>
                </a:cubicBezTo>
                <a:cubicBezTo>
                  <a:pt x="4403" y="2464"/>
                  <a:pt x="4389" y="3443"/>
                  <a:pt x="4375" y="4316"/>
                </a:cubicBezTo>
                <a:lnTo>
                  <a:pt x="4361" y="5115"/>
                </a:lnTo>
                <a:lnTo>
                  <a:pt x="9748" y="4969"/>
                </a:lnTo>
                <a:cubicBezTo>
                  <a:pt x="11667" y="4917"/>
                  <a:pt x="13586" y="4845"/>
                  <a:pt x="15506" y="4691"/>
                </a:cubicBezTo>
                <a:cubicBezTo>
                  <a:pt x="18889" y="4063"/>
                  <a:pt x="17242" y="311"/>
                  <a:pt x="13748" y="1485"/>
                </a:cubicBezTo>
                <a:cubicBezTo>
                  <a:pt x="16765" y="-1375"/>
                  <a:pt x="21249" y="507"/>
                  <a:pt x="21198" y="3613"/>
                </a:cubicBezTo>
                <a:cubicBezTo>
                  <a:pt x="21179" y="5072"/>
                  <a:pt x="21582" y="7380"/>
                  <a:pt x="16084" y="8050"/>
                </a:cubicBezTo>
                <a:lnTo>
                  <a:pt x="4307" y="8243"/>
                </a:lnTo>
                <a:lnTo>
                  <a:pt x="4299" y="8757"/>
                </a:lnTo>
                <a:cubicBezTo>
                  <a:pt x="4290" y="9439"/>
                  <a:pt x="4285" y="10130"/>
                  <a:pt x="4284" y="10886"/>
                </a:cubicBezTo>
                <a:lnTo>
                  <a:pt x="4287" y="11691"/>
                </a:lnTo>
                <a:lnTo>
                  <a:pt x="16575" y="11691"/>
                </a:lnTo>
                <a:cubicBezTo>
                  <a:pt x="19885" y="11770"/>
                  <a:pt x="21122" y="13194"/>
                  <a:pt x="21148" y="15206"/>
                </a:cubicBezTo>
                <a:cubicBezTo>
                  <a:pt x="21191" y="16302"/>
                  <a:pt x="20302" y="17028"/>
                  <a:pt x="18564" y="16422"/>
                </a:cubicBezTo>
                <a:cubicBezTo>
                  <a:pt x="16265" y="15572"/>
                  <a:pt x="15873" y="14631"/>
                  <a:pt x="13299" y="14692"/>
                </a:cubicBezTo>
                <a:cubicBezTo>
                  <a:pt x="11181" y="14718"/>
                  <a:pt x="9469" y="14747"/>
                  <a:pt x="6897" y="14792"/>
                </a:cubicBezTo>
                <a:lnTo>
                  <a:pt x="4347" y="14836"/>
                </a:lnTo>
                <a:lnTo>
                  <a:pt x="4403" y="15519"/>
                </a:lnTo>
                <a:cubicBezTo>
                  <a:pt x="4892" y="18086"/>
                  <a:pt x="7073" y="20206"/>
                  <a:pt x="6181" y="20225"/>
                </a:cubicBezTo>
                <a:cubicBezTo>
                  <a:pt x="3703" y="19664"/>
                  <a:pt x="29" y="17856"/>
                  <a:pt x="1" y="1463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6" name="Frame 1"/>
          <p:cNvSpPr/>
          <p:nvPr/>
        </p:nvSpPr>
        <p:spPr>
          <a:xfrm>
            <a:off x="9493570" y="1878930"/>
            <a:ext cx="474353" cy="6409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456" y="17613"/>
                </a:moveTo>
                <a:cubicBezTo>
                  <a:pt x="9885" y="17613"/>
                  <a:pt x="9423" y="17942"/>
                  <a:pt x="9423" y="18349"/>
                </a:cubicBezTo>
                <a:cubicBezTo>
                  <a:pt x="9423" y="18755"/>
                  <a:pt x="9885" y="19085"/>
                  <a:pt x="10456" y="19085"/>
                </a:cubicBezTo>
                <a:cubicBezTo>
                  <a:pt x="11026" y="19085"/>
                  <a:pt x="11489" y="18755"/>
                  <a:pt x="11489" y="18349"/>
                </a:cubicBezTo>
                <a:cubicBezTo>
                  <a:pt x="11489" y="17942"/>
                  <a:pt x="11026" y="17613"/>
                  <a:pt x="10456" y="17613"/>
                </a:cubicBezTo>
                <a:close/>
                <a:moveTo>
                  <a:pt x="12999" y="17367"/>
                </a:moveTo>
                <a:cubicBezTo>
                  <a:pt x="12809" y="17367"/>
                  <a:pt x="12654" y="17477"/>
                  <a:pt x="12654" y="17613"/>
                </a:cubicBezTo>
                <a:cubicBezTo>
                  <a:pt x="12654" y="17748"/>
                  <a:pt x="12809" y="17858"/>
                  <a:pt x="12999" y="17858"/>
                </a:cubicBezTo>
                <a:cubicBezTo>
                  <a:pt x="13189" y="17858"/>
                  <a:pt x="13343" y="17748"/>
                  <a:pt x="13343" y="17613"/>
                </a:cubicBezTo>
                <a:cubicBezTo>
                  <a:pt x="13343" y="17477"/>
                  <a:pt x="13189" y="17367"/>
                  <a:pt x="12999" y="17367"/>
                </a:cubicBezTo>
                <a:close/>
                <a:moveTo>
                  <a:pt x="11489" y="15428"/>
                </a:moveTo>
                <a:cubicBezTo>
                  <a:pt x="11108" y="15428"/>
                  <a:pt x="10800" y="15648"/>
                  <a:pt x="10800" y="15919"/>
                </a:cubicBezTo>
                <a:cubicBezTo>
                  <a:pt x="10800" y="16190"/>
                  <a:pt x="11108" y="16409"/>
                  <a:pt x="11489" y="16409"/>
                </a:cubicBezTo>
                <a:cubicBezTo>
                  <a:pt x="11869" y="16409"/>
                  <a:pt x="12177" y="16190"/>
                  <a:pt x="12177" y="15919"/>
                </a:cubicBezTo>
                <a:cubicBezTo>
                  <a:pt x="12177" y="15648"/>
                  <a:pt x="11869" y="15428"/>
                  <a:pt x="11489" y="15428"/>
                </a:cubicBezTo>
                <a:close/>
                <a:moveTo>
                  <a:pt x="2467" y="13155"/>
                </a:moveTo>
                <a:lnTo>
                  <a:pt x="9671" y="13155"/>
                </a:lnTo>
                <a:lnTo>
                  <a:pt x="5221" y="18852"/>
                </a:lnTo>
                <a:lnTo>
                  <a:pt x="6877" y="18852"/>
                </a:lnTo>
                <a:lnTo>
                  <a:pt x="11326" y="13155"/>
                </a:lnTo>
                <a:lnTo>
                  <a:pt x="15137" y="13155"/>
                </a:lnTo>
                <a:lnTo>
                  <a:pt x="15137" y="19778"/>
                </a:lnTo>
                <a:lnTo>
                  <a:pt x="2467" y="19778"/>
                </a:lnTo>
                <a:close/>
                <a:moveTo>
                  <a:pt x="2467" y="11740"/>
                </a:moveTo>
                <a:lnTo>
                  <a:pt x="5221" y="11740"/>
                </a:lnTo>
                <a:lnTo>
                  <a:pt x="5221" y="12328"/>
                </a:lnTo>
                <a:lnTo>
                  <a:pt x="2467" y="12328"/>
                </a:lnTo>
                <a:close/>
                <a:moveTo>
                  <a:pt x="2467" y="10196"/>
                </a:moveTo>
                <a:lnTo>
                  <a:pt x="6323" y="10196"/>
                </a:lnTo>
                <a:lnTo>
                  <a:pt x="6323" y="10785"/>
                </a:lnTo>
                <a:lnTo>
                  <a:pt x="2467" y="10785"/>
                </a:lnTo>
                <a:close/>
                <a:moveTo>
                  <a:pt x="2467" y="8653"/>
                </a:moveTo>
                <a:lnTo>
                  <a:pt x="5221" y="8653"/>
                </a:lnTo>
                <a:lnTo>
                  <a:pt x="5221" y="9242"/>
                </a:lnTo>
                <a:lnTo>
                  <a:pt x="2467" y="9242"/>
                </a:lnTo>
                <a:close/>
                <a:moveTo>
                  <a:pt x="2467" y="7110"/>
                </a:moveTo>
                <a:lnTo>
                  <a:pt x="6323" y="7110"/>
                </a:lnTo>
                <a:lnTo>
                  <a:pt x="6323" y="7699"/>
                </a:lnTo>
                <a:lnTo>
                  <a:pt x="2467" y="7699"/>
                </a:lnTo>
                <a:close/>
                <a:moveTo>
                  <a:pt x="13262" y="5664"/>
                </a:moveTo>
                <a:lnTo>
                  <a:pt x="13276" y="5681"/>
                </a:lnTo>
                <a:lnTo>
                  <a:pt x="1347" y="5681"/>
                </a:lnTo>
                <a:lnTo>
                  <a:pt x="1347" y="20640"/>
                </a:lnTo>
                <a:lnTo>
                  <a:pt x="16281" y="20640"/>
                </a:lnTo>
                <a:lnTo>
                  <a:pt x="16281" y="9389"/>
                </a:lnTo>
                <a:lnTo>
                  <a:pt x="16307" y="9423"/>
                </a:lnTo>
                <a:lnTo>
                  <a:pt x="19332" y="5673"/>
                </a:lnTo>
                <a:lnTo>
                  <a:pt x="17172" y="5670"/>
                </a:lnTo>
                <a:lnTo>
                  <a:pt x="11326" y="13155"/>
                </a:lnTo>
                <a:lnTo>
                  <a:pt x="9671" y="13155"/>
                </a:lnTo>
                <a:lnTo>
                  <a:pt x="15518" y="5667"/>
                </a:lnTo>
                <a:close/>
                <a:moveTo>
                  <a:pt x="19944" y="0"/>
                </a:moveTo>
                <a:lnTo>
                  <a:pt x="21600" y="0"/>
                </a:lnTo>
                <a:lnTo>
                  <a:pt x="17917" y="4717"/>
                </a:lnTo>
                <a:lnTo>
                  <a:pt x="21600" y="4722"/>
                </a:lnTo>
                <a:lnTo>
                  <a:pt x="17627" y="9648"/>
                </a:lnTo>
                <a:lnTo>
                  <a:pt x="17627" y="21600"/>
                </a:lnTo>
                <a:lnTo>
                  <a:pt x="0" y="21600"/>
                </a:lnTo>
                <a:lnTo>
                  <a:pt x="0" y="4721"/>
                </a:lnTo>
                <a:lnTo>
                  <a:pt x="13522" y="4721"/>
                </a:lnTo>
                <a:lnTo>
                  <a:pt x="13514" y="4710"/>
                </a:lnTo>
                <a:lnTo>
                  <a:pt x="16263" y="4714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IMAGE AND CONTENTS LAYOUT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그룹 1"/>
          <p:cNvGrpSpPr/>
          <p:nvPr/>
        </p:nvGrpSpPr>
        <p:grpSpPr>
          <a:xfrm>
            <a:off x="8914193" y="1702662"/>
            <a:ext cx="2307769" cy="2309829"/>
            <a:chOff x="0" y="0"/>
            <a:chExt cx="2307768" cy="2309828"/>
          </a:xfrm>
        </p:grpSpPr>
        <p:sp>
          <p:nvSpPr>
            <p:cNvPr id="274" name="Oval 9"/>
            <p:cNvSpPr/>
            <p:nvPr/>
          </p:nvSpPr>
          <p:spPr>
            <a:xfrm>
              <a:off x="-1" y="-1"/>
              <a:ext cx="2307770" cy="2309830"/>
            </a:xfrm>
            <a:prstGeom prst="ellipse">
              <a:avLst/>
            </a:prstGeom>
            <a:noFill/>
            <a:ln w="15875" cap="flat">
              <a:solidFill>
                <a:srgbClr val="32B5D3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75" name="Oval 11"/>
            <p:cNvSpPr/>
            <p:nvPr/>
          </p:nvSpPr>
          <p:spPr>
            <a:xfrm>
              <a:off x="1941780" y="337439"/>
              <a:ext cx="233419" cy="233629"/>
            </a:xfrm>
            <a:prstGeom prst="ellipse">
              <a:avLst/>
            </a:prstGeom>
            <a:solidFill>
              <a:srgbClr val="32B5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279" name="그룹 4"/>
          <p:cNvGrpSpPr/>
          <p:nvPr/>
        </p:nvGrpSpPr>
        <p:grpSpPr>
          <a:xfrm>
            <a:off x="925988" y="1702662"/>
            <a:ext cx="2307770" cy="2309829"/>
            <a:chOff x="0" y="0"/>
            <a:chExt cx="2307768" cy="2309828"/>
          </a:xfrm>
        </p:grpSpPr>
        <p:sp>
          <p:nvSpPr>
            <p:cNvPr id="277" name="Oval 13"/>
            <p:cNvSpPr/>
            <p:nvPr/>
          </p:nvSpPr>
          <p:spPr>
            <a:xfrm>
              <a:off x="-1" y="-1"/>
              <a:ext cx="2307770" cy="2309830"/>
            </a:xfrm>
            <a:prstGeom prst="ellipse">
              <a:avLst/>
            </a:prstGeom>
            <a:noFill/>
            <a:ln w="15875" cap="flat">
              <a:solidFill>
                <a:srgbClr val="ED7D1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78" name="Oval 14"/>
            <p:cNvSpPr/>
            <p:nvPr/>
          </p:nvSpPr>
          <p:spPr>
            <a:xfrm>
              <a:off x="1941780" y="337439"/>
              <a:ext cx="233419" cy="233629"/>
            </a:xfrm>
            <a:prstGeom prst="ellipse">
              <a:avLst/>
            </a:prstGeom>
            <a:solidFill>
              <a:srgbClr val="ED7D1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282" name="그룹 3"/>
          <p:cNvGrpSpPr/>
          <p:nvPr/>
        </p:nvGrpSpPr>
        <p:grpSpPr>
          <a:xfrm>
            <a:off x="4920091" y="1702662"/>
            <a:ext cx="2307769" cy="2309829"/>
            <a:chOff x="0" y="0"/>
            <a:chExt cx="2307768" cy="2309828"/>
          </a:xfrm>
        </p:grpSpPr>
        <p:sp>
          <p:nvSpPr>
            <p:cNvPr id="280" name="Oval 16"/>
            <p:cNvSpPr/>
            <p:nvPr/>
          </p:nvSpPr>
          <p:spPr>
            <a:xfrm>
              <a:off x="-1" y="-1"/>
              <a:ext cx="2307770" cy="2309830"/>
            </a:xfrm>
            <a:prstGeom prst="ellipse">
              <a:avLst/>
            </a:prstGeom>
            <a:noFill/>
            <a:ln w="15875" cap="flat">
              <a:solidFill>
                <a:srgbClr val="B44B97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81" name="Oval 17"/>
            <p:cNvSpPr/>
            <p:nvPr/>
          </p:nvSpPr>
          <p:spPr>
            <a:xfrm>
              <a:off x="1941780" y="337439"/>
              <a:ext cx="233419" cy="233629"/>
            </a:xfrm>
            <a:prstGeom prst="ellipse">
              <a:avLst/>
            </a:prstGeom>
            <a:solidFill>
              <a:srgbClr val="B44B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8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096181" y="1873774"/>
            <a:ext cx="1967388" cy="196760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8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090283" y="1873774"/>
            <a:ext cx="1967387" cy="196760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8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9084387" y="1873774"/>
            <a:ext cx="1967387" cy="196760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86" name="Straight Connector 2"/>
          <p:cNvSpPr/>
          <p:nvPr/>
        </p:nvSpPr>
        <p:spPr>
          <a:xfrm>
            <a:off x="848278" y="4911997"/>
            <a:ext cx="2463193" cy="1"/>
          </a:xfrm>
          <a:prstGeom prst="line">
            <a:avLst/>
          </a:prstGeom>
          <a:ln w="6350">
            <a:solidFill>
              <a:srgbClr val="BFBFBF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7" name="Straight Connector 31"/>
          <p:cNvSpPr/>
          <p:nvPr/>
        </p:nvSpPr>
        <p:spPr>
          <a:xfrm>
            <a:off x="4842381" y="4911997"/>
            <a:ext cx="2463192" cy="1"/>
          </a:xfrm>
          <a:prstGeom prst="line">
            <a:avLst/>
          </a:prstGeom>
          <a:ln w="6350">
            <a:solidFill>
              <a:srgbClr val="BFBFBF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8" name="Straight Connector 40"/>
          <p:cNvSpPr/>
          <p:nvPr/>
        </p:nvSpPr>
        <p:spPr>
          <a:xfrm>
            <a:off x="8836483" y="4911997"/>
            <a:ext cx="2463192" cy="1"/>
          </a:xfrm>
          <a:prstGeom prst="line">
            <a:avLst/>
          </a:prstGeom>
          <a:ln w="6350">
            <a:solidFill>
              <a:srgbClr val="BFBFBF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90" name="TextBox 21"/>
          <p:cNvSpPr txBox="1"/>
          <p:nvPr/>
        </p:nvSpPr>
        <p:spPr>
          <a:xfrm>
            <a:off x="0" y="6532027"/>
            <a:ext cx="12192000" cy="313393"/>
          </a:xfrm>
          <a:prstGeom prst="rect">
            <a:avLst/>
          </a:prstGeom>
          <a:gradFill>
            <a:gsLst>
              <a:gs pos="0">
                <a:srgbClr val="E61358"/>
              </a:gs>
              <a:gs pos="13000">
                <a:srgbClr val="E61358"/>
              </a:gs>
              <a:gs pos="18000">
                <a:srgbClr val="ED7D1F"/>
              </a:gs>
              <a:gs pos="37000">
                <a:srgbClr val="ED7D1F"/>
              </a:gs>
              <a:gs pos="42000">
                <a:srgbClr val="A0C82F"/>
              </a:gs>
              <a:gs pos="62000">
                <a:srgbClr val="A0C82F"/>
              </a:gs>
              <a:gs pos="67000">
                <a:srgbClr val="32B5D3"/>
              </a:gs>
              <a:gs pos="72000">
                <a:srgbClr val="32B5D3"/>
              </a:gs>
              <a:gs pos="77000">
                <a:srgbClr val="B44B97"/>
              </a:gs>
              <a:gs pos="98980">
                <a:srgbClr val="B44B97"/>
              </a:gs>
            </a:gsLst>
          </a:gra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just">
              <a:defRPr sz="1600" spc="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Science Technology Engineering Arts Mathematics</a:t>
            </a:r>
          </a:p>
        </p:txBody>
      </p:sp>
      <p:sp>
        <p:nvSpPr>
          <p:cNvPr id="2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roup 2"/>
          <p:cNvGrpSpPr/>
          <p:nvPr/>
        </p:nvGrpSpPr>
        <p:grpSpPr>
          <a:xfrm>
            <a:off x="599806" y="1349502"/>
            <a:ext cx="4011434" cy="4907289"/>
            <a:chOff x="0" y="0"/>
            <a:chExt cx="4011433" cy="4907287"/>
          </a:xfrm>
        </p:grpSpPr>
        <p:sp>
          <p:nvSpPr>
            <p:cNvPr id="298" name="Freeform: Shape 3"/>
            <p:cNvSpPr/>
            <p:nvPr/>
          </p:nvSpPr>
          <p:spPr>
            <a:xfrm flipH="1">
              <a:off x="1278845" y="4060245"/>
              <a:ext cx="1879345" cy="847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4" h="21600" extrusionOk="0">
                  <a:moveTo>
                    <a:pt x="11017" y="0"/>
                  </a:moveTo>
                  <a:cubicBezTo>
                    <a:pt x="11326" y="4679"/>
                    <a:pt x="11540" y="7400"/>
                    <a:pt x="11421" y="10120"/>
                  </a:cubicBezTo>
                  <a:cubicBezTo>
                    <a:pt x="11397" y="10827"/>
                    <a:pt x="11326" y="11480"/>
                    <a:pt x="11112" y="12405"/>
                  </a:cubicBezTo>
                  <a:cubicBezTo>
                    <a:pt x="10636" y="14527"/>
                    <a:pt x="9304" y="14908"/>
                    <a:pt x="8614" y="14962"/>
                  </a:cubicBezTo>
                  <a:cubicBezTo>
                    <a:pt x="6235" y="15071"/>
                    <a:pt x="1406" y="15724"/>
                    <a:pt x="574" y="15778"/>
                  </a:cubicBezTo>
                  <a:cubicBezTo>
                    <a:pt x="478" y="15778"/>
                    <a:pt x="-45" y="15778"/>
                    <a:pt x="3" y="15887"/>
                  </a:cubicBezTo>
                  <a:cubicBezTo>
                    <a:pt x="26" y="15942"/>
                    <a:pt x="145" y="16322"/>
                    <a:pt x="145" y="16322"/>
                  </a:cubicBezTo>
                  <a:cubicBezTo>
                    <a:pt x="431" y="17193"/>
                    <a:pt x="9351" y="20947"/>
                    <a:pt x="10803" y="21546"/>
                  </a:cubicBezTo>
                  <a:cubicBezTo>
                    <a:pt x="10945" y="21600"/>
                    <a:pt x="11064" y="21600"/>
                    <a:pt x="11207" y="21600"/>
                  </a:cubicBezTo>
                  <a:cubicBezTo>
                    <a:pt x="12515" y="21382"/>
                    <a:pt x="19676" y="19913"/>
                    <a:pt x="20532" y="17955"/>
                  </a:cubicBezTo>
                  <a:cubicBezTo>
                    <a:pt x="21555" y="15561"/>
                    <a:pt x="20485" y="7726"/>
                    <a:pt x="19747" y="2612"/>
                  </a:cubicBezTo>
                  <a:cubicBezTo>
                    <a:pt x="20056" y="2013"/>
                    <a:pt x="15679" y="816"/>
                    <a:pt x="11017" y="0"/>
                  </a:cubicBezTo>
                  <a:close/>
                </a:path>
              </a:pathLst>
            </a:custGeom>
            <a:solidFill>
              <a:srgbClr val="B3B3B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99" name="Freeform: Shape 4"/>
            <p:cNvSpPr/>
            <p:nvPr/>
          </p:nvSpPr>
          <p:spPr>
            <a:xfrm flipH="1">
              <a:off x="1316053" y="4060245"/>
              <a:ext cx="1843352" cy="821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95" h="21600" extrusionOk="0">
                  <a:moveTo>
                    <a:pt x="10379" y="0"/>
                  </a:moveTo>
                  <a:cubicBezTo>
                    <a:pt x="10678" y="4657"/>
                    <a:pt x="10885" y="7350"/>
                    <a:pt x="10770" y="10099"/>
                  </a:cubicBezTo>
                  <a:cubicBezTo>
                    <a:pt x="10747" y="10828"/>
                    <a:pt x="10678" y="11445"/>
                    <a:pt x="10471" y="12399"/>
                  </a:cubicBezTo>
                  <a:cubicBezTo>
                    <a:pt x="10010" y="14475"/>
                    <a:pt x="8721" y="14924"/>
                    <a:pt x="8099" y="14924"/>
                  </a:cubicBezTo>
                  <a:cubicBezTo>
                    <a:pt x="6349" y="15036"/>
                    <a:pt x="868" y="15765"/>
                    <a:pt x="108" y="16158"/>
                  </a:cubicBezTo>
                  <a:cubicBezTo>
                    <a:pt x="-1135" y="16831"/>
                    <a:pt x="8721" y="20927"/>
                    <a:pt x="10195" y="21544"/>
                  </a:cubicBezTo>
                  <a:cubicBezTo>
                    <a:pt x="10310" y="21600"/>
                    <a:pt x="10448" y="21600"/>
                    <a:pt x="10563" y="21600"/>
                  </a:cubicBezTo>
                  <a:cubicBezTo>
                    <a:pt x="11784" y="21376"/>
                    <a:pt x="18669" y="19973"/>
                    <a:pt x="19498" y="17953"/>
                  </a:cubicBezTo>
                  <a:cubicBezTo>
                    <a:pt x="20465" y="15597"/>
                    <a:pt x="19452" y="7798"/>
                    <a:pt x="18738" y="2693"/>
                  </a:cubicBezTo>
                  <a:cubicBezTo>
                    <a:pt x="19014" y="2020"/>
                    <a:pt x="14823" y="785"/>
                    <a:pt x="10379" y="0"/>
                  </a:cubicBezTo>
                  <a:close/>
                </a:path>
              </a:pathLst>
            </a:custGeom>
            <a:solidFill>
              <a:srgbClr val="CCCCC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0" name="Freeform: Shape 5"/>
            <p:cNvSpPr/>
            <p:nvPr/>
          </p:nvSpPr>
          <p:spPr>
            <a:xfrm flipH="1">
              <a:off x="0" y="0"/>
              <a:ext cx="4009498" cy="42679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475" extrusionOk="0">
                  <a:moveTo>
                    <a:pt x="19308" y="21471"/>
                  </a:moveTo>
                  <a:lnTo>
                    <a:pt x="564" y="19496"/>
                  </a:lnTo>
                  <a:cubicBezTo>
                    <a:pt x="231" y="19463"/>
                    <a:pt x="-21" y="19184"/>
                    <a:pt x="2" y="18873"/>
                  </a:cubicBezTo>
                  <a:lnTo>
                    <a:pt x="713" y="5883"/>
                  </a:lnTo>
                  <a:cubicBezTo>
                    <a:pt x="736" y="5089"/>
                    <a:pt x="931" y="4863"/>
                    <a:pt x="1206" y="4799"/>
                  </a:cubicBezTo>
                  <a:lnTo>
                    <a:pt x="20742" y="21"/>
                  </a:lnTo>
                  <a:cubicBezTo>
                    <a:pt x="21166" y="-86"/>
                    <a:pt x="21579" y="225"/>
                    <a:pt x="21556" y="633"/>
                  </a:cubicBezTo>
                  <a:lnTo>
                    <a:pt x="20283" y="20709"/>
                  </a:lnTo>
                  <a:cubicBezTo>
                    <a:pt x="20237" y="21170"/>
                    <a:pt x="19801" y="21514"/>
                    <a:pt x="19308" y="21471"/>
                  </a:cubicBezTo>
                  <a:close/>
                </a:path>
              </a:pathLst>
            </a:custGeom>
            <a:solidFill>
              <a:srgbClr val="CCCCC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1" name="Freeform: Shape 6"/>
            <p:cNvSpPr/>
            <p:nvPr/>
          </p:nvSpPr>
          <p:spPr>
            <a:xfrm flipH="1">
              <a:off x="40335" y="0"/>
              <a:ext cx="3953957" cy="3712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01" extrusionOk="0">
                  <a:moveTo>
                    <a:pt x="20425" y="21501"/>
                  </a:moveTo>
                  <a:lnTo>
                    <a:pt x="0" y="20043"/>
                  </a:lnTo>
                  <a:lnTo>
                    <a:pt x="628" y="6166"/>
                  </a:lnTo>
                  <a:cubicBezTo>
                    <a:pt x="640" y="5869"/>
                    <a:pt x="838" y="5610"/>
                    <a:pt x="1117" y="5523"/>
                  </a:cubicBezTo>
                  <a:lnTo>
                    <a:pt x="20750" y="25"/>
                  </a:lnTo>
                  <a:cubicBezTo>
                    <a:pt x="21181" y="-99"/>
                    <a:pt x="21600" y="259"/>
                    <a:pt x="21565" y="729"/>
                  </a:cubicBezTo>
                  <a:lnTo>
                    <a:pt x="20425" y="21501"/>
                  </a:lnTo>
                  <a:close/>
                </a:path>
              </a:pathLst>
            </a:custGeom>
            <a:solidFill>
              <a:srgbClr val="1A1A1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2" name="Freeform: Shape 7"/>
            <p:cNvSpPr/>
            <p:nvPr/>
          </p:nvSpPr>
          <p:spPr>
            <a:xfrm flipH="1">
              <a:off x="262602" y="277352"/>
              <a:ext cx="3631409" cy="31577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20" y="21600"/>
                  </a:moveTo>
                  <a:lnTo>
                    <a:pt x="0" y="20695"/>
                  </a:lnTo>
                  <a:lnTo>
                    <a:pt x="673" y="5458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3" name="Freeform: Shape 8"/>
            <p:cNvSpPr/>
            <p:nvPr/>
          </p:nvSpPr>
          <p:spPr>
            <a:xfrm flipH="1">
              <a:off x="249801" y="3469233"/>
              <a:ext cx="3761633" cy="7990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8" h="21344" extrusionOk="0">
                  <a:moveTo>
                    <a:pt x="86" y="0"/>
                  </a:moveTo>
                  <a:lnTo>
                    <a:pt x="0" y="7580"/>
                  </a:lnTo>
                  <a:cubicBezTo>
                    <a:pt x="-12" y="9233"/>
                    <a:pt x="245" y="10715"/>
                    <a:pt x="600" y="10885"/>
                  </a:cubicBezTo>
                  <a:lnTo>
                    <a:pt x="20449" y="21315"/>
                  </a:lnTo>
                  <a:cubicBezTo>
                    <a:pt x="20964" y="21600"/>
                    <a:pt x="21429" y="19776"/>
                    <a:pt x="21453" y="17326"/>
                  </a:cubicBezTo>
                  <a:lnTo>
                    <a:pt x="21588" y="6269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B3B3B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4" name="Freeform: Shape 9"/>
            <p:cNvSpPr/>
            <p:nvPr/>
          </p:nvSpPr>
          <p:spPr>
            <a:xfrm flipH="1">
              <a:off x="250942" y="275530"/>
              <a:ext cx="2591594" cy="31691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93" y="1951"/>
                  </a:moveTo>
                  <a:lnTo>
                    <a:pt x="21600" y="0"/>
                  </a:lnTo>
                  <a:lnTo>
                    <a:pt x="19967" y="21600"/>
                  </a:lnTo>
                  <a:lnTo>
                    <a:pt x="0" y="20881"/>
                  </a:lnTo>
                  <a:lnTo>
                    <a:pt x="11093" y="1951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0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07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859406" y="1640713"/>
            <a:ext cx="3631410" cy="315774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grpSp>
        <p:nvGrpSpPr>
          <p:cNvPr id="313" name="Group 11"/>
          <p:cNvGrpSpPr/>
          <p:nvPr/>
        </p:nvGrpSpPr>
        <p:grpSpPr>
          <a:xfrm>
            <a:off x="5427360" y="1143268"/>
            <a:ext cx="1337279" cy="220480"/>
            <a:chOff x="0" y="0"/>
            <a:chExt cx="1337277" cy="220479"/>
          </a:xfrm>
        </p:grpSpPr>
        <p:sp>
          <p:nvSpPr>
            <p:cNvPr id="308" name="Rectangle 12"/>
            <p:cNvSpPr/>
            <p:nvPr/>
          </p:nvSpPr>
          <p:spPr>
            <a:xfrm rot="10800000" flipH="1">
              <a:off x="0" y="0"/>
              <a:ext cx="220478" cy="220479"/>
            </a:xfrm>
            <a:prstGeom prst="rect">
              <a:avLst/>
            </a:prstGeom>
            <a:solidFill>
              <a:srgbClr val="E6135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9" name="Rectangle 14"/>
            <p:cNvSpPr/>
            <p:nvPr/>
          </p:nvSpPr>
          <p:spPr>
            <a:xfrm rot="10800000" flipH="1">
              <a:off x="279200" y="0"/>
              <a:ext cx="220479" cy="220479"/>
            </a:xfrm>
            <a:prstGeom prst="rect">
              <a:avLst/>
            </a:prstGeom>
            <a:solidFill>
              <a:srgbClr val="ED7D1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10" name="Rectangle 15"/>
            <p:cNvSpPr/>
            <p:nvPr/>
          </p:nvSpPr>
          <p:spPr>
            <a:xfrm rot="10800000" flipH="1">
              <a:off x="558399" y="0"/>
              <a:ext cx="220479" cy="220479"/>
            </a:xfrm>
            <a:prstGeom prst="rect">
              <a:avLst/>
            </a:prstGeom>
            <a:solidFill>
              <a:srgbClr val="A0C82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11" name="Rectangle 16"/>
            <p:cNvSpPr/>
            <p:nvPr/>
          </p:nvSpPr>
          <p:spPr>
            <a:xfrm rot="10800000" flipH="1">
              <a:off x="837600" y="0"/>
              <a:ext cx="220479" cy="220479"/>
            </a:xfrm>
            <a:prstGeom prst="rect">
              <a:avLst/>
            </a:prstGeom>
            <a:solidFill>
              <a:srgbClr val="32B5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12" name="Rectangle 17"/>
            <p:cNvSpPr/>
            <p:nvPr/>
          </p:nvSpPr>
          <p:spPr>
            <a:xfrm rot="10800000" flipH="1">
              <a:off x="1116799" y="0"/>
              <a:ext cx="220479" cy="220479"/>
            </a:xfrm>
            <a:prstGeom prst="rect">
              <a:avLst/>
            </a:prstGeom>
            <a:solidFill>
              <a:srgbClr val="B44B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Rectangle 2"/>
          <p:cNvSpPr/>
          <p:nvPr/>
        </p:nvSpPr>
        <p:spPr>
          <a:xfrm>
            <a:off x="0" y="3254185"/>
            <a:ext cx="12192000" cy="1296145"/>
          </a:xfrm>
          <a:prstGeom prst="rect">
            <a:avLst/>
          </a:prstGeom>
          <a:solidFill>
            <a:srgbClr val="435E7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327" name="Group 8"/>
          <p:cNvGrpSpPr/>
          <p:nvPr/>
        </p:nvGrpSpPr>
        <p:grpSpPr>
          <a:xfrm>
            <a:off x="741800" y="1570966"/>
            <a:ext cx="2520001" cy="4680001"/>
            <a:chOff x="0" y="0"/>
            <a:chExt cx="2520000" cy="4679999"/>
          </a:xfrm>
        </p:grpSpPr>
        <p:sp>
          <p:nvSpPr>
            <p:cNvPr id="322" name="Rounded Rectangle 3"/>
            <p:cNvSpPr/>
            <p:nvPr/>
          </p:nvSpPr>
          <p:spPr>
            <a:xfrm>
              <a:off x="0" y="0"/>
              <a:ext cx="2520001" cy="468000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3" name="Rectangle 5"/>
            <p:cNvSpPr/>
            <p:nvPr/>
          </p:nvSpPr>
          <p:spPr>
            <a:xfrm>
              <a:off x="1151988" y="231280"/>
              <a:ext cx="216025" cy="34351"/>
            </a:xfrm>
            <a:prstGeom prst="rect">
              <a:avLst/>
            </a:prstGeom>
            <a:solidFill>
              <a:srgbClr val="B0B0B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326" name="Group 1"/>
            <p:cNvGrpSpPr/>
            <p:nvPr/>
          </p:nvGrpSpPr>
          <p:grpSpPr>
            <a:xfrm>
              <a:off x="1103708" y="4263324"/>
              <a:ext cx="312585" cy="312585"/>
              <a:chOff x="0" y="0"/>
              <a:chExt cx="312583" cy="312583"/>
            </a:xfrm>
          </p:grpSpPr>
          <p:sp>
            <p:nvSpPr>
              <p:cNvPr id="324" name="Oval 4"/>
              <p:cNvSpPr/>
              <p:nvPr/>
            </p:nvSpPr>
            <p:spPr>
              <a:xfrm>
                <a:off x="0" y="0"/>
                <a:ext cx="312584" cy="312584"/>
              </a:xfrm>
              <a:prstGeom prst="ellipse">
                <a:avLst/>
              </a:prstGeom>
              <a:gradFill flip="none" rotWithShape="1">
                <a:gsLst>
                  <a:gs pos="0">
                    <a:srgbClr val="0F0F0F"/>
                  </a:gs>
                  <a:gs pos="56000">
                    <a:srgbClr val="595959"/>
                  </a:gs>
                  <a:gs pos="91000">
                    <a:srgbClr val="808080"/>
                  </a:gs>
                  <a:gs pos="100000">
                    <a:srgbClr val="BFBFBF"/>
                  </a:gs>
                </a:gsLst>
                <a:lin ang="10800000" scaled="0"/>
              </a:gradFill>
              <a:ln w="3175" cap="flat">
                <a:solidFill>
                  <a:srgbClr val="262626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25" name="Rounded Rectangle 7"/>
              <p:cNvSpPr/>
              <p:nvPr/>
            </p:nvSpPr>
            <p:spPr>
              <a:xfrm>
                <a:off x="84805" y="84283"/>
                <a:ext cx="142970" cy="144017"/>
              </a:xfrm>
              <a:prstGeom prst="roundRect">
                <a:avLst>
                  <a:gd name="adj" fmla="val 16667"/>
                </a:avLst>
              </a:prstGeom>
              <a:solidFill>
                <a:srgbClr val="737373"/>
              </a:solidFill>
              <a:ln w="6350" cap="flat">
                <a:solidFill>
                  <a:srgbClr val="B0B0B0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32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921679" y="1930402"/>
            <a:ext cx="2160242" cy="37444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2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335" name="Group 28"/>
          <p:cNvGrpSpPr/>
          <p:nvPr/>
        </p:nvGrpSpPr>
        <p:grpSpPr>
          <a:xfrm>
            <a:off x="5427360" y="1143268"/>
            <a:ext cx="1337279" cy="220480"/>
            <a:chOff x="0" y="0"/>
            <a:chExt cx="1337277" cy="220479"/>
          </a:xfrm>
        </p:grpSpPr>
        <p:sp>
          <p:nvSpPr>
            <p:cNvPr id="330" name="Rectangle 29"/>
            <p:cNvSpPr/>
            <p:nvPr/>
          </p:nvSpPr>
          <p:spPr>
            <a:xfrm rot="10800000" flipH="1">
              <a:off x="0" y="0"/>
              <a:ext cx="220478" cy="220479"/>
            </a:xfrm>
            <a:prstGeom prst="rect">
              <a:avLst/>
            </a:prstGeom>
            <a:solidFill>
              <a:srgbClr val="E6135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1" name="Rectangle 30"/>
            <p:cNvSpPr/>
            <p:nvPr/>
          </p:nvSpPr>
          <p:spPr>
            <a:xfrm rot="10800000" flipH="1">
              <a:off x="279200" y="0"/>
              <a:ext cx="220479" cy="220479"/>
            </a:xfrm>
            <a:prstGeom prst="rect">
              <a:avLst/>
            </a:prstGeom>
            <a:solidFill>
              <a:srgbClr val="ED7D1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2" name="Rectangle 31"/>
            <p:cNvSpPr/>
            <p:nvPr/>
          </p:nvSpPr>
          <p:spPr>
            <a:xfrm rot="10800000" flipH="1">
              <a:off x="558399" y="0"/>
              <a:ext cx="220479" cy="220479"/>
            </a:xfrm>
            <a:prstGeom prst="rect">
              <a:avLst/>
            </a:prstGeom>
            <a:solidFill>
              <a:srgbClr val="A0C82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3" name="Rectangle 32"/>
            <p:cNvSpPr/>
            <p:nvPr/>
          </p:nvSpPr>
          <p:spPr>
            <a:xfrm rot="10800000" flipH="1">
              <a:off x="837600" y="0"/>
              <a:ext cx="220479" cy="220479"/>
            </a:xfrm>
            <a:prstGeom prst="rect">
              <a:avLst/>
            </a:prstGeom>
            <a:solidFill>
              <a:srgbClr val="32B5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4" name="Rectangle 33"/>
            <p:cNvSpPr/>
            <p:nvPr/>
          </p:nvSpPr>
          <p:spPr>
            <a:xfrm rot="10800000" flipH="1">
              <a:off x="1116799" y="0"/>
              <a:ext cx="220479" cy="220479"/>
            </a:xfrm>
            <a:prstGeom prst="rect">
              <a:avLst/>
            </a:prstGeom>
            <a:solidFill>
              <a:srgbClr val="B44B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4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직사각형 2"/>
          <p:cNvSpPr/>
          <p:nvPr/>
        </p:nvSpPr>
        <p:spPr>
          <a:xfrm>
            <a:off x="673240" y="1141826"/>
            <a:ext cx="10862269" cy="5054324"/>
          </a:xfrm>
          <a:prstGeom prst="rect">
            <a:avLst/>
          </a:prstGeom>
          <a:solidFill>
            <a:srgbClr val="ED7D1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4" name="그림 개체 틀 5"/>
          <p:cNvSpPr>
            <a:spLocks noGrp="1"/>
          </p:cNvSpPr>
          <p:nvPr>
            <p:ph type="pic" sz="half" idx="13"/>
          </p:nvPr>
        </p:nvSpPr>
        <p:spPr>
          <a:xfrm>
            <a:off x="6229977" y="653142"/>
            <a:ext cx="4824558" cy="505432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직사각형 21"/>
          <p:cNvSpPr/>
          <p:nvPr/>
        </p:nvSpPr>
        <p:spPr>
          <a:xfrm>
            <a:off x="-1" y="1894645"/>
            <a:ext cx="12192001" cy="3068709"/>
          </a:xfrm>
          <a:prstGeom prst="rect">
            <a:avLst/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53" name="그림 개체 틀 25"/>
          <p:cNvSpPr>
            <a:spLocks noGrp="1"/>
          </p:cNvSpPr>
          <p:nvPr>
            <p:ph type="pic" idx="13"/>
          </p:nvPr>
        </p:nvSpPr>
        <p:spPr>
          <a:xfrm>
            <a:off x="4697013" y="52057"/>
            <a:ext cx="6847889" cy="675388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5" name="Title Text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6" name="Body Level One…"/>
          <p:cNvSpPr txBox="1"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6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그림 개체 틀 33"/>
          <p:cNvSpPr>
            <a:spLocks noGrp="1"/>
          </p:cNvSpPr>
          <p:nvPr>
            <p:ph type="pic" idx="13"/>
          </p:nvPr>
        </p:nvSpPr>
        <p:spPr>
          <a:xfrm>
            <a:off x="4940090" y="0"/>
            <a:ext cx="7251911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그림 개체 틀 2"/>
          <p:cNvSpPr>
            <a:spLocks noGrp="1"/>
          </p:cNvSpPr>
          <p:nvPr>
            <p:ph type="pic" sz="quarter" idx="13"/>
          </p:nvPr>
        </p:nvSpPr>
        <p:spPr>
          <a:xfrm>
            <a:off x="706992" y="1802659"/>
            <a:ext cx="2160001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0" name="Rectangle 2"/>
          <p:cNvSpPr/>
          <p:nvPr/>
        </p:nvSpPr>
        <p:spPr>
          <a:xfrm>
            <a:off x="701132" y="1634002"/>
            <a:ext cx="2160000" cy="175027"/>
          </a:xfrm>
          <a:prstGeom prst="rect">
            <a:avLst/>
          </a:prstGeom>
          <a:solidFill>
            <a:srgbClr val="B44B97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1" name="그림 개체 틀 2"/>
          <p:cNvSpPr>
            <a:spLocks noGrp="1"/>
          </p:cNvSpPr>
          <p:nvPr>
            <p:ph type="pic" sz="quarter" idx="14"/>
          </p:nvPr>
        </p:nvSpPr>
        <p:spPr>
          <a:xfrm>
            <a:off x="2865184" y="1802659"/>
            <a:ext cx="2160000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2" name="Rectangle 34"/>
          <p:cNvSpPr/>
          <p:nvPr/>
        </p:nvSpPr>
        <p:spPr>
          <a:xfrm>
            <a:off x="2861277" y="1634002"/>
            <a:ext cx="2160001" cy="175027"/>
          </a:xfrm>
          <a:prstGeom prst="rect">
            <a:avLst/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3" name="그림 개체 틀 2"/>
          <p:cNvSpPr>
            <a:spLocks noGrp="1"/>
          </p:cNvSpPr>
          <p:nvPr>
            <p:ph type="pic" sz="quarter" idx="15"/>
          </p:nvPr>
        </p:nvSpPr>
        <p:spPr>
          <a:xfrm>
            <a:off x="5023375" y="1802659"/>
            <a:ext cx="2160001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4" name="Rectangle 38"/>
          <p:cNvSpPr/>
          <p:nvPr/>
        </p:nvSpPr>
        <p:spPr>
          <a:xfrm>
            <a:off x="5021422" y="1634002"/>
            <a:ext cx="2160001" cy="175027"/>
          </a:xfrm>
          <a:prstGeom prst="rect">
            <a:avLst/>
          </a:prstGeom>
          <a:solidFill>
            <a:srgbClr val="ED7D1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5" name="그림 개체 틀 2"/>
          <p:cNvSpPr>
            <a:spLocks noGrp="1"/>
          </p:cNvSpPr>
          <p:nvPr>
            <p:ph type="pic" sz="quarter" idx="16"/>
          </p:nvPr>
        </p:nvSpPr>
        <p:spPr>
          <a:xfrm>
            <a:off x="7181566" y="1802659"/>
            <a:ext cx="2160001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6" name="Rectangle 40"/>
          <p:cNvSpPr/>
          <p:nvPr/>
        </p:nvSpPr>
        <p:spPr>
          <a:xfrm>
            <a:off x="7181567" y="1634002"/>
            <a:ext cx="2160001" cy="175027"/>
          </a:xfrm>
          <a:prstGeom prst="rect">
            <a:avLst/>
          </a:prstGeom>
          <a:solidFill>
            <a:srgbClr val="A0C82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7" name="그림 개체 틀 2"/>
          <p:cNvSpPr>
            <a:spLocks noGrp="1"/>
          </p:cNvSpPr>
          <p:nvPr>
            <p:ph type="pic" sz="quarter" idx="17"/>
          </p:nvPr>
        </p:nvSpPr>
        <p:spPr>
          <a:xfrm>
            <a:off x="9341712" y="1802659"/>
            <a:ext cx="2160001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8" name="Rectangle 42"/>
          <p:cNvSpPr/>
          <p:nvPr/>
        </p:nvSpPr>
        <p:spPr>
          <a:xfrm>
            <a:off x="9341712" y="1634002"/>
            <a:ext cx="2160001" cy="175027"/>
          </a:xfrm>
          <a:prstGeom prst="rect">
            <a:avLst/>
          </a:prstGeom>
          <a:solidFill>
            <a:srgbClr val="32B5D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80" name="Rectangle 19"/>
          <p:cNvSpPr/>
          <p:nvPr/>
        </p:nvSpPr>
        <p:spPr>
          <a:xfrm>
            <a:off x="0" y="6649277"/>
            <a:ext cx="9893376" cy="85286"/>
          </a:xfrm>
          <a:prstGeom prst="rect">
            <a:avLst/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395" name="Group 20"/>
          <p:cNvGrpSpPr/>
          <p:nvPr/>
        </p:nvGrpSpPr>
        <p:grpSpPr>
          <a:xfrm>
            <a:off x="9917983" y="6189825"/>
            <a:ext cx="2134868" cy="660408"/>
            <a:chOff x="0" y="0"/>
            <a:chExt cx="2134866" cy="660406"/>
          </a:xfrm>
        </p:grpSpPr>
        <p:grpSp>
          <p:nvGrpSpPr>
            <p:cNvPr id="386" name="Group 21"/>
            <p:cNvGrpSpPr/>
            <p:nvPr/>
          </p:nvGrpSpPr>
          <p:grpSpPr>
            <a:xfrm>
              <a:off x="3176" y="144712"/>
              <a:ext cx="2131691" cy="398889"/>
              <a:chOff x="0" y="0"/>
              <a:chExt cx="2131690" cy="398888"/>
            </a:xfrm>
          </p:grpSpPr>
          <p:sp>
            <p:nvSpPr>
              <p:cNvPr id="381" name="Rectangle 30"/>
              <p:cNvSpPr/>
              <p:nvPr/>
            </p:nvSpPr>
            <p:spPr>
              <a:xfrm>
                <a:off x="0" y="-1"/>
                <a:ext cx="398888" cy="398890"/>
              </a:xfrm>
              <a:prstGeom prst="rect">
                <a:avLst/>
              </a:prstGeom>
              <a:solidFill>
                <a:srgbClr val="E6135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2" name="Rectangle 45"/>
              <p:cNvSpPr/>
              <p:nvPr/>
            </p:nvSpPr>
            <p:spPr>
              <a:xfrm>
                <a:off x="433200" y="-1"/>
                <a:ext cx="398888" cy="398890"/>
              </a:xfrm>
              <a:prstGeom prst="rect">
                <a:avLst/>
              </a:prstGeom>
              <a:solidFill>
                <a:srgbClr val="ED7D1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3" name="Rectangle 46"/>
              <p:cNvSpPr/>
              <p:nvPr/>
            </p:nvSpPr>
            <p:spPr>
              <a:xfrm>
                <a:off x="866401" y="-1"/>
                <a:ext cx="398888" cy="398890"/>
              </a:xfrm>
              <a:prstGeom prst="rect">
                <a:avLst/>
              </a:prstGeom>
              <a:solidFill>
                <a:srgbClr val="A0C82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4" name="Rectangle 47"/>
              <p:cNvSpPr/>
              <p:nvPr/>
            </p:nvSpPr>
            <p:spPr>
              <a:xfrm>
                <a:off x="1299602" y="-1"/>
                <a:ext cx="398888" cy="398890"/>
              </a:xfrm>
              <a:prstGeom prst="rect">
                <a:avLst/>
              </a:prstGeom>
              <a:solidFill>
                <a:srgbClr val="32B5D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5" name="Rectangle 48"/>
              <p:cNvSpPr/>
              <p:nvPr/>
            </p:nvSpPr>
            <p:spPr>
              <a:xfrm>
                <a:off x="1732803" y="-1"/>
                <a:ext cx="398888" cy="398890"/>
              </a:xfrm>
              <a:prstGeom prst="rect">
                <a:avLst/>
              </a:prstGeom>
              <a:solidFill>
                <a:srgbClr val="B44B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387" name="Freeform: Shape 22"/>
            <p:cNvSpPr/>
            <p:nvPr/>
          </p:nvSpPr>
          <p:spPr>
            <a:xfrm rot="10800000">
              <a:off x="459476" y="142400"/>
              <a:ext cx="353680" cy="391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6" h="21600" extrusionOk="0">
                  <a:moveTo>
                    <a:pt x="6023" y="4116"/>
                  </a:moveTo>
                  <a:cubicBezTo>
                    <a:pt x="6411" y="4174"/>
                    <a:pt x="6783" y="3929"/>
                    <a:pt x="6845" y="3569"/>
                  </a:cubicBezTo>
                  <a:cubicBezTo>
                    <a:pt x="6907" y="3209"/>
                    <a:pt x="6643" y="2863"/>
                    <a:pt x="6256" y="2806"/>
                  </a:cubicBezTo>
                  <a:cubicBezTo>
                    <a:pt x="5868" y="2748"/>
                    <a:pt x="5495" y="2993"/>
                    <a:pt x="5433" y="3353"/>
                  </a:cubicBezTo>
                  <a:cubicBezTo>
                    <a:pt x="5356" y="3713"/>
                    <a:pt x="5635" y="4059"/>
                    <a:pt x="6023" y="4116"/>
                  </a:cubicBezTo>
                  <a:close/>
                  <a:moveTo>
                    <a:pt x="19204" y="9162"/>
                  </a:moveTo>
                  <a:cubicBezTo>
                    <a:pt x="19734" y="9079"/>
                    <a:pt x="20040" y="8464"/>
                    <a:pt x="19551" y="7978"/>
                  </a:cubicBezTo>
                  <a:cubicBezTo>
                    <a:pt x="18729" y="7517"/>
                    <a:pt x="17953" y="8395"/>
                    <a:pt x="18620" y="9043"/>
                  </a:cubicBezTo>
                  <a:cubicBezTo>
                    <a:pt x="18826" y="9158"/>
                    <a:pt x="19028" y="9190"/>
                    <a:pt x="19204" y="9162"/>
                  </a:cubicBezTo>
                  <a:close/>
                  <a:moveTo>
                    <a:pt x="2417" y="14157"/>
                  </a:moveTo>
                  <a:cubicBezTo>
                    <a:pt x="2031" y="14157"/>
                    <a:pt x="1718" y="13866"/>
                    <a:pt x="1718" y="13508"/>
                  </a:cubicBezTo>
                  <a:cubicBezTo>
                    <a:pt x="1718" y="13149"/>
                    <a:pt x="2031" y="12859"/>
                    <a:pt x="2417" y="12859"/>
                  </a:cubicBezTo>
                  <a:cubicBezTo>
                    <a:pt x="2803" y="12859"/>
                    <a:pt x="3116" y="13149"/>
                    <a:pt x="3116" y="13508"/>
                  </a:cubicBezTo>
                  <a:cubicBezTo>
                    <a:pt x="3116" y="13866"/>
                    <a:pt x="2803" y="14157"/>
                    <a:pt x="2417" y="14157"/>
                  </a:cubicBezTo>
                  <a:close/>
                  <a:moveTo>
                    <a:pt x="2417" y="14805"/>
                  </a:moveTo>
                  <a:cubicBezTo>
                    <a:pt x="3189" y="14805"/>
                    <a:pt x="3815" y="14224"/>
                    <a:pt x="3815" y="13508"/>
                  </a:cubicBezTo>
                  <a:cubicBezTo>
                    <a:pt x="3815" y="12791"/>
                    <a:pt x="3189" y="12210"/>
                    <a:pt x="2417" y="12210"/>
                  </a:cubicBezTo>
                  <a:cubicBezTo>
                    <a:pt x="1645" y="12210"/>
                    <a:pt x="1019" y="12791"/>
                    <a:pt x="1019" y="13508"/>
                  </a:cubicBezTo>
                  <a:cubicBezTo>
                    <a:pt x="1019" y="14224"/>
                    <a:pt x="1645" y="14805"/>
                    <a:pt x="2417" y="14805"/>
                  </a:cubicBezTo>
                  <a:close/>
                  <a:moveTo>
                    <a:pt x="15370" y="21600"/>
                  </a:moveTo>
                  <a:lnTo>
                    <a:pt x="10219" y="21600"/>
                  </a:lnTo>
                  <a:lnTo>
                    <a:pt x="10076" y="21508"/>
                  </a:lnTo>
                  <a:lnTo>
                    <a:pt x="2851" y="21508"/>
                  </a:lnTo>
                  <a:lnTo>
                    <a:pt x="2851" y="20372"/>
                  </a:lnTo>
                  <a:cubicBezTo>
                    <a:pt x="2851" y="19744"/>
                    <a:pt x="3399" y="19235"/>
                    <a:pt x="4076" y="19235"/>
                  </a:cubicBezTo>
                  <a:lnTo>
                    <a:pt x="6557" y="19235"/>
                  </a:lnTo>
                  <a:lnTo>
                    <a:pt x="1082" y="15700"/>
                  </a:lnTo>
                  <a:cubicBezTo>
                    <a:pt x="-61" y="14961"/>
                    <a:pt x="-343" y="13503"/>
                    <a:pt x="452" y="12442"/>
                  </a:cubicBezTo>
                  <a:cubicBezTo>
                    <a:pt x="651" y="12176"/>
                    <a:pt x="898" y="11961"/>
                    <a:pt x="1175" y="11799"/>
                  </a:cubicBezTo>
                  <a:lnTo>
                    <a:pt x="1807" y="11571"/>
                  </a:lnTo>
                  <a:lnTo>
                    <a:pt x="1793" y="11534"/>
                  </a:lnTo>
                  <a:lnTo>
                    <a:pt x="15242" y="7675"/>
                  </a:lnTo>
                  <a:lnTo>
                    <a:pt x="7188" y="4866"/>
                  </a:lnTo>
                  <a:lnTo>
                    <a:pt x="6588" y="5123"/>
                  </a:lnTo>
                  <a:cubicBezTo>
                    <a:pt x="6353" y="5177"/>
                    <a:pt x="6104" y="5190"/>
                    <a:pt x="5852" y="5154"/>
                  </a:cubicBezTo>
                  <a:lnTo>
                    <a:pt x="5276" y="4955"/>
                  </a:lnTo>
                  <a:lnTo>
                    <a:pt x="3978" y="5805"/>
                  </a:lnTo>
                  <a:lnTo>
                    <a:pt x="1356" y="5416"/>
                  </a:lnTo>
                  <a:lnTo>
                    <a:pt x="146" y="3515"/>
                  </a:lnTo>
                  <a:lnTo>
                    <a:pt x="239" y="2967"/>
                  </a:lnTo>
                  <a:lnTo>
                    <a:pt x="611" y="3025"/>
                  </a:lnTo>
                  <a:lnTo>
                    <a:pt x="1868" y="4754"/>
                  </a:lnTo>
                  <a:lnTo>
                    <a:pt x="3776" y="5042"/>
                  </a:lnTo>
                  <a:lnTo>
                    <a:pt x="4635" y="4415"/>
                  </a:lnTo>
                  <a:lnTo>
                    <a:pt x="4316" y="3180"/>
                  </a:lnTo>
                  <a:cubicBezTo>
                    <a:pt x="4401" y="2712"/>
                    <a:pt x="4681" y="2319"/>
                    <a:pt x="5065" y="2062"/>
                  </a:cubicBezTo>
                  <a:lnTo>
                    <a:pt x="5181" y="2012"/>
                  </a:lnTo>
                  <a:lnTo>
                    <a:pt x="4506" y="1052"/>
                  </a:lnTo>
                  <a:lnTo>
                    <a:pt x="2597" y="778"/>
                  </a:lnTo>
                  <a:lnTo>
                    <a:pt x="828" y="2060"/>
                  </a:lnTo>
                  <a:lnTo>
                    <a:pt x="441" y="2002"/>
                  </a:lnTo>
                  <a:lnTo>
                    <a:pt x="534" y="1455"/>
                  </a:lnTo>
                  <a:lnTo>
                    <a:pt x="2333" y="0"/>
                  </a:lnTo>
                  <a:lnTo>
                    <a:pt x="4956" y="389"/>
                  </a:lnTo>
                  <a:lnTo>
                    <a:pt x="6053" y="1770"/>
                  </a:lnTo>
                  <a:lnTo>
                    <a:pt x="6442" y="1754"/>
                  </a:lnTo>
                  <a:cubicBezTo>
                    <a:pt x="6946" y="1826"/>
                    <a:pt x="7369" y="2085"/>
                    <a:pt x="7646" y="2444"/>
                  </a:cubicBezTo>
                  <a:lnTo>
                    <a:pt x="7714" y="2580"/>
                  </a:lnTo>
                  <a:lnTo>
                    <a:pt x="19415" y="6741"/>
                  </a:lnTo>
                  <a:lnTo>
                    <a:pt x="19914" y="6871"/>
                  </a:lnTo>
                  <a:cubicBezTo>
                    <a:pt x="20365" y="7081"/>
                    <a:pt x="20730" y="7452"/>
                    <a:pt x="20900" y="7935"/>
                  </a:cubicBezTo>
                  <a:cubicBezTo>
                    <a:pt x="21257" y="8914"/>
                    <a:pt x="20683" y="9950"/>
                    <a:pt x="19644" y="10267"/>
                  </a:cubicBezTo>
                  <a:lnTo>
                    <a:pt x="7078" y="13869"/>
                  </a:lnTo>
                  <a:lnTo>
                    <a:pt x="14570" y="18707"/>
                  </a:lnTo>
                  <a:lnTo>
                    <a:pt x="15115" y="19235"/>
                  </a:lnTo>
                  <a:lnTo>
                    <a:pt x="17025" y="19235"/>
                  </a:lnTo>
                  <a:cubicBezTo>
                    <a:pt x="17701" y="19235"/>
                    <a:pt x="18249" y="19744"/>
                    <a:pt x="18249" y="20372"/>
                  </a:cubicBezTo>
                  <a:lnTo>
                    <a:pt x="18249" y="21508"/>
                  </a:lnTo>
                  <a:lnTo>
                    <a:pt x="15413" y="215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88" name="Trapezoid 24"/>
            <p:cNvSpPr/>
            <p:nvPr/>
          </p:nvSpPr>
          <p:spPr>
            <a:xfrm rot="8369018">
              <a:off x="1253795" y="94974"/>
              <a:ext cx="466018" cy="470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53" h="21163" extrusionOk="0">
                  <a:moveTo>
                    <a:pt x="14074" y="5484"/>
                  </a:moveTo>
                  <a:cubicBezTo>
                    <a:pt x="14179" y="5582"/>
                    <a:pt x="14304" y="5663"/>
                    <a:pt x="14447" y="5719"/>
                  </a:cubicBezTo>
                  <a:cubicBezTo>
                    <a:pt x="15015" y="5943"/>
                    <a:pt x="15635" y="5681"/>
                    <a:pt x="15832" y="5134"/>
                  </a:cubicBezTo>
                  <a:cubicBezTo>
                    <a:pt x="16029" y="4587"/>
                    <a:pt x="15728" y="3962"/>
                    <a:pt x="15159" y="3738"/>
                  </a:cubicBezTo>
                  <a:cubicBezTo>
                    <a:pt x="14591" y="3515"/>
                    <a:pt x="13970" y="3777"/>
                    <a:pt x="13774" y="4324"/>
                  </a:cubicBezTo>
                  <a:cubicBezTo>
                    <a:pt x="13626" y="4734"/>
                    <a:pt x="13759" y="5188"/>
                    <a:pt x="14074" y="5484"/>
                  </a:cubicBezTo>
                  <a:close/>
                  <a:moveTo>
                    <a:pt x="16008" y="8842"/>
                  </a:moveTo>
                  <a:cubicBezTo>
                    <a:pt x="16113" y="8941"/>
                    <a:pt x="16239" y="9022"/>
                    <a:pt x="16381" y="9078"/>
                  </a:cubicBezTo>
                  <a:cubicBezTo>
                    <a:pt x="16949" y="9301"/>
                    <a:pt x="17570" y="9039"/>
                    <a:pt x="17767" y="8492"/>
                  </a:cubicBezTo>
                  <a:cubicBezTo>
                    <a:pt x="17964" y="7945"/>
                    <a:pt x="17662" y="7320"/>
                    <a:pt x="17094" y="7097"/>
                  </a:cubicBezTo>
                  <a:cubicBezTo>
                    <a:pt x="16525" y="6873"/>
                    <a:pt x="15905" y="7135"/>
                    <a:pt x="15708" y="7682"/>
                  </a:cubicBezTo>
                  <a:cubicBezTo>
                    <a:pt x="15560" y="8093"/>
                    <a:pt x="15693" y="8546"/>
                    <a:pt x="16008" y="8842"/>
                  </a:cubicBezTo>
                  <a:close/>
                  <a:moveTo>
                    <a:pt x="15945" y="12637"/>
                  </a:moveTo>
                  <a:cubicBezTo>
                    <a:pt x="16050" y="12736"/>
                    <a:pt x="16176" y="12817"/>
                    <a:pt x="16318" y="12873"/>
                  </a:cubicBezTo>
                  <a:cubicBezTo>
                    <a:pt x="16886" y="13096"/>
                    <a:pt x="17507" y="12834"/>
                    <a:pt x="17704" y="12287"/>
                  </a:cubicBezTo>
                  <a:cubicBezTo>
                    <a:pt x="17900" y="11740"/>
                    <a:pt x="17599" y="11115"/>
                    <a:pt x="17031" y="10892"/>
                  </a:cubicBezTo>
                  <a:cubicBezTo>
                    <a:pt x="16462" y="10668"/>
                    <a:pt x="15842" y="10930"/>
                    <a:pt x="15645" y="11477"/>
                  </a:cubicBezTo>
                  <a:cubicBezTo>
                    <a:pt x="15497" y="11888"/>
                    <a:pt x="15630" y="12341"/>
                    <a:pt x="15945" y="12637"/>
                  </a:cubicBezTo>
                  <a:close/>
                  <a:moveTo>
                    <a:pt x="12502" y="14400"/>
                  </a:moveTo>
                  <a:cubicBezTo>
                    <a:pt x="12607" y="14498"/>
                    <a:pt x="12732" y="14579"/>
                    <a:pt x="12874" y="14635"/>
                  </a:cubicBezTo>
                  <a:cubicBezTo>
                    <a:pt x="13443" y="14859"/>
                    <a:pt x="14063" y="14597"/>
                    <a:pt x="14260" y="14050"/>
                  </a:cubicBezTo>
                  <a:cubicBezTo>
                    <a:pt x="14457" y="13502"/>
                    <a:pt x="14156" y="12878"/>
                    <a:pt x="13587" y="12654"/>
                  </a:cubicBezTo>
                  <a:cubicBezTo>
                    <a:pt x="13019" y="12431"/>
                    <a:pt x="12398" y="12693"/>
                    <a:pt x="12201" y="13240"/>
                  </a:cubicBezTo>
                  <a:cubicBezTo>
                    <a:pt x="12054" y="13650"/>
                    <a:pt x="12186" y="14104"/>
                    <a:pt x="12502" y="14400"/>
                  </a:cubicBezTo>
                  <a:close/>
                  <a:moveTo>
                    <a:pt x="7578" y="12231"/>
                  </a:moveTo>
                  <a:lnTo>
                    <a:pt x="8069" y="2014"/>
                  </a:lnTo>
                  <a:lnTo>
                    <a:pt x="9052" y="2014"/>
                  </a:lnTo>
                  <a:lnTo>
                    <a:pt x="9544" y="12231"/>
                  </a:lnTo>
                  <a:close/>
                  <a:moveTo>
                    <a:pt x="5251" y="12207"/>
                  </a:moveTo>
                  <a:cubicBezTo>
                    <a:pt x="5356" y="12306"/>
                    <a:pt x="5481" y="12387"/>
                    <a:pt x="5623" y="12442"/>
                  </a:cubicBezTo>
                  <a:cubicBezTo>
                    <a:pt x="6192" y="12666"/>
                    <a:pt x="6812" y="12404"/>
                    <a:pt x="7009" y="11857"/>
                  </a:cubicBezTo>
                  <a:cubicBezTo>
                    <a:pt x="7206" y="11310"/>
                    <a:pt x="6905" y="10685"/>
                    <a:pt x="6336" y="10461"/>
                  </a:cubicBezTo>
                  <a:cubicBezTo>
                    <a:pt x="5768" y="10238"/>
                    <a:pt x="5147" y="10500"/>
                    <a:pt x="4950" y="11047"/>
                  </a:cubicBezTo>
                  <a:cubicBezTo>
                    <a:pt x="4803" y="11457"/>
                    <a:pt x="4935" y="11911"/>
                    <a:pt x="5251" y="12207"/>
                  </a:cubicBezTo>
                  <a:close/>
                  <a:moveTo>
                    <a:pt x="8234" y="14887"/>
                  </a:moveTo>
                  <a:lnTo>
                    <a:pt x="7746" y="12657"/>
                  </a:lnTo>
                  <a:lnTo>
                    <a:pt x="9628" y="12748"/>
                  </a:lnTo>
                  <a:lnTo>
                    <a:pt x="8945" y="14922"/>
                  </a:lnTo>
                  <a:close/>
                  <a:moveTo>
                    <a:pt x="2158" y="9629"/>
                  </a:moveTo>
                  <a:cubicBezTo>
                    <a:pt x="2263" y="9727"/>
                    <a:pt x="2389" y="9808"/>
                    <a:pt x="2531" y="9864"/>
                  </a:cubicBezTo>
                  <a:cubicBezTo>
                    <a:pt x="3099" y="10088"/>
                    <a:pt x="3720" y="9826"/>
                    <a:pt x="3917" y="9279"/>
                  </a:cubicBezTo>
                  <a:cubicBezTo>
                    <a:pt x="4113" y="8732"/>
                    <a:pt x="3812" y="8107"/>
                    <a:pt x="3244" y="7883"/>
                  </a:cubicBezTo>
                  <a:cubicBezTo>
                    <a:pt x="2675" y="7660"/>
                    <a:pt x="2055" y="7922"/>
                    <a:pt x="1858" y="8469"/>
                  </a:cubicBezTo>
                  <a:cubicBezTo>
                    <a:pt x="1710" y="8879"/>
                    <a:pt x="1843" y="9333"/>
                    <a:pt x="2158" y="9629"/>
                  </a:cubicBezTo>
                  <a:close/>
                  <a:moveTo>
                    <a:pt x="2137" y="11965"/>
                  </a:moveTo>
                  <a:cubicBezTo>
                    <a:pt x="649" y="10660"/>
                    <a:pt x="-314" y="9095"/>
                    <a:pt x="94" y="7480"/>
                  </a:cubicBezTo>
                  <a:cubicBezTo>
                    <a:pt x="1319" y="3218"/>
                    <a:pt x="5143" y="6527"/>
                    <a:pt x="6445" y="5500"/>
                  </a:cubicBezTo>
                  <a:cubicBezTo>
                    <a:pt x="7747" y="4474"/>
                    <a:pt x="3618" y="2435"/>
                    <a:pt x="6760" y="784"/>
                  </a:cubicBezTo>
                  <a:cubicBezTo>
                    <a:pt x="8927" y="-437"/>
                    <a:pt x="10463" y="-157"/>
                    <a:pt x="13293" y="1109"/>
                  </a:cubicBezTo>
                  <a:cubicBezTo>
                    <a:pt x="16123" y="2376"/>
                    <a:pt x="21286" y="6942"/>
                    <a:pt x="19784" y="11455"/>
                  </a:cubicBezTo>
                  <a:cubicBezTo>
                    <a:pt x="18437" y="15505"/>
                    <a:pt x="13201" y="15886"/>
                    <a:pt x="9770" y="15439"/>
                  </a:cubicBezTo>
                  <a:cubicBezTo>
                    <a:pt x="9640" y="15311"/>
                    <a:pt x="9496" y="15211"/>
                    <a:pt x="9350" y="15136"/>
                  </a:cubicBezTo>
                  <a:lnTo>
                    <a:pt x="9226" y="15085"/>
                  </a:lnTo>
                  <a:lnTo>
                    <a:pt x="9430" y="14072"/>
                  </a:lnTo>
                  <a:cubicBezTo>
                    <a:pt x="9885" y="14106"/>
                    <a:pt x="10312" y="13850"/>
                    <a:pt x="10469" y="13414"/>
                  </a:cubicBezTo>
                  <a:cubicBezTo>
                    <a:pt x="10660" y="12882"/>
                    <a:pt x="10380" y="12276"/>
                    <a:pt x="9840" y="12041"/>
                  </a:cubicBezTo>
                  <a:lnTo>
                    <a:pt x="9897" y="11759"/>
                  </a:lnTo>
                  <a:lnTo>
                    <a:pt x="9917" y="11760"/>
                  </a:lnTo>
                  <a:lnTo>
                    <a:pt x="9912" y="11686"/>
                  </a:lnTo>
                  <a:lnTo>
                    <a:pt x="9925" y="11618"/>
                  </a:lnTo>
                  <a:lnTo>
                    <a:pt x="9907" y="11618"/>
                  </a:lnTo>
                  <a:lnTo>
                    <a:pt x="9407" y="4065"/>
                  </a:lnTo>
                  <a:cubicBezTo>
                    <a:pt x="10295" y="3875"/>
                    <a:pt x="10914" y="3186"/>
                    <a:pt x="10804" y="2493"/>
                  </a:cubicBezTo>
                  <a:cubicBezTo>
                    <a:pt x="10691" y="1774"/>
                    <a:pt x="9834" y="1323"/>
                    <a:pt x="8891" y="1486"/>
                  </a:cubicBezTo>
                  <a:cubicBezTo>
                    <a:pt x="7949" y="1649"/>
                    <a:pt x="7276" y="2364"/>
                    <a:pt x="7390" y="3083"/>
                  </a:cubicBezTo>
                  <a:cubicBezTo>
                    <a:pt x="7433" y="3353"/>
                    <a:pt x="7580" y="3585"/>
                    <a:pt x="7797" y="3761"/>
                  </a:cubicBezTo>
                  <a:lnTo>
                    <a:pt x="7858" y="3799"/>
                  </a:lnTo>
                  <a:lnTo>
                    <a:pt x="7314" y="11613"/>
                  </a:lnTo>
                  <a:lnTo>
                    <a:pt x="7313" y="11613"/>
                  </a:lnTo>
                  <a:lnTo>
                    <a:pt x="7314" y="11617"/>
                  </a:lnTo>
                  <a:lnTo>
                    <a:pt x="7305" y="11754"/>
                  </a:lnTo>
                  <a:lnTo>
                    <a:pt x="7341" y="11754"/>
                  </a:lnTo>
                  <a:lnTo>
                    <a:pt x="8003" y="15098"/>
                  </a:lnTo>
                  <a:cubicBezTo>
                    <a:pt x="6200" y="14597"/>
                    <a:pt x="3829" y="13449"/>
                    <a:pt x="2137" y="11965"/>
                  </a:cubicBezTo>
                  <a:close/>
                  <a:moveTo>
                    <a:pt x="7745" y="19697"/>
                  </a:moveTo>
                  <a:cubicBezTo>
                    <a:pt x="7694" y="19653"/>
                    <a:pt x="7649" y="19611"/>
                    <a:pt x="7607" y="19569"/>
                  </a:cubicBezTo>
                  <a:cubicBezTo>
                    <a:pt x="7410" y="19371"/>
                    <a:pt x="7307" y="19194"/>
                    <a:pt x="7109" y="18950"/>
                  </a:cubicBezTo>
                  <a:cubicBezTo>
                    <a:pt x="6492" y="17845"/>
                    <a:pt x="6635" y="16704"/>
                    <a:pt x="7171" y="16013"/>
                  </a:cubicBezTo>
                  <a:cubicBezTo>
                    <a:pt x="7707" y="15323"/>
                    <a:pt x="8238" y="15158"/>
                    <a:pt x="8837" y="15465"/>
                  </a:cubicBezTo>
                  <a:cubicBezTo>
                    <a:pt x="9436" y="15772"/>
                    <a:pt x="10010" y="16569"/>
                    <a:pt x="9775" y="17683"/>
                  </a:cubicBezTo>
                  <a:cubicBezTo>
                    <a:pt x="9333" y="19061"/>
                    <a:pt x="9302" y="19010"/>
                    <a:pt x="10259" y="21163"/>
                  </a:cubicBezTo>
                  <a:cubicBezTo>
                    <a:pt x="8744" y="20402"/>
                    <a:pt x="8102" y="20006"/>
                    <a:pt x="7745" y="1969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392" name="Group 24"/>
            <p:cNvGrpSpPr/>
            <p:nvPr/>
          </p:nvGrpSpPr>
          <p:grpSpPr>
            <a:xfrm>
              <a:off x="1732819" y="143503"/>
              <a:ext cx="401900" cy="401308"/>
              <a:chOff x="0" y="0"/>
              <a:chExt cx="401899" cy="401307"/>
            </a:xfrm>
          </p:grpSpPr>
          <p:sp>
            <p:nvSpPr>
              <p:cNvPr id="389" name="Round Same Side Corner Rectangle 4"/>
              <p:cNvSpPr/>
              <p:nvPr/>
            </p:nvSpPr>
            <p:spPr>
              <a:xfrm rot="5400000">
                <a:off x="140439" y="-140440"/>
                <a:ext cx="121021" cy="4019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131" h="21600" extrusionOk="0">
                    <a:moveTo>
                      <a:pt x="4677" y="0"/>
                    </a:moveTo>
                    <a:lnTo>
                      <a:pt x="9051" y="0"/>
                    </a:lnTo>
                    <a:cubicBezTo>
                      <a:pt x="11350" y="0"/>
                      <a:pt x="13213" y="633"/>
                      <a:pt x="13213" y="1415"/>
                    </a:cubicBezTo>
                    <a:cubicBezTo>
                      <a:pt x="13022" y="7906"/>
                      <a:pt x="12659" y="9496"/>
                      <a:pt x="12901" y="15375"/>
                    </a:cubicBezTo>
                    <a:cubicBezTo>
                      <a:pt x="12588" y="18623"/>
                      <a:pt x="21547" y="21577"/>
                      <a:pt x="18497" y="21600"/>
                    </a:cubicBezTo>
                    <a:cubicBezTo>
                      <a:pt x="11083" y="21001"/>
                      <a:pt x="89" y="19070"/>
                      <a:pt x="4" y="15631"/>
                    </a:cubicBezTo>
                    <a:cubicBezTo>
                      <a:pt x="-53" y="10467"/>
                      <a:pt x="572" y="6579"/>
                      <a:pt x="515" y="1415"/>
                    </a:cubicBezTo>
                    <a:cubicBezTo>
                      <a:pt x="515" y="633"/>
                      <a:pt x="2378" y="0"/>
                      <a:pt x="46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90" name="Round Same Side Corner Rectangle 6"/>
              <p:cNvSpPr/>
              <p:nvPr/>
            </p:nvSpPr>
            <p:spPr>
              <a:xfrm rot="10800000">
                <a:off x="71207" y="75548"/>
                <a:ext cx="98377" cy="3248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37" h="21547" extrusionOk="0">
                    <a:moveTo>
                      <a:pt x="14229" y="2"/>
                    </a:moveTo>
                    <a:cubicBezTo>
                      <a:pt x="18664" y="-53"/>
                      <a:pt x="21600" y="1064"/>
                      <a:pt x="19147" y="3246"/>
                    </a:cubicBezTo>
                    <a:cubicBezTo>
                      <a:pt x="15710" y="6133"/>
                      <a:pt x="11900" y="6625"/>
                      <a:pt x="12148" y="9859"/>
                    </a:cubicBezTo>
                    <a:cubicBezTo>
                      <a:pt x="12287" y="13404"/>
                      <a:pt x="12448" y="16044"/>
                      <a:pt x="12755" y="21547"/>
                    </a:cubicBezTo>
                    <a:lnTo>
                      <a:pt x="0" y="21547"/>
                    </a:lnTo>
                    <a:lnTo>
                      <a:pt x="0" y="5744"/>
                    </a:lnTo>
                    <a:cubicBezTo>
                      <a:pt x="320" y="1588"/>
                      <a:pt x="6084" y="35"/>
                      <a:pt x="14229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91" name="Round Same Side Corner Rectangle 8"/>
              <p:cNvSpPr/>
              <p:nvPr/>
            </p:nvSpPr>
            <p:spPr>
              <a:xfrm rot="10800000">
                <a:off x="237995" y="75548"/>
                <a:ext cx="162437" cy="3257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348" h="21130" extrusionOk="0">
                    <a:moveTo>
                      <a:pt x="7945" y="1"/>
                    </a:moveTo>
                    <a:cubicBezTo>
                      <a:pt x="11219" y="24"/>
                      <a:pt x="16399" y="-470"/>
                      <a:pt x="17904" y="6281"/>
                    </a:cubicBezTo>
                    <a:lnTo>
                      <a:pt x="18348" y="21130"/>
                    </a:lnTo>
                    <a:lnTo>
                      <a:pt x="11338" y="21130"/>
                    </a:lnTo>
                    <a:cubicBezTo>
                      <a:pt x="11013" y="16417"/>
                      <a:pt x="11053" y="11704"/>
                      <a:pt x="10363" y="6991"/>
                    </a:cubicBezTo>
                    <a:cubicBezTo>
                      <a:pt x="8953" y="2837"/>
                      <a:pt x="533" y="4859"/>
                      <a:pt x="3167" y="9149"/>
                    </a:cubicBezTo>
                    <a:cubicBezTo>
                      <a:pt x="-3252" y="5445"/>
                      <a:pt x="973" y="-61"/>
                      <a:pt x="794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393" name="Frame 1"/>
            <p:cNvSpPr/>
            <p:nvPr/>
          </p:nvSpPr>
          <p:spPr>
            <a:xfrm>
              <a:off x="0" y="59191"/>
              <a:ext cx="398888" cy="538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456" y="17613"/>
                  </a:moveTo>
                  <a:cubicBezTo>
                    <a:pt x="9885" y="17613"/>
                    <a:pt x="9423" y="17942"/>
                    <a:pt x="9423" y="18349"/>
                  </a:cubicBezTo>
                  <a:cubicBezTo>
                    <a:pt x="9423" y="18755"/>
                    <a:pt x="9885" y="19085"/>
                    <a:pt x="10456" y="19085"/>
                  </a:cubicBezTo>
                  <a:cubicBezTo>
                    <a:pt x="11026" y="19085"/>
                    <a:pt x="11489" y="18755"/>
                    <a:pt x="11489" y="18349"/>
                  </a:cubicBezTo>
                  <a:cubicBezTo>
                    <a:pt x="11489" y="17942"/>
                    <a:pt x="11026" y="17613"/>
                    <a:pt x="10456" y="17613"/>
                  </a:cubicBezTo>
                  <a:close/>
                  <a:moveTo>
                    <a:pt x="12999" y="17367"/>
                  </a:moveTo>
                  <a:cubicBezTo>
                    <a:pt x="12809" y="17367"/>
                    <a:pt x="12654" y="17477"/>
                    <a:pt x="12654" y="17613"/>
                  </a:cubicBezTo>
                  <a:cubicBezTo>
                    <a:pt x="12654" y="17748"/>
                    <a:pt x="12809" y="17858"/>
                    <a:pt x="12999" y="17858"/>
                  </a:cubicBezTo>
                  <a:cubicBezTo>
                    <a:pt x="13189" y="17858"/>
                    <a:pt x="13343" y="17748"/>
                    <a:pt x="13343" y="17613"/>
                  </a:cubicBezTo>
                  <a:cubicBezTo>
                    <a:pt x="13343" y="17477"/>
                    <a:pt x="13189" y="17367"/>
                    <a:pt x="12999" y="17367"/>
                  </a:cubicBezTo>
                  <a:close/>
                  <a:moveTo>
                    <a:pt x="11489" y="15428"/>
                  </a:moveTo>
                  <a:cubicBezTo>
                    <a:pt x="11108" y="15428"/>
                    <a:pt x="10800" y="15648"/>
                    <a:pt x="10800" y="15919"/>
                  </a:cubicBezTo>
                  <a:cubicBezTo>
                    <a:pt x="10800" y="16190"/>
                    <a:pt x="11108" y="16409"/>
                    <a:pt x="11489" y="16409"/>
                  </a:cubicBezTo>
                  <a:cubicBezTo>
                    <a:pt x="11869" y="16409"/>
                    <a:pt x="12177" y="16190"/>
                    <a:pt x="12177" y="15919"/>
                  </a:cubicBezTo>
                  <a:cubicBezTo>
                    <a:pt x="12177" y="15648"/>
                    <a:pt x="11869" y="15428"/>
                    <a:pt x="11489" y="15428"/>
                  </a:cubicBezTo>
                  <a:close/>
                  <a:moveTo>
                    <a:pt x="2467" y="13155"/>
                  </a:moveTo>
                  <a:lnTo>
                    <a:pt x="9671" y="13155"/>
                  </a:lnTo>
                  <a:lnTo>
                    <a:pt x="5221" y="18852"/>
                  </a:lnTo>
                  <a:lnTo>
                    <a:pt x="6877" y="18852"/>
                  </a:lnTo>
                  <a:lnTo>
                    <a:pt x="11326" y="13155"/>
                  </a:lnTo>
                  <a:lnTo>
                    <a:pt x="15137" y="13155"/>
                  </a:lnTo>
                  <a:lnTo>
                    <a:pt x="15137" y="19778"/>
                  </a:lnTo>
                  <a:lnTo>
                    <a:pt x="2467" y="19778"/>
                  </a:lnTo>
                  <a:close/>
                  <a:moveTo>
                    <a:pt x="2467" y="11740"/>
                  </a:moveTo>
                  <a:lnTo>
                    <a:pt x="5221" y="11740"/>
                  </a:lnTo>
                  <a:lnTo>
                    <a:pt x="5221" y="12328"/>
                  </a:lnTo>
                  <a:lnTo>
                    <a:pt x="2467" y="12328"/>
                  </a:lnTo>
                  <a:close/>
                  <a:moveTo>
                    <a:pt x="2467" y="10196"/>
                  </a:moveTo>
                  <a:lnTo>
                    <a:pt x="6323" y="10196"/>
                  </a:lnTo>
                  <a:lnTo>
                    <a:pt x="6323" y="10785"/>
                  </a:lnTo>
                  <a:lnTo>
                    <a:pt x="2467" y="10785"/>
                  </a:lnTo>
                  <a:close/>
                  <a:moveTo>
                    <a:pt x="2467" y="8653"/>
                  </a:moveTo>
                  <a:lnTo>
                    <a:pt x="5221" y="8653"/>
                  </a:lnTo>
                  <a:lnTo>
                    <a:pt x="5221" y="9242"/>
                  </a:lnTo>
                  <a:lnTo>
                    <a:pt x="2467" y="9242"/>
                  </a:lnTo>
                  <a:close/>
                  <a:moveTo>
                    <a:pt x="2467" y="7110"/>
                  </a:moveTo>
                  <a:lnTo>
                    <a:pt x="6323" y="7110"/>
                  </a:lnTo>
                  <a:lnTo>
                    <a:pt x="6323" y="7699"/>
                  </a:lnTo>
                  <a:lnTo>
                    <a:pt x="2467" y="7699"/>
                  </a:lnTo>
                  <a:close/>
                  <a:moveTo>
                    <a:pt x="13262" y="5664"/>
                  </a:moveTo>
                  <a:lnTo>
                    <a:pt x="13276" y="5681"/>
                  </a:lnTo>
                  <a:lnTo>
                    <a:pt x="1347" y="5681"/>
                  </a:lnTo>
                  <a:lnTo>
                    <a:pt x="1347" y="20640"/>
                  </a:lnTo>
                  <a:lnTo>
                    <a:pt x="16281" y="20640"/>
                  </a:lnTo>
                  <a:lnTo>
                    <a:pt x="16281" y="9389"/>
                  </a:lnTo>
                  <a:lnTo>
                    <a:pt x="16307" y="9423"/>
                  </a:lnTo>
                  <a:lnTo>
                    <a:pt x="19332" y="5673"/>
                  </a:lnTo>
                  <a:lnTo>
                    <a:pt x="17172" y="5670"/>
                  </a:lnTo>
                  <a:lnTo>
                    <a:pt x="11326" y="13155"/>
                  </a:lnTo>
                  <a:lnTo>
                    <a:pt x="9671" y="13155"/>
                  </a:lnTo>
                  <a:lnTo>
                    <a:pt x="15518" y="5667"/>
                  </a:lnTo>
                  <a:close/>
                  <a:moveTo>
                    <a:pt x="19944" y="0"/>
                  </a:moveTo>
                  <a:lnTo>
                    <a:pt x="21600" y="0"/>
                  </a:lnTo>
                  <a:lnTo>
                    <a:pt x="17917" y="4717"/>
                  </a:lnTo>
                  <a:lnTo>
                    <a:pt x="21600" y="4722"/>
                  </a:lnTo>
                  <a:lnTo>
                    <a:pt x="17627" y="9648"/>
                  </a:lnTo>
                  <a:lnTo>
                    <a:pt x="17627" y="21600"/>
                  </a:lnTo>
                  <a:lnTo>
                    <a:pt x="0" y="21600"/>
                  </a:lnTo>
                  <a:lnTo>
                    <a:pt x="0" y="4721"/>
                  </a:lnTo>
                  <a:lnTo>
                    <a:pt x="13522" y="4721"/>
                  </a:lnTo>
                  <a:lnTo>
                    <a:pt x="13514" y="4710"/>
                  </a:lnTo>
                  <a:lnTo>
                    <a:pt x="16263" y="471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4" name="Oval 21"/>
            <p:cNvSpPr/>
            <p:nvPr/>
          </p:nvSpPr>
          <p:spPr>
            <a:xfrm rot="14306008">
              <a:off x="851057" y="183277"/>
              <a:ext cx="432771" cy="35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15" y="10551"/>
                  </a:moveTo>
                  <a:cubicBezTo>
                    <a:pt x="5925" y="10125"/>
                    <a:pt x="4598" y="11068"/>
                    <a:pt x="4252" y="12657"/>
                  </a:cubicBezTo>
                  <a:cubicBezTo>
                    <a:pt x="3907" y="14245"/>
                    <a:pt x="4672" y="15878"/>
                    <a:pt x="5963" y="16304"/>
                  </a:cubicBezTo>
                  <a:cubicBezTo>
                    <a:pt x="7253" y="16730"/>
                    <a:pt x="8580" y="15787"/>
                    <a:pt x="8925" y="14198"/>
                  </a:cubicBezTo>
                  <a:cubicBezTo>
                    <a:pt x="9271" y="12610"/>
                    <a:pt x="8505" y="10977"/>
                    <a:pt x="7215" y="10551"/>
                  </a:cubicBezTo>
                  <a:close/>
                  <a:moveTo>
                    <a:pt x="7645" y="8573"/>
                  </a:moveTo>
                  <a:cubicBezTo>
                    <a:pt x="9823" y="9292"/>
                    <a:pt x="11115" y="12047"/>
                    <a:pt x="10532" y="14728"/>
                  </a:cubicBezTo>
                  <a:cubicBezTo>
                    <a:pt x="9948" y="17409"/>
                    <a:pt x="7710" y="19000"/>
                    <a:pt x="5532" y="18282"/>
                  </a:cubicBezTo>
                  <a:cubicBezTo>
                    <a:pt x="3355" y="17563"/>
                    <a:pt x="2062" y="14808"/>
                    <a:pt x="2646" y="12127"/>
                  </a:cubicBezTo>
                  <a:cubicBezTo>
                    <a:pt x="3229" y="9446"/>
                    <a:pt x="5468" y="7855"/>
                    <a:pt x="7645" y="8573"/>
                  </a:cubicBezTo>
                  <a:close/>
                  <a:moveTo>
                    <a:pt x="7802" y="7854"/>
                  </a:moveTo>
                  <a:cubicBezTo>
                    <a:pt x="5302" y="7030"/>
                    <a:pt x="2732" y="8856"/>
                    <a:pt x="2062" y="11934"/>
                  </a:cubicBezTo>
                  <a:cubicBezTo>
                    <a:pt x="1392" y="15012"/>
                    <a:pt x="2876" y="18176"/>
                    <a:pt x="5376" y="19001"/>
                  </a:cubicBezTo>
                  <a:cubicBezTo>
                    <a:pt x="7876" y="19825"/>
                    <a:pt x="10446" y="17999"/>
                    <a:pt x="11116" y="14921"/>
                  </a:cubicBezTo>
                  <a:cubicBezTo>
                    <a:pt x="11786" y="11843"/>
                    <a:pt x="10302" y="8679"/>
                    <a:pt x="7802" y="7854"/>
                  </a:cubicBezTo>
                  <a:close/>
                  <a:moveTo>
                    <a:pt x="17383" y="10343"/>
                  </a:moveTo>
                  <a:cubicBezTo>
                    <a:pt x="17275" y="10316"/>
                    <a:pt x="17162" y="10301"/>
                    <a:pt x="17047" y="10301"/>
                  </a:cubicBezTo>
                  <a:cubicBezTo>
                    <a:pt x="16125" y="10301"/>
                    <a:pt x="15378" y="11221"/>
                    <a:pt x="15378" y="12356"/>
                  </a:cubicBezTo>
                  <a:cubicBezTo>
                    <a:pt x="15378" y="13490"/>
                    <a:pt x="16125" y="14410"/>
                    <a:pt x="17047" y="14410"/>
                  </a:cubicBezTo>
                  <a:cubicBezTo>
                    <a:pt x="17969" y="14410"/>
                    <a:pt x="18716" y="13490"/>
                    <a:pt x="18716" y="12356"/>
                  </a:cubicBezTo>
                  <a:cubicBezTo>
                    <a:pt x="18716" y="11363"/>
                    <a:pt x="18144" y="10534"/>
                    <a:pt x="17383" y="10343"/>
                  </a:cubicBezTo>
                  <a:close/>
                  <a:moveTo>
                    <a:pt x="17615" y="8959"/>
                  </a:moveTo>
                  <a:cubicBezTo>
                    <a:pt x="18898" y="9282"/>
                    <a:pt x="19863" y="10680"/>
                    <a:pt x="19863" y="12356"/>
                  </a:cubicBezTo>
                  <a:cubicBezTo>
                    <a:pt x="19863" y="14270"/>
                    <a:pt x="18602" y="15823"/>
                    <a:pt x="17047" y="15823"/>
                  </a:cubicBezTo>
                  <a:cubicBezTo>
                    <a:pt x="15492" y="15823"/>
                    <a:pt x="14231" y="14270"/>
                    <a:pt x="14231" y="12356"/>
                  </a:cubicBezTo>
                  <a:cubicBezTo>
                    <a:pt x="14231" y="10441"/>
                    <a:pt x="15492" y="8889"/>
                    <a:pt x="17047" y="8889"/>
                  </a:cubicBezTo>
                  <a:cubicBezTo>
                    <a:pt x="17242" y="8889"/>
                    <a:pt x="17431" y="8913"/>
                    <a:pt x="17615" y="8959"/>
                  </a:cubicBezTo>
                  <a:close/>
                  <a:moveTo>
                    <a:pt x="7350" y="5135"/>
                  </a:moveTo>
                  <a:lnTo>
                    <a:pt x="9298" y="5777"/>
                  </a:lnTo>
                  <a:lnTo>
                    <a:pt x="9270" y="7820"/>
                  </a:lnTo>
                  <a:lnTo>
                    <a:pt x="9219" y="7804"/>
                  </a:lnTo>
                  <a:cubicBezTo>
                    <a:pt x="9634" y="8091"/>
                    <a:pt x="10010" y="8444"/>
                    <a:pt x="10327" y="8862"/>
                  </a:cubicBezTo>
                  <a:lnTo>
                    <a:pt x="11805" y="8410"/>
                  </a:lnTo>
                  <a:lnTo>
                    <a:pt x="12751" y="10603"/>
                  </a:lnTo>
                  <a:lnTo>
                    <a:pt x="11699" y="11771"/>
                  </a:lnTo>
                  <a:cubicBezTo>
                    <a:pt x="11831" y="12363"/>
                    <a:pt x="11893" y="12982"/>
                    <a:pt x="11871" y="13612"/>
                  </a:cubicBezTo>
                  <a:lnTo>
                    <a:pt x="13185" y="14510"/>
                  </a:lnTo>
                  <a:lnTo>
                    <a:pt x="12663" y="16909"/>
                  </a:lnTo>
                  <a:lnTo>
                    <a:pt x="11068" y="16876"/>
                  </a:lnTo>
                  <a:cubicBezTo>
                    <a:pt x="10866" y="17291"/>
                    <a:pt x="10622" y="17665"/>
                    <a:pt x="10348" y="17999"/>
                  </a:cubicBezTo>
                  <a:lnTo>
                    <a:pt x="10872" y="19683"/>
                  </a:lnTo>
                  <a:lnTo>
                    <a:pt x="9220" y="21107"/>
                  </a:lnTo>
                  <a:lnTo>
                    <a:pt x="7966" y="19767"/>
                  </a:lnTo>
                  <a:lnTo>
                    <a:pt x="8119" y="19636"/>
                  </a:lnTo>
                  <a:cubicBezTo>
                    <a:pt x="7639" y="19827"/>
                    <a:pt x="7131" y="19919"/>
                    <a:pt x="6614" y="19916"/>
                  </a:cubicBezTo>
                  <a:lnTo>
                    <a:pt x="5854" y="21600"/>
                  </a:lnTo>
                  <a:lnTo>
                    <a:pt x="3906" y="20957"/>
                  </a:lnTo>
                  <a:lnTo>
                    <a:pt x="3932" y="19031"/>
                  </a:lnTo>
                  <a:cubicBezTo>
                    <a:pt x="3519" y="18741"/>
                    <a:pt x="3146" y="18387"/>
                    <a:pt x="2831" y="17968"/>
                  </a:cubicBezTo>
                  <a:lnTo>
                    <a:pt x="2857" y="18035"/>
                  </a:lnTo>
                  <a:lnTo>
                    <a:pt x="1227" y="18423"/>
                  </a:lnTo>
                  <a:lnTo>
                    <a:pt x="375" y="16173"/>
                  </a:lnTo>
                  <a:lnTo>
                    <a:pt x="1477" y="15073"/>
                  </a:lnTo>
                  <a:cubicBezTo>
                    <a:pt x="1359" y="14542"/>
                    <a:pt x="1298" y="13989"/>
                    <a:pt x="1297" y="13426"/>
                  </a:cubicBezTo>
                  <a:lnTo>
                    <a:pt x="0" y="12539"/>
                  </a:lnTo>
                  <a:lnTo>
                    <a:pt x="522" y="10141"/>
                  </a:lnTo>
                  <a:lnTo>
                    <a:pt x="2009" y="10172"/>
                  </a:lnTo>
                  <a:cubicBezTo>
                    <a:pt x="2211" y="9733"/>
                    <a:pt x="2454" y="9334"/>
                    <a:pt x="2730" y="8976"/>
                  </a:cubicBezTo>
                  <a:lnTo>
                    <a:pt x="2232" y="7085"/>
                  </a:lnTo>
                  <a:lnTo>
                    <a:pt x="3942" y="5770"/>
                  </a:lnTo>
                  <a:lnTo>
                    <a:pt x="5137" y="7188"/>
                  </a:lnTo>
                  <a:lnTo>
                    <a:pt x="5125" y="7197"/>
                  </a:lnTo>
                  <a:cubicBezTo>
                    <a:pt x="5594" y="7015"/>
                    <a:pt x="6090" y="6931"/>
                    <a:pt x="6595" y="6938"/>
                  </a:cubicBezTo>
                  <a:lnTo>
                    <a:pt x="6544" y="6921"/>
                  </a:lnTo>
                  <a:close/>
                  <a:moveTo>
                    <a:pt x="17699" y="8456"/>
                  </a:moveTo>
                  <a:cubicBezTo>
                    <a:pt x="17488" y="8403"/>
                    <a:pt x="17270" y="8375"/>
                    <a:pt x="17047" y="8375"/>
                  </a:cubicBezTo>
                  <a:cubicBezTo>
                    <a:pt x="15261" y="8375"/>
                    <a:pt x="13814" y="10157"/>
                    <a:pt x="13814" y="12356"/>
                  </a:cubicBezTo>
                  <a:cubicBezTo>
                    <a:pt x="13814" y="14554"/>
                    <a:pt x="15261" y="16336"/>
                    <a:pt x="17047" y="16336"/>
                  </a:cubicBezTo>
                  <a:cubicBezTo>
                    <a:pt x="18833" y="16336"/>
                    <a:pt x="20281" y="14554"/>
                    <a:pt x="20281" y="12356"/>
                  </a:cubicBezTo>
                  <a:cubicBezTo>
                    <a:pt x="20281" y="10432"/>
                    <a:pt x="19172" y="8827"/>
                    <a:pt x="17699" y="8456"/>
                  </a:cubicBezTo>
                  <a:close/>
                  <a:moveTo>
                    <a:pt x="17743" y="6662"/>
                  </a:moveTo>
                  <a:lnTo>
                    <a:pt x="18021" y="8030"/>
                  </a:lnTo>
                  <a:lnTo>
                    <a:pt x="17984" y="8030"/>
                  </a:lnTo>
                  <a:cubicBezTo>
                    <a:pt x="18303" y="8130"/>
                    <a:pt x="18604" y="8283"/>
                    <a:pt x="18876" y="8492"/>
                  </a:cubicBezTo>
                  <a:lnTo>
                    <a:pt x="19795" y="7866"/>
                  </a:lnTo>
                  <a:lnTo>
                    <a:pt x="20744" y="9119"/>
                  </a:lnTo>
                  <a:lnTo>
                    <a:pt x="20212" y="10128"/>
                  </a:lnTo>
                  <a:cubicBezTo>
                    <a:pt x="20386" y="10494"/>
                    <a:pt x="20517" y="10893"/>
                    <a:pt x="20594" y="11317"/>
                  </a:cubicBezTo>
                  <a:lnTo>
                    <a:pt x="21600" y="11627"/>
                  </a:lnTo>
                  <a:lnTo>
                    <a:pt x="21600" y="13340"/>
                  </a:lnTo>
                  <a:lnTo>
                    <a:pt x="20532" y="13669"/>
                  </a:lnTo>
                  <a:cubicBezTo>
                    <a:pt x="20458" y="13990"/>
                    <a:pt x="20349" y="14293"/>
                    <a:pt x="20215" y="14576"/>
                  </a:cubicBezTo>
                  <a:lnTo>
                    <a:pt x="20809" y="15582"/>
                  </a:lnTo>
                  <a:lnTo>
                    <a:pt x="19914" y="16895"/>
                  </a:lnTo>
                  <a:lnTo>
                    <a:pt x="18885" y="16278"/>
                  </a:lnTo>
                  <a:lnTo>
                    <a:pt x="18967" y="16156"/>
                  </a:lnTo>
                  <a:cubicBezTo>
                    <a:pt x="18675" y="16389"/>
                    <a:pt x="18350" y="16562"/>
                    <a:pt x="18005" y="16674"/>
                  </a:cubicBezTo>
                  <a:lnTo>
                    <a:pt x="17743" y="17963"/>
                  </a:lnTo>
                  <a:lnTo>
                    <a:pt x="16351" y="17963"/>
                  </a:lnTo>
                  <a:lnTo>
                    <a:pt x="16090" y="16674"/>
                  </a:lnTo>
                  <a:cubicBezTo>
                    <a:pt x="15772" y="16571"/>
                    <a:pt x="15473" y="16417"/>
                    <a:pt x="15202" y="16207"/>
                  </a:cubicBezTo>
                  <a:lnTo>
                    <a:pt x="15228" y="16246"/>
                  </a:lnTo>
                  <a:lnTo>
                    <a:pt x="14199" y="16863"/>
                  </a:lnTo>
                  <a:lnTo>
                    <a:pt x="13304" y="15551"/>
                  </a:lnTo>
                  <a:lnTo>
                    <a:pt x="13879" y="14576"/>
                  </a:lnTo>
                  <a:cubicBezTo>
                    <a:pt x="13724" y="14248"/>
                    <a:pt x="13603" y="13893"/>
                    <a:pt x="13521" y="13518"/>
                  </a:cubicBezTo>
                  <a:lnTo>
                    <a:pt x="12528" y="13212"/>
                  </a:lnTo>
                  <a:lnTo>
                    <a:pt x="12528" y="11499"/>
                  </a:lnTo>
                  <a:lnTo>
                    <a:pt x="13523" y="11193"/>
                  </a:lnTo>
                  <a:cubicBezTo>
                    <a:pt x="13594" y="10856"/>
                    <a:pt x="13698" y="10537"/>
                    <a:pt x="13830" y="10238"/>
                  </a:cubicBezTo>
                  <a:lnTo>
                    <a:pt x="13224" y="9087"/>
                  </a:lnTo>
                  <a:lnTo>
                    <a:pt x="14173" y="7834"/>
                  </a:lnTo>
                  <a:lnTo>
                    <a:pt x="15175" y="8517"/>
                  </a:lnTo>
                  <a:lnTo>
                    <a:pt x="15168" y="8526"/>
                  </a:lnTo>
                  <a:cubicBezTo>
                    <a:pt x="15454" y="8301"/>
                    <a:pt x="15773" y="8136"/>
                    <a:pt x="16110" y="8030"/>
                  </a:cubicBezTo>
                  <a:lnTo>
                    <a:pt x="16074" y="8030"/>
                  </a:lnTo>
                  <a:lnTo>
                    <a:pt x="16351" y="6662"/>
                  </a:lnTo>
                  <a:close/>
                  <a:moveTo>
                    <a:pt x="14722" y="2620"/>
                  </a:moveTo>
                  <a:cubicBezTo>
                    <a:pt x="14507" y="2536"/>
                    <a:pt x="14271" y="2528"/>
                    <a:pt x="14039" y="2612"/>
                  </a:cubicBezTo>
                  <a:cubicBezTo>
                    <a:pt x="13420" y="2837"/>
                    <a:pt x="13067" y="3636"/>
                    <a:pt x="13249" y="4398"/>
                  </a:cubicBezTo>
                  <a:cubicBezTo>
                    <a:pt x="13432" y="5159"/>
                    <a:pt x="14081" y="5594"/>
                    <a:pt x="14700" y="5370"/>
                  </a:cubicBezTo>
                  <a:cubicBezTo>
                    <a:pt x="15318" y="5145"/>
                    <a:pt x="15672" y="4346"/>
                    <a:pt x="15490" y="3584"/>
                  </a:cubicBezTo>
                  <a:cubicBezTo>
                    <a:pt x="15375" y="3108"/>
                    <a:pt x="15079" y="2760"/>
                    <a:pt x="14722" y="2620"/>
                  </a:cubicBezTo>
                  <a:close/>
                  <a:moveTo>
                    <a:pt x="15492" y="307"/>
                  </a:moveTo>
                  <a:lnTo>
                    <a:pt x="16330" y="917"/>
                  </a:lnTo>
                  <a:lnTo>
                    <a:pt x="16135" y="1725"/>
                  </a:lnTo>
                  <a:cubicBezTo>
                    <a:pt x="16311" y="1927"/>
                    <a:pt x="16463" y="2163"/>
                    <a:pt x="16583" y="2430"/>
                  </a:cubicBezTo>
                  <a:lnTo>
                    <a:pt x="17308" y="2392"/>
                  </a:lnTo>
                  <a:lnTo>
                    <a:pt x="17584" y="3542"/>
                  </a:lnTo>
                  <a:lnTo>
                    <a:pt x="16920" y="4023"/>
                  </a:lnTo>
                  <a:cubicBezTo>
                    <a:pt x="16921" y="4256"/>
                    <a:pt x="16897" y="4486"/>
                    <a:pt x="16853" y="4709"/>
                  </a:cubicBezTo>
                  <a:lnTo>
                    <a:pt x="17413" y="5240"/>
                  </a:lnTo>
                  <a:lnTo>
                    <a:pt x="17024" y="6338"/>
                  </a:lnTo>
                  <a:lnTo>
                    <a:pt x="16234" y="6175"/>
                  </a:lnTo>
                  <a:lnTo>
                    <a:pt x="16269" y="6074"/>
                  </a:lnTo>
                  <a:cubicBezTo>
                    <a:pt x="16111" y="6301"/>
                    <a:pt x="15921" y="6497"/>
                    <a:pt x="15707" y="6656"/>
                  </a:cubicBezTo>
                  <a:lnTo>
                    <a:pt x="15738" y="7585"/>
                  </a:lnTo>
                  <a:lnTo>
                    <a:pt x="14804" y="7924"/>
                  </a:lnTo>
                  <a:lnTo>
                    <a:pt x="14421" y="7122"/>
                  </a:lnTo>
                  <a:cubicBezTo>
                    <a:pt x="14192" y="7131"/>
                    <a:pt x="13966" y="7101"/>
                    <a:pt x="13750" y="7026"/>
                  </a:cubicBezTo>
                  <a:lnTo>
                    <a:pt x="13774" y="7045"/>
                  </a:lnTo>
                  <a:lnTo>
                    <a:pt x="13183" y="7710"/>
                  </a:lnTo>
                  <a:lnTo>
                    <a:pt x="12371" y="7048"/>
                  </a:lnTo>
                  <a:lnTo>
                    <a:pt x="12600" y="6253"/>
                  </a:lnTo>
                  <a:cubicBezTo>
                    <a:pt x="12443" y="6071"/>
                    <a:pt x="12305" y="5862"/>
                    <a:pt x="12190" y="5630"/>
                  </a:cubicBezTo>
                  <a:lnTo>
                    <a:pt x="11474" y="5667"/>
                  </a:lnTo>
                  <a:lnTo>
                    <a:pt x="11198" y="4518"/>
                  </a:lnTo>
                  <a:lnTo>
                    <a:pt x="11817" y="4069"/>
                  </a:lnTo>
                  <a:cubicBezTo>
                    <a:pt x="11811" y="3826"/>
                    <a:pt x="11829" y="3586"/>
                    <a:pt x="11870" y="3354"/>
                  </a:cubicBezTo>
                  <a:lnTo>
                    <a:pt x="11278" y="2729"/>
                  </a:lnTo>
                  <a:lnTo>
                    <a:pt x="11713" y="1657"/>
                  </a:lnTo>
                  <a:lnTo>
                    <a:pt x="12495" y="1871"/>
                  </a:lnTo>
                  <a:lnTo>
                    <a:pt x="12492" y="1878"/>
                  </a:lnTo>
                  <a:cubicBezTo>
                    <a:pt x="12648" y="1658"/>
                    <a:pt x="12835" y="1469"/>
                    <a:pt x="13045" y="1316"/>
                  </a:cubicBezTo>
                  <a:lnTo>
                    <a:pt x="13020" y="1325"/>
                  </a:lnTo>
                  <a:lnTo>
                    <a:pt x="12987" y="339"/>
                  </a:lnTo>
                  <a:lnTo>
                    <a:pt x="13921" y="0"/>
                  </a:lnTo>
                  <a:lnTo>
                    <a:pt x="14327" y="850"/>
                  </a:lnTo>
                  <a:lnTo>
                    <a:pt x="14303" y="859"/>
                  </a:lnTo>
                  <a:cubicBezTo>
                    <a:pt x="14533" y="849"/>
                    <a:pt x="14759" y="878"/>
                    <a:pt x="14976" y="95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9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0_Images &amp; Contents">
    <p:bg>
      <p:bgPr>
        <a:solidFill>
          <a:srgbClr val="ED7D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그림 개체 틀 14"/>
          <p:cNvSpPr>
            <a:spLocks noGrp="1"/>
          </p:cNvSpPr>
          <p:nvPr>
            <p:ph type="pic" idx="13"/>
          </p:nvPr>
        </p:nvSpPr>
        <p:spPr>
          <a:xfrm>
            <a:off x="3990973" y="0"/>
            <a:ext cx="8201027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8_Images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icture Placeholder 4"/>
          <p:cNvSpPr>
            <a:spLocks noGrp="1"/>
          </p:cNvSpPr>
          <p:nvPr>
            <p:ph type="pic" idx="13"/>
          </p:nvPr>
        </p:nvSpPr>
        <p:spPr>
          <a:xfrm>
            <a:off x="0" y="0"/>
            <a:ext cx="7227683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s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그림 개체 틀 8"/>
          <p:cNvSpPr>
            <a:spLocks noGrp="1"/>
          </p:cNvSpPr>
          <p:nvPr>
            <p:ph type="pic" idx="13"/>
          </p:nvPr>
        </p:nvSpPr>
        <p:spPr>
          <a:xfrm>
            <a:off x="1" y="0"/>
            <a:ext cx="12192001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그림 개체 틀 2"/>
          <p:cNvSpPr>
            <a:spLocks noGrp="1"/>
          </p:cNvSpPr>
          <p:nvPr>
            <p:ph type="pic" idx="13"/>
          </p:nvPr>
        </p:nvSpPr>
        <p:spPr>
          <a:xfrm>
            <a:off x="0" y="-1"/>
            <a:ext cx="12192000" cy="6858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icture Placeholder 57"/>
          <p:cNvSpPr>
            <a:spLocks noGrp="1"/>
          </p:cNvSpPr>
          <p:nvPr>
            <p:ph type="pic" idx="13"/>
          </p:nvPr>
        </p:nvSpPr>
        <p:spPr>
          <a:xfrm>
            <a:off x="5321174" y="0"/>
            <a:ext cx="6784904" cy="659339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NG sets layou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2482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PNG &amp; Shapes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123478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Icon Sets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2" name="Rounded Rectangle 2"/>
          <p:cNvSpPr/>
          <p:nvPr/>
        </p:nvSpPr>
        <p:spPr>
          <a:xfrm>
            <a:off x="354010" y="1131591"/>
            <a:ext cx="3560768" cy="5402561"/>
          </a:xfrm>
          <a:prstGeom prst="roundRect">
            <a:avLst>
              <a:gd name="adj" fmla="val 3968"/>
            </a:avLst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3" name="Rounded Rectangle 3"/>
          <p:cNvSpPr/>
          <p:nvPr/>
        </p:nvSpPr>
        <p:spPr>
          <a:xfrm>
            <a:off x="531932" y="1347500"/>
            <a:ext cx="153869" cy="5015201"/>
          </a:xfrm>
          <a:prstGeom prst="roundRect">
            <a:avLst>
              <a:gd name="adj" fmla="val 50000"/>
            </a:avLst>
          </a:prstGeom>
          <a:solidFill>
            <a:srgbClr val="FFFFFF">
              <a:alpha val="41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4" name="Half Frame 4"/>
          <p:cNvSpPr/>
          <p:nvPr/>
        </p:nvSpPr>
        <p:spPr>
          <a:xfrm rot="5400000">
            <a:off x="3057176" y="1276652"/>
            <a:ext cx="685850" cy="6851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16475" y="5125"/>
                </a:lnTo>
                <a:lnTo>
                  <a:pt x="5317" y="5125"/>
                </a:lnTo>
                <a:lnTo>
                  <a:pt x="5317" y="16283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23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5" name="TextBox 57"/>
          <p:cNvSpPr txBox="1"/>
          <p:nvPr/>
        </p:nvSpPr>
        <p:spPr>
          <a:xfrm>
            <a:off x="757423" y="1652812"/>
            <a:ext cx="2140810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You can Resize without losing quality</a:t>
            </a:r>
          </a:p>
        </p:txBody>
      </p:sp>
      <p:sp>
        <p:nvSpPr>
          <p:cNvPr id="456" name="TextBox 58"/>
          <p:cNvSpPr txBox="1"/>
          <p:nvPr/>
        </p:nvSpPr>
        <p:spPr>
          <a:xfrm>
            <a:off x="757423" y="2149183"/>
            <a:ext cx="2140810" cy="6952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You can Change Fill Color &amp;</a:t>
            </a:r>
            <a:endParaRPr>
              <a:solidFill>
                <a:srgbClr val="000000"/>
              </a:solidFill>
            </a:endParaRPr>
          </a:p>
          <a:p>
            <a:pPr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Line Color</a:t>
            </a:r>
          </a:p>
        </p:txBody>
      </p:sp>
      <p:sp>
        <p:nvSpPr>
          <p:cNvPr id="457" name="TextBox 59"/>
          <p:cNvSpPr txBox="1"/>
          <p:nvPr/>
        </p:nvSpPr>
        <p:spPr>
          <a:xfrm>
            <a:off x="766948" y="5817914"/>
            <a:ext cx="2140561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www.allppt.com</a:t>
            </a:r>
          </a:p>
        </p:txBody>
      </p:sp>
      <p:sp>
        <p:nvSpPr>
          <p:cNvPr id="458" name="TextBox 60"/>
          <p:cNvSpPr txBox="1"/>
          <p:nvPr/>
        </p:nvSpPr>
        <p:spPr>
          <a:xfrm>
            <a:off x="766949" y="4493318"/>
            <a:ext cx="2625856" cy="1299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FREE </a:t>
            </a:r>
            <a:endParaRPr>
              <a:solidFill>
                <a:srgbClr val="000000"/>
              </a:solidFill>
            </a:endParaRPr>
          </a:p>
          <a:p>
            <a:pPr>
              <a:defRPr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PPT TEMPLATES</a:t>
            </a:r>
          </a:p>
        </p:txBody>
      </p:sp>
      <p:sp>
        <p:nvSpPr>
          <p:cNvPr id="4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4">
            <a:lumMod val="75000"/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F139AE99-C8B8-4AA5-B2FC-08DFDBC7FE12}"/>
              </a:ext>
            </a:extLst>
          </p:cNvPr>
          <p:cNvGrpSpPr/>
          <p:nvPr userDrawn="1"/>
        </p:nvGrpSpPr>
        <p:grpSpPr>
          <a:xfrm>
            <a:off x="440055" y="-626286"/>
            <a:ext cx="10844549" cy="6364329"/>
            <a:chOff x="2687161" y="3731096"/>
            <a:chExt cx="5158677" cy="3027467"/>
          </a:xfrm>
          <a:solidFill>
            <a:schemeClr val="bg1">
              <a:alpha val="20000"/>
            </a:schemeClr>
          </a:solidFill>
          <a:scene3d>
            <a:camera prst="perspectiveRelaxed">
              <a:rot lat="19200000" lon="0" rev="0"/>
            </a:camera>
            <a:lightRig rig="threePt" dir="t"/>
          </a:scene3d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F1863B91-A981-4F88-8F42-216F8AA58E50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A2445EC6-101C-494F-B2C6-FF1A5DB1B58A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477EC0E0-BF10-436A-AF9C-E060BEEA9521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B4A0592-61EB-45D9-BFFE-B238BC4096DD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2500E6B-347C-42F5-A075-38B2B3EE8B58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0B50ACD-80FC-4FA9-9F19-DA103415D73E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22B071C-FD46-4A2F-8B39-982BCD02A10C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488AF241-0D00-4694-9E05-A44CB4849246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E9985F5-CDF2-4396-9A4E-7630ECBE3650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DEDB9139-572A-4D04-91EA-863B158EBDDC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F818629-7089-442B-97F6-88AFA6B98F05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98E4F43A-1962-493E-B996-5D63B7DC189B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3C7AA214-8018-44B1-B0B6-306187D4817B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E20A57D2-969A-4032-B473-39790BDE3484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48B499DA-2D1E-428D-B31B-7140F6F57E50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969E09F7-3012-4515-A81E-761DF3045B47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BCA472E-F31F-4BF3-BA07-497A1323EC32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2AD936A9-B210-4629-BA74-B0A261324514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165E9E9-B407-43E1-B254-421326C4E498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39995349-4B2F-4DC5-944A-764344F80B67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C93104F-1B3C-4B6C-B7F7-7CADEC5079B8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8695BB8-D9F5-4997-A95B-04B865C09CCE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25DE1224-1F3B-4FFF-8026-8B55F12B524A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11B4C74B-01D9-46C3-8CDF-A7038521CABB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B282614-4FAA-40BE-B8B0-79237134DEA0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D9F28D89-C342-4CB3-B41A-EE6DE1FF5EF5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F8C0D26-8F7B-4801-A9A7-CC001F3922C2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B5B6BB8-D848-477A-8849-BB8C345A9601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F870BA9C-1F83-4B39-A36F-E64FAACD22D5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369DE843-F484-42A8-85F3-B8288A53B166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BB38AAE9-FEB4-49B6-BC45-1AFB0516642D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89009178-16D0-4E78-BB94-FDFC76A5457C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6AD5FCD-60F0-439D-96D5-D3FDF8A72BEE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8A36982-2D33-442D-9D92-AF4B10B0773B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2039CB7-1CF5-4E22-9BB0-A136ECC5E358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C4CCE255-66A2-4241-9B6D-F5E15BBBC275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2FDC23D-A2A7-4A94-90C5-87ACF5F410A9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70B94B9-F8D4-44B0-BFDA-39F9BFBDCA33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98010F4A-0403-4FEF-9C4E-6FA45A17E51D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38731CAF-6DD3-4665-8A4D-026EA0BBCA64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4D1F1EC3-D9A0-4C20-9843-3F84EA9C9CAE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E3DF5131-95CC-420F-9FFA-3EF0988542C0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0D26D8C6-D5A5-41E5-AB62-8514B0186005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1E3488EB-FD81-46BC-80ED-855718E2830C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40E5489D-080E-450F-BE6E-99BB66680649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8C889902-CCF1-4E29-BE48-E2990EDF1D3B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5CEA26C6-3D38-4BCB-9194-B35F121D1D9A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F4A82E7B-60D7-4FB9-8734-EE6663D15983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AF6436FC-F12A-422E-805E-44E0136B492C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E4ACDE09-EC43-42B3-A7D7-35202C3D9B6C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70BCB081-A2C6-4910-9F52-DB56486DCA5C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A98FE6FF-CA6E-464D-975D-317F4753E37B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198FF5D0-A51E-4935-9520-D1031CA21FE6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80D073C2-84D2-4236-B1A8-BD4616255812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7CE39851-E516-48CD-9E06-E367FC9C69E5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626A9213-82CE-443F-9A98-B93802452358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685A1F5E-C317-4F88-A08B-59229C1C0F51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FA4B1FA1-540F-485D-AE0D-8A77BACE3BE4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D8603AC5-9D3B-4B8B-9C9B-2BDE338CA87A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94022EBB-A770-4E36-BB09-9967AED290F4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FACB193B-9E28-4664-8A81-F39AB1B1B10B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46A287B9-4BF3-4F9F-8F2C-CDE9D0D1C4CD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3A6D9B0D-F454-4C34-BD3A-623CCA78A4B9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493FD1DA-56FD-4F0A-B308-CA8C9B13B901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8BB54DF6-8A83-4312-A6BA-E77A88CA77F5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54D83E71-A00E-406C-B9F3-0E8214CD373F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5CB994AE-110B-443D-90A9-719539344016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C3DC7153-852C-4CF4-87FE-38CD33113800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790841-781E-4536-8B5D-F17590C3D4EE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67402540-20E1-411A-965F-27A7B0E5E1AA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1BC7B744-2017-4F1B-9341-870A79FCE171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115A76AB-B221-4B57-9A3F-E4E3FCB490D4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5C4E52E7-5C29-42FB-9C42-E2487ED21008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8A06CE31-B4A3-4F16-BDC5-2A595363C01A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C509036C-5B97-445C-80E3-5B18B2B5424B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A5060E28-E662-437C-9E72-E414EDE46F14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384FC3CE-A4AA-4FE3-83CA-4CCD111D7539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785829AE-B677-43FE-BF3F-0C5A115758C8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9A1B21D8-CB81-4E00-AF46-ED26BFF65962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3937A93A-DCD6-431D-B055-C5B3F744A548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73601657-0605-423D-8906-B8B9A75BF140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77260706-F526-43A9-B519-7F92696F806E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419BF2D1-1DC5-4DDB-BCEA-509ADC7241DE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140DCFAA-1B8A-4CFF-93C1-868740DE0FBD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454C07ED-4270-41C1-A952-6BB077126867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51DDEBF4-10B8-4094-8B08-427D686B13D0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D4B6FF97-B1AF-4538-89FF-F2F3C6722186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0E434E1A-0EA4-4C6A-9CB3-3D6EA5D1DA57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A84A5F0-2440-4D91-87B9-42813365A744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0309F9EC-7FDD-4C60-ADCC-ECEEC7F84100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79A9E432-551C-4889-94FF-84DE26D39A66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B8F33FBB-AF37-4444-A430-F922791D64E3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12CFF555-BE2B-4252-A512-A96BDF20DBA6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3E37D8DB-5153-4478-B25C-055170107499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707AA293-F9DC-4596-B17B-C3CB8358B368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AF3166C-F00F-4E79-9F2B-BB96EC6FD18B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F0EC9767-635E-4C93-821C-3E44B49D0997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7B9283E5-012D-41B3-8178-96570644CB58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740EF785-885E-4E20-A6AD-E6771E9D8719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C91FF1CB-30D9-4671-AD00-BF20349B2CB6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1EDDBD52-B4F8-4DAE-AAAF-D4516C20A4B3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729FACD9-FB3D-460F-942D-04E9E28D1882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D6E73448-C0E6-4B17-9DDC-07B3341F0234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8C33133D-5574-4D5D-BD93-44F2F348D35B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83494610-CDB6-4E01-8B34-9C2391F9A137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A62146F9-92E5-4C63-AF2C-72086AD2F771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5E5A67F-5589-423E-8831-1E36C6D82118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29DBDA3E-3ACA-4896-9FAF-89C79B06F545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EFEDABBC-67B2-4AAE-ABC5-DBD0B463D825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BC36965B-3B73-4B09-B655-E8313F8B8BD2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C5FD79F1-78E8-4EC6-9E6A-EEE6BC3DD977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7E4E1FA0-1880-442C-AF17-49C9BD6F1865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F6D9F32-1281-4182-900F-642E26ED575C}"/>
              </a:ext>
            </a:extLst>
          </p:cNvPr>
          <p:cNvGrpSpPr/>
          <p:nvPr userDrawn="1"/>
        </p:nvGrpSpPr>
        <p:grpSpPr>
          <a:xfrm>
            <a:off x="-23692" y="5484341"/>
            <a:ext cx="12323006" cy="1539441"/>
            <a:chOff x="-23692" y="5484341"/>
            <a:chExt cx="12323006" cy="1539441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935A2A0-16CA-4CBE-80A5-D2F7B98D8663}"/>
                </a:ext>
              </a:extLst>
            </p:cNvPr>
            <p:cNvGrpSpPr/>
            <p:nvPr userDrawn="1"/>
          </p:nvGrpSpPr>
          <p:grpSpPr>
            <a:xfrm flipH="1">
              <a:off x="6016853" y="5590194"/>
              <a:ext cx="1134060" cy="1293698"/>
              <a:chOff x="4455074" y="2905667"/>
              <a:chExt cx="1518776" cy="1732569"/>
            </a:xfrm>
          </p:grpSpPr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08513AF1-A7FA-46C1-93A4-9AB517C12821}"/>
                  </a:ext>
                </a:extLst>
              </p:cNvPr>
              <p:cNvSpPr/>
              <p:nvPr/>
            </p:nvSpPr>
            <p:spPr>
              <a:xfrm>
                <a:off x="4455074" y="2905667"/>
                <a:ext cx="1518776" cy="1732569"/>
              </a:xfrm>
              <a:custGeom>
                <a:avLst/>
                <a:gdLst>
                  <a:gd name="connsiteX0" fmla="*/ 139508 w 1518776"/>
                  <a:gd name="connsiteY0" fmla="*/ 623343 h 1732569"/>
                  <a:gd name="connsiteX1" fmla="*/ 119778 w 1518776"/>
                  <a:gd name="connsiteY1" fmla="*/ 737965 h 1732569"/>
                  <a:gd name="connsiteX2" fmla="*/ 139508 w 1518776"/>
                  <a:gd name="connsiteY2" fmla="*/ 623343 h 1732569"/>
                  <a:gd name="connsiteX3" fmla="*/ 130582 w 1518776"/>
                  <a:gd name="connsiteY3" fmla="*/ 586231 h 1732569"/>
                  <a:gd name="connsiteX4" fmla="*/ 95819 w 1518776"/>
                  <a:gd name="connsiteY4" fmla="*/ 771318 h 1732569"/>
                  <a:gd name="connsiteX5" fmla="*/ 113201 w 1518776"/>
                  <a:gd name="connsiteY5" fmla="*/ 744072 h 1732569"/>
                  <a:gd name="connsiteX6" fmla="*/ 133870 w 1518776"/>
                  <a:gd name="connsiteY6" fmla="*/ 600794 h 1732569"/>
                  <a:gd name="connsiteX7" fmla="*/ 130582 w 1518776"/>
                  <a:gd name="connsiteY7" fmla="*/ 586231 h 1732569"/>
                  <a:gd name="connsiteX8" fmla="*/ 772971 w 1518776"/>
                  <a:gd name="connsiteY8" fmla="*/ 214 h 1732569"/>
                  <a:gd name="connsiteX9" fmla="*/ 909452 w 1518776"/>
                  <a:gd name="connsiteY9" fmla="*/ 45531 h 1732569"/>
                  <a:gd name="connsiteX10" fmla="*/ 1003875 w 1518776"/>
                  <a:gd name="connsiteY10" fmla="*/ 129150 h 1732569"/>
                  <a:gd name="connsiteX11" fmla="*/ 1047563 w 1518776"/>
                  <a:gd name="connsiteY11" fmla="*/ 175187 h 1732569"/>
                  <a:gd name="connsiteX12" fmla="*/ 999177 w 1518776"/>
                  <a:gd name="connsiteY12" fmla="*/ 129620 h 1732569"/>
                  <a:gd name="connsiteX13" fmla="*/ 984614 w 1518776"/>
                  <a:gd name="connsiteY13" fmla="*/ 123982 h 1732569"/>
                  <a:gd name="connsiteX14" fmla="*/ 1009981 w 1518776"/>
                  <a:gd name="connsiteY14" fmla="*/ 152638 h 1732569"/>
                  <a:gd name="connsiteX15" fmla="*/ 1112860 w 1518776"/>
                  <a:gd name="connsiteY15" fmla="*/ 304373 h 1732569"/>
                  <a:gd name="connsiteX16" fmla="*/ 1127893 w 1518776"/>
                  <a:gd name="connsiteY16" fmla="*/ 340544 h 1732569"/>
                  <a:gd name="connsiteX17" fmla="*/ 1206343 w 1518776"/>
                  <a:gd name="connsiteY17" fmla="*/ 414767 h 1732569"/>
                  <a:gd name="connsiteX18" fmla="*/ 1256139 w 1518776"/>
                  <a:gd name="connsiteY18" fmla="*/ 420404 h 1732569"/>
                  <a:gd name="connsiteX19" fmla="*/ 1378277 w 1518776"/>
                  <a:gd name="connsiteY19" fmla="*/ 449059 h 1732569"/>
                  <a:gd name="connsiteX20" fmla="*/ 1443105 w 1518776"/>
                  <a:gd name="connsiteY20" fmla="*/ 520464 h 1732569"/>
                  <a:gd name="connsiteX21" fmla="*/ 1468941 w 1518776"/>
                  <a:gd name="connsiteY21" fmla="*/ 584822 h 1732569"/>
                  <a:gd name="connsiteX22" fmla="*/ 1518267 w 1518776"/>
                  <a:gd name="connsiteY22" fmla="*/ 762862 h 1732569"/>
                  <a:gd name="connsiteX23" fmla="*/ 1486323 w 1518776"/>
                  <a:gd name="connsiteY23" fmla="*/ 899094 h 1732569"/>
                  <a:gd name="connsiteX24" fmla="*/ 1436528 w 1518776"/>
                  <a:gd name="connsiteY24" fmla="*/ 1013717 h 1732569"/>
                  <a:gd name="connsiteX25" fmla="*/ 1483504 w 1518776"/>
                  <a:gd name="connsiteY25" fmla="*/ 895337 h 1732569"/>
                  <a:gd name="connsiteX26" fmla="*/ 1506053 w 1518776"/>
                  <a:gd name="connsiteY26" fmla="*/ 730918 h 1732569"/>
                  <a:gd name="connsiteX27" fmla="*/ 1485383 w 1518776"/>
                  <a:gd name="connsiteY27" fmla="*/ 644952 h 1732569"/>
                  <a:gd name="connsiteX28" fmla="*/ 1496658 w 1518776"/>
                  <a:gd name="connsiteY28" fmla="*/ 731858 h 1732569"/>
                  <a:gd name="connsiteX29" fmla="*/ 1476458 w 1518776"/>
                  <a:gd name="connsiteY29" fmla="*/ 815476 h 1732569"/>
                  <a:gd name="connsiteX30" fmla="*/ 1460955 w 1518776"/>
                  <a:gd name="connsiteY30" fmla="*/ 858224 h 1732569"/>
                  <a:gd name="connsiteX31" fmla="*/ 1432300 w 1518776"/>
                  <a:gd name="connsiteY31" fmla="*/ 956405 h 1732569"/>
                  <a:gd name="connsiteX32" fmla="*/ 1400826 w 1518776"/>
                  <a:gd name="connsiteY32" fmla="*/ 1030158 h 1732569"/>
                  <a:gd name="connsiteX33" fmla="*/ 1428542 w 1518776"/>
                  <a:gd name="connsiteY33" fmla="*/ 954057 h 1732569"/>
                  <a:gd name="connsiteX34" fmla="*/ 1429012 w 1518776"/>
                  <a:gd name="connsiteY34" fmla="*/ 952648 h 1732569"/>
                  <a:gd name="connsiteX35" fmla="*/ 1449681 w 1518776"/>
                  <a:gd name="connsiteY35" fmla="*/ 870439 h 1732569"/>
                  <a:gd name="connsiteX36" fmla="*/ 1390022 w 1518776"/>
                  <a:gd name="connsiteY36" fmla="*/ 996805 h 1732569"/>
                  <a:gd name="connsiteX37" fmla="*/ 1397067 w 1518776"/>
                  <a:gd name="connsiteY37" fmla="*/ 973317 h 1732569"/>
                  <a:gd name="connsiteX38" fmla="*/ 1405054 w 1518776"/>
                  <a:gd name="connsiteY38" fmla="*/ 944661 h 1732569"/>
                  <a:gd name="connsiteX39" fmla="*/ 1390022 w 1518776"/>
                  <a:gd name="connsiteY39" fmla="*/ 962043 h 1732569"/>
                  <a:gd name="connsiteX40" fmla="*/ 1368881 w 1518776"/>
                  <a:gd name="connsiteY40" fmla="*/ 982243 h 1732569"/>
                  <a:gd name="connsiteX41" fmla="*/ 1360896 w 1518776"/>
                  <a:gd name="connsiteY41" fmla="*/ 996805 h 1732569"/>
                  <a:gd name="connsiteX42" fmla="*/ 1346333 w 1518776"/>
                  <a:gd name="connsiteY42" fmla="*/ 1034387 h 1732569"/>
                  <a:gd name="connsiteX43" fmla="*/ 1355258 w 1518776"/>
                  <a:gd name="connsiteY43" fmla="*/ 990699 h 1732569"/>
                  <a:gd name="connsiteX44" fmla="*/ 1255669 w 1518776"/>
                  <a:gd name="connsiteY44" fmla="*/ 997745 h 1732569"/>
                  <a:gd name="connsiteX45" fmla="*/ 1189432 w 1518776"/>
                  <a:gd name="connsiteY45" fmla="*/ 1000093 h 1732569"/>
                  <a:gd name="connsiteX46" fmla="*/ 1172520 w 1518776"/>
                  <a:gd name="connsiteY46" fmla="*/ 1009489 h 1732569"/>
                  <a:gd name="connsiteX47" fmla="*/ 1031591 w 1518776"/>
                  <a:gd name="connsiteY47" fmla="*/ 1076665 h 1732569"/>
                  <a:gd name="connsiteX48" fmla="*/ 1018908 w 1518776"/>
                  <a:gd name="connsiteY48" fmla="*/ 1083711 h 1732569"/>
                  <a:gd name="connsiteX49" fmla="*/ 955019 w 1518776"/>
                  <a:gd name="connsiteY49" fmla="*/ 1129279 h 1732569"/>
                  <a:gd name="connsiteX50" fmla="*/ 939517 w 1518776"/>
                  <a:gd name="connsiteY50" fmla="*/ 1146660 h 1732569"/>
                  <a:gd name="connsiteX51" fmla="*/ 939047 w 1518776"/>
                  <a:gd name="connsiteY51" fmla="*/ 1304031 h 1732569"/>
                  <a:gd name="connsiteX52" fmla="*/ 964415 w 1518776"/>
                  <a:gd name="connsiteY52" fmla="*/ 1361343 h 1732569"/>
                  <a:gd name="connsiteX53" fmla="*/ 1074340 w 1518776"/>
                  <a:gd name="connsiteY53" fmla="*/ 1497574 h 1732569"/>
                  <a:gd name="connsiteX54" fmla="*/ 1233589 w 1518776"/>
                  <a:gd name="connsiteY54" fmla="*/ 1731518 h 1732569"/>
                  <a:gd name="connsiteX55" fmla="*/ 1233994 w 1518776"/>
                  <a:gd name="connsiteY55" fmla="*/ 1732569 h 1732569"/>
                  <a:gd name="connsiteX56" fmla="*/ 220261 w 1518776"/>
                  <a:gd name="connsiteY56" fmla="*/ 1732569 h 1732569"/>
                  <a:gd name="connsiteX57" fmla="*/ 270514 w 1518776"/>
                  <a:gd name="connsiteY57" fmla="*/ 1646607 h 1732569"/>
                  <a:gd name="connsiteX58" fmla="*/ 366404 w 1518776"/>
                  <a:gd name="connsiteY58" fmla="*/ 1525291 h 1732569"/>
                  <a:gd name="connsiteX59" fmla="*/ 455659 w 1518776"/>
                  <a:gd name="connsiteY59" fmla="*/ 1419123 h 1732569"/>
                  <a:gd name="connsiteX60" fmla="*/ 485724 w 1518776"/>
                  <a:gd name="connsiteY60" fmla="*/ 1365570 h 1732569"/>
                  <a:gd name="connsiteX61" fmla="*/ 458008 w 1518776"/>
                  <a:gd name="connsiteY61" fmla="*/ 1200684 h 1732569"/>
                  <a:gd name="connsiteX62" fmla="*/ 419018 w 1518776"/>
                  <a:gd name="connsiteY62" fmla="*/ 1193636 h 1732569"/>
                  <a:gd name="connsiteX63" fmla="*/ 239567 w 1518776"/>
                  <a:gd name="connsiteY63" fmla="*/ 1205381 h 1732569"/>
                  <a:gd name="connsiteX64" fmla="*/ 169573 w 1518776"/>
                  <a:gd name="connsiteY64" fmla="*/ 1166390 h 1732569"/>
                  <a:gd name="connsiteX65" fmla="*/ 159708 w 1518776"/>
                  <a:gd name="connsiteY65" fmla="*/ 1114716 h 1732569"/>
                  <a:gd name="connsiteX66" fmla="*/ 164405 w 1518776"/>
                  <a:gd name="connsiteY66" fmla="*/ 1096395 h 1732569"/>
                  <a:gd name="connsiteX67" fmla="*/ 150782 w 1518776"/>
                  <a:gd name="connsiteY67" fmla="*/ 1066330 h 1732569"/>
                  <a:gd name="connsiteX68" fmla="*/ 144205 w 1518776"/>
                  <a:gd name="connsiteY68" fmla="*/ 1008080 h 1732569"/>
                  <a:gd name="connsiteX69" fmla="*/ 147024 w 1518776"/>
                  <a:gd name="connsiteY69" fmla="*/ 1004791 h 1732569"/>
                  <a:gd name="connsiteX70" fmla="*/ 112261 w 1518776"/>
                  <a:gd name="connsiteY70" fmla="*/ 982712 h 1732569"/>
                  <a:gd name="connsiteX71" fmla="*/ 112261 w 1518776"/>
                  <a:gd name="connsiteY71" fmla="*/ 942313 h 1732569"/>
                  <a:gd name="connsiteX72" fmla="*/ 86425 w 1518776"/>
                  <a:gd name="connsiteY72" fmla="*/ 885471 h 1732569"/>
                  <a:gd name="connsiteX73" fmla="*/ 48373 w 1518776"/>
                  <a:gd name="connsiteY73" fmla="*/ 847420 h 1732569"/>
                  <a:gd name="connsiteX74" fmla="*/ 53541 w 1518776"/>
                  <a:gd name="connsiteY74" fmla="*/ 822053 h 1732569"/>
                  <a:gd name="connsiteX75" fmla="*/ 61527 w 1518776"/>
                  <a:gd name="connsiteY75" fmla="*/ 814536 h 1732569"/>
                  <a:gd name="connsiteX76" fmla="*/ 92531 w 1518776"/>
                  <a:gd name="connsiteY76" fmla="*/ 737495 h 1732569"/>
                  <a:gd name="connsiteX77" fmla="*/ 108503 w 1518776"/>
                  <a:gd name="connsiteY77" fmla="*/ 611128 h 1732569"/>
                  <a:gd name="connsiteX78" fmla="*/ 139508 w 1518776"/>
                  <a:gd name="connsiteY78" fmla="*/ 482413 h 1732569"/>
                  <a:gd name="connsiteX79" fmla="*/ 162056 w 1518776"/>
                  <a:gd name="connsiteY79" fmla="*/ 397385 h 1732569"/>
                  <a:gd name="connsiteX80" fmla="*/ 154541 w 1518776"/>
                  <a:gd name="connsiteY80" fmla="*/ 364972 h 1732569"/>
                  <a:gd name="connsiteX81" fmla="*/ 76559 w 1518776"/>
                  <a:gd name="connsiteY81" fmla="*/ 759104 h 1732569"/>
                  <a:gd name="connsiteX82" fmla="*/ 73271 w 1518776"/>
                  <a:gd name="connsiteY82" fmla="*/ 734676 h 1732569"/>
                  <a:gd name="connsiteX83" fmla="*/ 71393 w 1518776"/>
                  <a:gd name="connsiteY83" fmla="*/ 709309 h 1732569"/>
                  <a:gd name="connsiteX84" fmla="*/ 71393 w 1518776"/>
                  <a:gd name="connsiteY84" fmla="*/ 629919 h 1732569"/>
                  <a:gd name="connsiteX85" fmla="*/ 108503 w 1518776"/>
                  <a:gd name="connsiteY85" fmla="*/ 406781 h 1732569"/>
                  <a:gd name="connsiteX86" fmla="*/ 55420 w 1518776"/>
                  <a:gd name="connsiteY86" fmla="*/ 616295 h 1732569"/>
                  <a:gd name="connsiteX87" fmla="*/ 49783 w 1518776"/>
                  <a:gd name="connsiteY87" fmla="*/ 667500 h 1732569"/>
                  <a:gd name="connsiteX88" fmla="*/ 48843 w 1518776"/>
                  <a:gd name="connsiteY88" fmla="*/ 769439 h 1732569"/>
                  <a:gd name="connsiteX89" fmla="*/ 45555 w 1518776"/>
                  <a:gd name="connsiteY89" fmla="*/ 591398 h 1732569"/>
                  <a:gd name="connsiteX90" fmla="*/ 98638 w 1518776"/>
                  <a:gd name="connsiteY90" fmla="*/ 377185 h 1732569"/>
                  <a:gd name="connsiteX91" fmla="*/ 14080 w 1518776"/>
                  <a:gd name="connsiteY91" fmla="*/ 550059 h 1732569"/>
                  <a:gd name="connsiteX92" fmla="*/ 10322 w 1518776"/>
                  <a:gd name="connsiteY92" fmla="*/ 648710 h 1732569"/>
                  <a:gd name="connsiteX93" fmla="*/ 1398 w 1518776"/>
                  <a:gd name="connsiteY93" fmla="*/ 543952 h 1732569"/>
                  <a:gd name="connsiteX94" fmla="*/ 30993 w 1518776"/>
                  <a:gd name="connsiteY94" fmla="*/ 436376 h 1732569"/>
                  <a:gd name="connsiteX95" fmla="*/ 168164 w 1518776"/>
                  <a:gd name="connsiteY95" fmla="*/ 257866 h 1732569"/>
                  <a:gd name="connsiteX96" fmla="*/ 178498 w 1518776"/>
                  <a:gd name="connsiteY96" fmla="*/ 226391 h 1732569"/>
                  <a:gd name="connsiteX97" fmla="*/ 179908 w 1518776"/>
                  <a:gd name="connsiteY97" fmla="*/ 212298 h 1732569"/>
                  <a:gd name="connsiteX98" fmla="*/ 220307 w 1518776"/>
                  <a:gd name="connsiteY98" fmla="*/ 162033 h 1732569"/>
                  <a:gd name="connsiteX99" fmla="*/ 297349 w 1518776"/>
                  <a:gd name="connsiteY99" fmla="*/ 133378 h 1732569"/>
                  <a:gd name="connsiteX100" fmla="*/ 335869 w 1518776"/>
                  <a:gd name="connsiteY100" fmla="*/ 123982 h 1732569"/>
                  <a:gd name="connsiteX101" fmla="*/ 373451 w 1518776"/>
                  <a:gd name="connsiteY101" fmla="*/ 78885 h 1732569"/>
                  <a:gd name="connsiteX102" fmla="*/ 453310 w 1518776"/>
                  <a:gd name="connsiteY102" fmla="*/ 22043 h 1732569"/>
                  <a:gd name="connsiteX103" fmla="*/ 629003 w 1518776"/>
                  <a:gd name="connsiteY103" fmla="*/ 6541 h 1732569"/>
                  <a:gd name="connsiteX104" fmla="*/ 723425 w 1518776"/>
                  <a:gd name="connsiteY104" fmla="*/ 1374 h 1732569"/>
                  <a:gd name="connsiteX105" fmla="*/ 772971 w 1518776"/>
                  <a:gd name="connsiteY105" fmla="*/ 214 h 1732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</a:cxnLst>
                <a:rect l="l" t="t" r="r" b="b"/>
                <a:pathLst>
                  <a:path w="1518776" h="1732569">
                    <a:moveTo>
                      <a:pt x="139508" y="623343"/>
                    </a:moveTo>
                    <a:cubicBezTo>
                      <a:pt x="131522" y="659984"/>
                      <a:pt x="124945" y="697096"/>
                      <a:pt x="119778" y="737965"/>
                    </a:cubicBezTo>
                    <a:cubicBezTo>
                      <a:pt x="148903" y="701323"/>
                      <a:pt x="163935" y="665621"/>
                      <a:pt x="139508" y="623343"/>
                    </a:cubicBezTo>
                    <a:close/>
                    <a:moveTo>
                      <a:pt x="130582" y="586231"/>
                    </a:moveTo>
                    <a:cubicBezTo>
                      <a:pt x="107094" y="645891"/>
                      <a:pt x="98638" y="707900"/>
                      <a:pt x="95819" y="771318"/>
                    </a:cubicBezTo>
                    <a:cubicBezTo>
                      <a:pt x="103336" y="762862"/>
                      <a:pt x="113201" y="756286"/>
                      <a:pt x="113201" y="744072"/>
                    </a:cubicBezTo>
                    <a:cubicBezTo>
                      <a:pt x="113201" y="695217"/>
                      <a:pt x="122596" y="647770"/>
                      <a:pt x="133870" y="600794"/>
                    </a:cubicBezTo>
                    <a:cubicBezTo>
                      <a:pt x="135280" y="595157"/>
                      <a:pt x="135280" y="590459"/>
                      <a:pt x="130582" y="586231"/>
                    </a:cubicBezTo>
                    <a:close/>
                    <a:moveTo>
                      <a:pt x="772971" y="214"/>
                    </a:moveTo>
                    <a:cubicBezTo>
                      <a:pt x="821899" y="1844"/>
                      <a:pt x="868583" y="13118"/>
                      <a:pt x="909452" y="45531"/>
                    </a:cubicBezTo>
                    <a:cubicBezTo>
                      <a:pt x="942335" y="71369"/>
                      <a:pt x="972401" y="100964"/>
                      <a:pt x="1003875" y="129150"/>
                    </a:cubicBezTo>
                    <a:cubicBezTo>
                      <a:pt x="1021256" y="141833"/>
                      <a:pt x="1035348" y="157335"/>
                      <a:pt x="1047563" y="175187"/>
                    </a:cubicBezTo>
                    <a:cubicBezTo>
                      <a:pt x="1031591" y="160154"/>
                      <a:pt x="1015149" y="144652"/>
                      <a:pt x="999177" y="129620"/>
                    </a:cubicBezTo>
                    <a:cubicBezTo>
                      <a:pt x="994480" y="127741"/>
                      <a:pt x="991661" y="121164"/>
                      <a:pt x="984614" y="123982"/>
                    </a:cubicBezTo>
                    <a:cubicBezTo>
                      <a:pt x="991661" y="135257"/>
                      <a:pt x="1000116" y="144183"/>
                      <a:pt x="1009981" y="152638"/>
                    </a:cubicBezTo>
                    <a:cubicBezTo>
                      <a:pt x="1057427" y="194447"/>
                      <a:pt x="1087023" y="248001"/>
                      <a:pt x="1112860" y="304373"/>
                    </a:cubicBezTo>
                    <a:cubicBezTo>
                      <a:pt x="1118497" y="316117"/>
                      <a:pt x="1125543" y="327861"/>
                      <a:pt x="1127893" y="340544"/>
                    </a:cubicBezTo>
                    <a:cubicBezTo>
                      <a:pt x="1135410" y="385641"/>
                      <a:pt x="1174399" y="397385"/>
                      <a:pt x="1206343" y="414767"/>
                    </a:cubicBezTo>
                    <a:cubicBezTo>
                      <a:pt x="1219966" y="422283"/>
                      <a:pt x="1239227" y="418525"/>
                      <a:pt x="1256139" y="420404"/>
                    </a:cubicBezTo>
                    <a:cubicBezTo>
                      <a:pt x="1297948" y="424632"/>
                      <a:pt x="1339286" y="431679"/>
                      <a:pt x="1378277" y="449059"/>
                    </a:cubicBezTo>
                    <a:cubicBezTo>
                      <a:pt x="1410221" y="463622"/>
                      <a:pt x="1438876" y="482883"/>
                      <a:pt x="1443105" y="520464"/>
                    </a:cubicBezTo>
                    <a:cubicBezTo>
                      <a:pt x="1445924" y="545361"/>
                      <a:pt x="1457668" y="564621"/>
                      <a:pt x="1468941" y="584822"/>
                    </a:cubicBezTo>
                    <a:cubicBezTo>
                      <a:pt x="1499946" y="639784"/>
                      <a:pt x="1522494" y="697096"/>
                      <a:pt x="1518267" y="762862"/>
                    </a:cubicBezTo>
                    <a:cubicBezTo>
                      <a:pt x="1515448" y="810309"/>
                      <a:pt x="1501825" y="854936"/>
                      <a:pt x="1486323" y="899094"/>
                    </a:cubicBezTo>
                    <a:cubicBezTo>
                      <a:pt x="1473170" y="938554"/>
                      <a:pt x="1456257" y="976605"/>
                      <a:pt x="1436528" y="1013717"/>
                    </a:cubicBezTo>
                    <a:cubicBezTo>
                      <a:pt x="1452030" y="974257"/>
                      <a:pt x="1468002" y="934796"/>
                      <a:pt x="1483504" y="895337"/>
                    </a:cubicBezTo>
                    <a:cubicBezTo>
                      <a:pt x="1499477" y="841782"/>
                      <a:pt x="1510751" y="787290"/>
                      <a:pt x="1506053" y="730918"/>
                    </a:cubicBezTo>
                    <a:cubicBezTo>
                      <a:pt x="1503704" y="701323"/>
                      <a:pt x="1497598" y="672198"/>
                      <a:pt x="1485383" y="644952"/>
                    </a:cubicBezTo>
                    <a:cubicBezTo>
                      <a:pt x="1490551" y="673607"/>
                      <a:pt x="1497127" y="702263"/>
                      <a:pt x="1496658" y="731858"/>
                    </a:cubicBezTo>
                    <a:cubicBezTo>
                      <a:pt x="1496187" y="761453"/>
                      <a:pt x="1490081" y="789639"/>
                      <a:pt x="1476458" y="815476"/>
                    </a:cubicBezTo>
                    <a:cubicBezTo>
                      <a:pt x="1468941" y="829099"/>
                      <a:pt x="1464245" y="843192"/>
                      <a:pt x="1460955" y="858224"/>
                    </a:cubicBezTo>
                    <a:cubicBezTo>
                      <a:pt x="1453440" y="891578"/>
                      <a:pt x="1443574" y="923992"/>
                      <a:pt x="1432300" y="956405"/>
                    </a:cubicBezTo>
                    <a:cubicBezTo>
                      <a:pt x="1424314" y="981772"/>
                      <a:pt x="1414919" y="1007141"/>
                      <a:pt x="1400826" y="1030158"/>
                    </a:cubicBezTo>
                    <a:cubicBezTo>
                      <a:pt x="1409751" y="1004791"/>
                      <a:pt x="1419146" y="979424"/>
                      <a:pt x="1428542" y="954057"/>
                    </a:cubicBezTo>
                    <a:cubicBezTo>
                      <a:pt x="1428542" y="953586"/>
                      <a:pt x="1429012" y="953117"/>
                      <a:pt x="1429012" y="952648"/>
                    </a:cubicBezTo>
                    <a:cubicBezTo>
                      <a:pt x="1436059" y="925401"/>
                      <a:pt x="1442634" y="897685"/>
                      <a:pt x="1449681" y="870439"/>
                    </a:cubicBezTo>
                    <a:cubicBezTo>
                      <a:pt x="1420556" y="908489"/>
                      <a:pt x="1411161" y="954996"/>
                      <a:pt x="1390022" y="996805"/>
                    </a:cubicBezTo>
                    <a:cubicBezTo>
                      <a:pt x="1392370" y="988820"/>
                      <a:pt x="1394719" y="981303"/>
                      <a:pt x="1397067" y="973317"/>
                    </a:cubicBezTo>
                    <a:cubicBezTo>
                      <a:pt x="1399417" y="965332"/>
                      <a:pt x="1401766" y="956875"/>
                      <a:pt x="1405054" y="944661"/>
                    </a:cubicBezTo>
                    <a:cubicBezTo>
                      <a:pt x="1398006" y="952648"/>
                      <a:pt x="1393779" y="956875"/>
                      <a:pt x="1390022" y="962043"/>
                    </a:cubicBezTo>
                    <a:cubicBezTo>
                      <a:pt x="1383915" y="969559"/>
                      <a:pt x="1380156" y="979424"/>
                      <a:pt x="1368881" y="982243"/>
                    </a:cubicBezTo>
                    <a:cubicBezTo>
                      <a:pt x="1362305" y="983651"/>
                      <a:pt x="1362305" y="991638"/>
                      <a:pt x="1360896" y="996805"/>
                    </a:cubicBezTo>
                    <a:cubicBezTo>
                      <a:pt x="1357137" y="1009958"/>
                      <a:pt x="1354789" y="1022643"/>
                      <a:pt x="1346333" y="1034387"/>
                    </a:cubicBezTo>
                    <a:cubicBezTo>
                      <a:pt x="1349152" y="1021233"/>
                      <a:pt x="1351970" y="1008080"/>
                      <a:pt x="1355258" y="990699"/>
                    </a:cubicBezTo>
                    <a:cubicBezTo>
                      <a:pt x="1320966" y="1012777"/>
                      <a:pt x="1288082" y="993517"/>
                      <a:pt x="1255669" y="997745"/>
                    </a:cubicBezTo>
                    <a:cubicBezTo>
                      <a:pt x="1234060" y="1000564"/>
                      <a:pt x="1211511" y="1000093"/>
                      <a:pt x="1189432" y="1000093"/>
                    </a:cubicBezTo>
                    <a:cubicBezTo>
                      <a:pt x="1181446" y="1000093"/>
                      <a:pt x="1177217" y="1004322"/>
                      <a:pt x="1172520" y="1009489"/>
                    </a:cubicBezTo>
                    <a:cubicBezTo>
                      <a:pt x="1134939" y="1051768"/>
                      <a:pt x="1088902" y="1075726"/>
                      <a:pt x="1031591" y="1076665"/>
                    </a:cubicBezTo>
                    <a:cubicBezTo>
                      <a:pt x="1025484" y="1076665"/>
                      <a:pt x="1022195" y="1078544"/>
                      <a:pt x="1018908" y="1083711"/>
                    </a:cubicBezTo>
                    <a:cubicBezTo>
                      <a:pt x="1003875" y="1107670"/>
                      <a:pt x="982265" y="1122702"/>
                      <a:pt x="955019" y="1129279"/>
                    </a:cubicBezTo>
                    <a:cubicBezTo>
                      <a:pt x="944215" y="1132097"/>
                      <a:pt x="940926" y="1138204"/>
                      <a:pt x="939517" y="1146660"/>
                    </a:cubicBezTo>
                    <a:cubicBezTo>
                      <a:pt x="930591" y="1199274"/>
                      <a:pt x="931531" y="1251418"/>
                      <a:pt x="939047" y="1304031"/>
                    </a:cubicBezTo>
                    <a:cubicBezTo>
                      <a:pt x="942335" y="1325171"/>
                      <a:pt x="954549" y="1343022"/>
                      <a:pt x="964415" y="1361343"/>
                    </a:cubicBezTo>
                    <a:cubicBezTo>
                      <a:pt x="992601" y="1413487"/>
                      <a:pt x="1034879" y="1454826"/>
                      <a:pt x="1074340" y="1497574"/>
                    </a:cubicBezTo>
                    <a:cubicBezTo>
                      <a:pt x="1139166" y="1567569"/>
                      <a:pt x="1189901" y="1646960"/>
                      <a:pt x="1233589" y="1731518"/>
                    </a:cubicBezTo>
                    <a:lnTo>
                      <a:pt x="1233994" y="1732569"/>
                    </a:lnTo>
                    <a:lnTo>
                      <a:pt x="220261" y="1732569"/>
                    </a:lnTo>
                    <a:lnTo>
                      <a:pt x="270514" y="1646607"/>
                    </a:lnTo>
                    <a:cubicBezTo>
                      <a:pt x="299463" y="1604094"/>
                      <a:pt x="331407" y="1563577"/>
                      <a:pt x="366404" y="1525291"/>
                    </a:cubicBezTo>
                    <a:cubicBezTo>
                      <a:pt x="397408" y="1490997"/>
                      <a:pt x="431702" y="1459524"/>
                      <a:pt x="455659" y="1419123"/>
                    </a:cubicBezTo>
                    <a:cubicBezTo>
                      <a:pt x="466465" y="1401743"/>
                      <a:pt x="476329" y="1383891"/>
                      <a:pt x="485724" y="1365570"/>
                    </a:cubicBezTo>
                    <a:cubicBezTo>
                      <a:pt x="510622" y="1318125"/>
                      <a:pt x="496528" y="1240613"/>
                      <a:pt x="458008" y="1200684"/>
                    </a:cubicBezTo>
                    <a:cubicBezTo>
                      <a:pt x="446264" y="1188469"/>
                      <a:pt x="433110" y="1188940"/>
                      <a:pt x="419018" y="1193636"/>
                    </a:cubicBezTo>
                    <a:cubicBezTo>
                      <a:pt x="360297" y="1212897"/>
                      <a:pt x="300167" y="1212428"/>
                      <a:pt x="239567" y="1205381"/>
                    </a:cubicBezTo>
                    <a:cubicBezTo>
                      <a:pt x="211852" y="1202092"/>
                      <a:pt x="187893" y="1188940"/>
                      <a:pt x="169573" y="1166390"/>
                    </a:cubicBezTo>
                    <a:cubicBezTo>
                      <a:pt x="156889" y="1150888"/>
                      <a:pt x="152191" y="1133977"/>
                      <a:pt x="159708" y="1114716"/>
                    </a:cubicBezTo>
                    <a:cubicBezTo>
                      <a:pt x="162056" y="1109079"/>
                      <a:pt x="162526" y="1102503"/>
                      <a:pt x="164405" y="1096395"/>
                    </a:cubicBezTo>
                    <a:cubicBezTo>
                      <a:pt x="168633" y="1082303"/>
                      <a:pt x="162996" y="1072907"/>
                      <a:pt x="150782" y="1066330"/>
                    </a:cubicBezTo>
                    <a:cubicBezTo>
                      <a:pt x="123536" y="1051298"/>
                      <a:pt x="121187" y="1030158"/>
                      <a:pt x="144205" y="1008080"/>
                    </a:cubicBezTo>
                    <a:cubicBezTo>
                      <a:pt x="145145" y="1007610"/>
                      <a:pt x="145614" y="1006670"/>
                      <a:pt x="147024" y="1004791"/>
                    </a:cubicBezTo>
                    <a:cubicBezTo>
                      <a:pt x="131051" y="1003852"/>
                      <a:pt x="120247" y="994926"/>
                      <a:pt x="112261" y="982712"/>
                    </a:cubicBezTo>
                    <a:cubicBezTo>
                      <a:pt x="103336" y="969559"/>
                      <a:pt x="107094" y="956405"/>
                      <a:pt x="112261" y="942313"/>
                    </a:cubicBezTo>
                    <a:cubicBezTo>
                      <a:pt x="127294" y="901913"/>
                      <a:pt x="126824" y="901913"/>
                      <a:pt x="86425" y="885471"/>
                    </a:cubicBezTo>
                    <a:cubicBezTo>
                      <a:pt x="69043" y="878424"/>
                      <a:pt x="56360" y="864801"/>
                      <a:pt x="48373" y="847420"/>
                    </a:cubicBezTo>
                    <a:cubicBezTo>
                      <a:pt x="43676" y="838025"/>
                      <a:pt x="44616" y="829099"/>
                      <a:pt x="53541" y="822053"/>
                    </a:cubicBezTo>
                    <a:cubicBezTo>
                      <a:pt x="56360" y="819704"/>
                      <a:pt x="58709" y="816886"/>
                      <a:pt x="61527" y="814536"/>
                    </a:cubicBezTo>
                    <a:cubicBezTo>
                      <a:pt x="87834" y="795277"/>
                      <a:pt x="91592" y="768970"/>
                      <a:pt x="92531" y="737495"/>
                    </a:cubicBezTo>
                    <a:cubicBezTo>
                      <a:pt x="93940" y="695217"/>
                      <a:pt x="100517" y="652937"/>
                      <a:pt x="108503" y="611128"/>
                    </a:cubicBezTo>
                    <a:cubicBezTo>
                      <a:pt x="116959" y="567910"/>
                      <a:pt x="128234" y="525162"/>
                      <a:pt x="139508" y="482413"/>
                    </a:cubicBezTo>
                    <a:cubicBezTo>
                      <a:pt x="147024" y="454227"/>
                      <a:pt x="148903" y="424632"/>
                      <a:pt x="162056" y="397385"/>
                    </a:cubicBezTo>
                    <a:cubicBezTo>
                      <a:pt x="166754" y="387520"/>
                      <a:pt x="157359" y="376246"/>
                      <a:pt x="154541" y="364972"/>
                    </a:cubicBezTo>
                    <a:cubicBezTo>
                      <a:pt x="103336" y="491339"/>
                      <a:pt x="75619" y="622403"/>
                      <a:pt x="76559" y="759104"/>
                    </a:cubicBezTo>
                    <a:cubicBezTo>
                      <a:pt x="75150" y="751118"/>
                      <a:pt x="74211" y="742662"/>
                      <a:pt x="73271" y="734676"/>
                    </a:cubicBezTo>
                    <a:cubicBezTo>
                      <a:pt x="72801" y="726221"/>
                      <a:pt x="71862" y="717765"/>
                      <a:pt x="71393" y="709309"/>
                    </a:cubicBezTo>
                    <a:cubicBezTo>
                      <a:pt x="71393" y="682533"/>
                      <a:pt x="71393" y="656226"/>
                      <a:pt x="71393" y="629919"/>
                    </a:cubicBezTo>
                    <a:cubicBezTo>
                      <a:pt x="76559" y="554287"/>
                      <a:pt x="91122" y="480064"/>
                      <a:pt x="108503" y="406781"/>
                    </a:cubicBezTo>
                    <a:cubicBezTo>
                      <a:pt x="82196" y="474427"/>
                      <a:pt x="62467" y="543952"/>
                      <a:pt x="55420" y="616295"/>
                    </a:cubicBezTo>
                    <a:cubicBezTo>
                      <a:pt x="51192" y="633208"/>
                      <a:pt x="49312" y="650119"/>
                      <a:pt x="49783" y="667500"/>
                    </a:cubicBezTo>
                    <a:cubicBezTo>
                      <a:pt x="44616" y="701323"/>
                      <a:pt x="49312" y="735616"/>
                      <a:pt x="48843" y="769439"/>
                    </a:cubicBezTo>
                    <a:cubicBezTo>
                      <a:pt x="34281" y="708370"/>
                      <a:pt x="42737" y="636966"/>
                      <a:pt x="45555" y="591398"/>
                    </a:cubicBezTo>
                    <a:cubicBezTo>
                      <a:pt x="54950" y="518115"/>
                      <a:pt x="73741" y="447180"/>
                      <a:pt x="98638" y="377185"/>
                    </a:cubicBezTo>
                    <a:cubicBezTo>
                      <a:pt x="52601" y="426041"/>
                      <a:pt x="25824" y="484762"/>
                      <a:pt x="14080" y="550059"/>
                    </a:cubicBezTo>
                    <a:cubicBezTo>
                      <a:pt x="1398" y="604082"/>
                      <a:pt x="13141" y="635556"/>
                      <a:pt x="10322" y="648710"/>
                    </a:cubicBezTo>
                    <a:cubicBezTo>
                      <a:pt x="8913" y="656226"/>
                      <a:pt x="-4241" y="591868"/>
                      <a:pt x="1398" y="543952"/>
                    </a:cubicBezTo>
                    <a:cubicBezTo>
                      <a:pt x="10322" y="507780"/>
                      <a:pt x="15960" y="471138"/>
                      <a:pt x="30993" y="436376"/>
                    </a:cubicBezTo>
                    <a:cubicBezTo>
                      <a:pt x="61527" y="365441"/>
                      <a:pt x="107563" y="305781"/>
                      <a:pt x="168164" y="257866"/>
                    </a:cubicBezTo>
                    <a:cubicBezTo>
                      <a:pt x="179438" y="248470"/>
                      <a:pt x="186015" y="240484"/>
                      <a:pt x="178498" y="226391"/>
                    </a:cubicBezTo>
                    <a:cubicBezTo>
                      <a:pt x="175679" y="221224"/>
                      <a:pt x="174740" y="216057"/>
                      <a:pt x="179908" y="212298"/>
                    </a:cubicBezTo>
                    <a:cubicBezTo>
                      <a:pt x="197759" y="199145"/>
                      <a:pt x="209033" y="180354"/>
                      <a:pt x="220307" y="162033"/>
                    </a:cubicBezTo>
                    <a:cubicBezTo>
                      <a:pt x="239098" y="131029"/>
                      <a:pt x="263995" y="122103"/>
                      <a:pt x="297349" y="133378"/>
                    </a:cubicBezTo>
                    <a:cubicBezTo>
                      <a:pt x="312851" y="138545"/>
                      <a:pt x="324125" y="134787"/>
                      <a:pt x="335869" y="123982"/>
                    </a:cubicBezTo>
                    <a:cubicBezTo>
                      <a:pt x="350902" y="110829"/>
                      <a:pt x="364525" y="98145"/>
                      <a:pt x="373451" y="78885"/>
                    </a:cubicBezTo>
                    <a:cubicBezTo>
                      <a:pt x="388953" y="46471"/>
                      <a:pt x="420427" y="31908"/>
                      <a:pt x="453310" y="22043"/>
                    </a:cubicBezTo>
                    <a:cubicBezTo>
                      <a:pt x="511092" y="5132"/>
                      <a:pt x="569813" y="4662"/>
                      <a:pt x="629003" y="6541"/>
                    </a:cubicBezTo>
                    <a:cubicBezTo>
                      <a:pt x="660946" y="7481"/>
                      <a:pt x="691951" y="3253"/>
                      <a:pt x="723425" y="1374"/>
                    </a:cubicBezTo>
                    <a:cubicBezTo>
                      <a:pt x="740102" y="199"/>
                      <a:pt x="756661" y="-329"/>
                      <a:pt x="772971" y="214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  <a:alpha val="90000"/>
                </a:schemeClr>
              </a:solidFill>
              <a:ln w="485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7492D368-F4D0-4972-95AC-BB47AB376083}"/>
                  </a:ext>
                </a:extLst>
              </p:cNvPr>
              <p:cNvSpPr/>
              <p:nvPr/>
            </p:nvSpPr>
            <p:spPr>
              <a:xfrm rot="19871696" flipH="1">
                <a:off x="4470574" y="3553719"/>
                <a:ext cx="634360" cy="482048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1FED1DE2-7F1B-41C1-84B4-0CFE0629A531}"/>
                </a:ext>
              </a:extLst>
            </p:cNvPr>
            <p:cNvGrpSpPr/>
            <p:nvPr userDrawn="1"/>
          </p:nvGrpSpPr>
          <p:grpSpPr>
            <a:xfrm>
              <a:off x="7880691" y="5572195"/>
              <a:ext cx="1254002" cy="1330318"/>
              <a:chOff x="3140187" y="2915769"/>
              <a:chExt cx="1679407" cy="1781612"/>
            </a:xfrm>
          </p:grpSpPr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6D079E7F-168B-4917-9ECE-3C5178395DA8}"/>
                  </a:ext>
                </a:extLst>
              </p:cNvPr>
              <p:cNvSpPr/>
              <p:nvPr/>
            </p:nvSpPr>
            <p:spPr>
              <a:xfrm rot="4053326" flipH="1">
                <a:off x="3089085" y="2966871"/>
                <a:ext cx="1781612" cy="1679407"/>
              </a:xfrm>
              <a:custGeom>
                <a:avLst/>
                <a:gdLst>
                  <a:gd name="connsiteX0" fmla="*/ 280147 w 1781612"/>
                  <a:gd name="connsiteY0" fmla="*/ 933943 h 1679407"/>
                  <a:gd name="connsiteX1" fmla="*/ 276912 w 1781612"/>
                  <a:gd name="connsiteY1" fmla="*/ 937141 h 1679407"/>
                  <a:gd name="connsiteX2" fmla="*/ 273397 w 1781612"/>
                  <a:gd name="connsiteY2" fmla="*/ 937142 h 1679407"/>
                  <a:gd name="connsiteX3" fmla="*/ 1738079 w 1781612"/>
                  <a:gd name="connsiteY3" fmla="*/ 462963 h 1679407"/>
                  <a:gd name="connsiteX4" fmla="*/ 1686202 w 1781612"/>
                  <a:gd name="connsiteY4" fmla="*/ 379914 h 1679407"/>
                  <a:gd name="connsiteX5" fmla="*/ 1652353 w 1781612"/>
                  <a:gd name="connsiteY5" fmla="*/ 319812 h 1679407"/>
                  <a:gd name="connsiteX6" fmla="*/ 1626440 w 1781612"/>
                  <a:gd name="connsiteY6" fmla="*/ 269729 h 1679407"/>
                  <a:gd name="connsiteX7" fmla="*/ 1586470 w 1781612"/>
                  <a:gd name="connsiteY7" fmla="*/ 223553 h 1679407"/>
                  <a:gd name="connsiteX8" fmla="*/ 1514969 w 1781612"/>
                  <a:gd name="connsiteY8" fmla="*/ 142436 h 1679407"/>
                  <a:gd name="connsiteX9" fmla="*/ 1479665 w 1781612"/>
                  <a:gd name="connsiteY9" fmla="*/ 105254 h 1679407"/>
                  <a:gd name="connsiteX10" fmla="*/ 1461850 w 1781612"/>
                  <a:gd name="connsiteY10" fmla="*/ 101217 h 1679407"/>
                  <a:gd name="connsiteX11" fmla="*/ 1417727 w 1781612"/>
                  <a:gd name="connsiteY11" fmla="*/ 77177 h 1679407"/>
                  <a:gd name="connsiteX12" fmla="*/ 1396605 w 1781612"/>
                  <a:gd name="connsiteY12" fmla="*/ 61681 h 1679407"/>
                  <a:gd name="connsiteX13" fmla="*/ 1371222 w 1781612"/>
                  <a:gd name="connsiteY13" fmla="*/ 37023 h 1679407"/>
                  <a:gd name="connsiteX14" fmla="*/ 1293065 w 1781612"/>
                  <a:gd name="connsiteY14" fmla="*/ 1873 h 1679407"/>
                  <a:gd name="connsiteX15" fmla="*/ 1216911 w 1781612"/>
                  <a:gd name="connsiteY15" fmla="*/ 29057 h 1679407"/>
                  <a:gd name="connsiteX16" fmla="*/ 1142778 w 1781612"/>
                  <a:gd name="connsiteY16" fmla="*/ 47331 h 1679407"/>
                  <a:gd name="connsiteX17" fmla="*/ 1029850 w 1781612"/>
                  <a:gd name="connsiteY17" fmla="*/ 109652 h 1679407"/>
                  <a:gd name="connsiteX18" fmla="*/ 987058 w 1781612"/>
                  <a:gd name="connsiteY18" fmla="*/ 124479 h 1679407"/>
                  <a:gd name="connsiteX19" fmla="*/ 943281 w 1781612"/>
                  <a:gd name="connsiteY19" fmla="*/ 131165 h 1679407"/>
                  <a:gd name="connsiteX20" fmla="*/ 897994 w 1781612"/>
                  <a:gd name="connsiteY20" fmla="*/ 156046 h 1679407"/>
                  <a:gd name="connsiteX21" fmla="*/ 835828 w 1781612"/>
                  <a:gd name="connsiteY21" fmla="*/ 180301 h 1679407"/>
                  <a:gd name="connsiteX22" fmla="*/ 805895 w 1781612"/>
                  <a:gd name="connsiteY22" fmla="*/ 186016 h 1679407"/>
                  <a:gd name="connsiteX23" fmla="*/ 735986 w 1781612"/>
                  <a:gd name="connsiteY23" fmla="*/ 181176 h 1679407"/>
                  <a:gd name="connsiteX24" fmla="*/ 671368 w 1781612"/>
                  <a:gd name="connsiteY24" fmla="*/ 190297 h 1679407"/>
                  <a:gd name="connsiteX25" fmla="*/ 656825 w 1781612"/>
                  <a:gd name="connsiteY25" fmla="*/ 187282 h 1679407"/>
                  <a:gd name="connsiteX26" fmla="*/ 653200 w 1781612"/>
                  <a:gd name="connsiteY26" fmla="*/ 191153 h 1679407"/>
                  <a:gd name="connsiteX27" fmla="*/ 615869 w 1781612"/>
                  <a:gd name="connsiteY27" fmla="*/ 198500 h 1679407"/>
                  <a:gd name="connsiteX28" fmla="*/ 453624 w 1781612"/>
                  <a:gd name="connsiteY28" fmla="*/ 289742 h 1679407"/>
                  <a:gd name="connsiteX29" fmla="*/ 325653 w 1781612"/>
                  <a:gd name="connsiteY29" fmla="*/ 435210 h 1679407"/>
                  <a:gd name="connsiteX30" fmla="*/ 300881 w 1781612"/>
                  <a:gd name="connsiteY30" fmla="*/ 464914 h 1679407"/>
                  <a:gd name="connsiteX31" fmla="*/ 304287 w 1781612"/>
                  <a:gd name="connsiteY31" fmla="*/ 521446 h 1679407"/>
                  <a:gd name="connsiteX32" fmla="*/ 360919 w 1781612"/>
                  <a:gd name="connsiteY32" fmla="*/ 628649 h 1679407"/>
                  <a:gd name="connsiteX33" fmla="*/ 398827 w 1781612"/>
                  <a:gd name="connsiteY33" fmla="*/ 752612 h 1679407"/>
                  <a:gd name="connsiteX34" fmla="*/ 387733 w 1781612"/>
                  <a:gd name="connsiteY34" fmla="*/ 780939 h 1679407"/>
                  <a:gd name="connsiteX35" fmla="*/ 371039 w 1781612"/>
                  <a:gd name="connsiteY35" fmla="*/ 796859 h 1679407"/>
                  <a:gd name="connsiteX36" fmla="*/ 340693 w 1781612"/>
                  <a:gd name="connsiteY36" fmla="*/ 816518 h 1679407"/>
                  <a:gd name="connsiteX37" fmla="*/ 278951 w 1781612"/>
                  <a:gd name="connsiteY37" fmla="*/ 856745 h 1679407"/>
                  <a:gd name="connsiteX38" fmla="*/ 183811 w 1781612"/>
                  <a:gd name="connsiteY38" fmla="*/ 898893 h 1679407"/>
                  <a:gd name="connsiteX39" fmla="*/ 91768 w 1781612"/>
                  <a:gd name="connsiteY39" fmla="*/ 882883 h 1679407"/>
                  <a:gd name="connsiteX40" fmla="*/ 0 w 1781612"/>
                  <a:gd name="connsiteY40" fmla="*/ 861536 h 1679407"/>
                  <a:gd name="connsiteX41" fmla="*/ 337847 w 1781612"/>
                  <a:gd name="connsiteY41" fmla="*/ 1679407 h 1679407"/>
                  <a:gd name="connsiteX42" fmla="*/ 625479 w 1781612"/>
                  <a:gd name="connsiteY42" fmla="*/ 1367497 h 1679407"/>
                  <a:gd name="connsiteX43" fmla="*/ 822233 w 1781612"/>
                  <a:gd name="connsiteY43" fmla="*/ 1281491 h 1679407"/>
                  <a:gd name="connsiteX44" fmla="*/ 1080965 w 1781612"/>
                  <a:gd name="connsiteY44" fmla="*/ 1174613 h 1679407"/>
                  <a:gd name="connsiteX45" fmla="*/ 1116479 w 1781612"/>
                  <a:gd name="connsiteY45" fmla="*/ 1182764 h 1679407"/>
                  <a:gd name="connsiteX46" fmla="*/ 1149675 w 1781612"/>
                  <a:gd name="connsiteY46" fmla="*/ 1191847 h 1679407"/>
                  <a:gd name="connsiteX47" fmla="*/ 1221146 w 1781612"/>
                  <a:gd name="connsiteY47" fmla="*/ 1205065 h 1679407"/>
                  <a:gd name="connsiteX48" fmla="*/ 1364820 w 1781612"/>
                  <a:gd name="connsiteY48" fmla="*/ 1202229 h 1679407"/>
                  <a:gd name="connsiteX49" fmla="*/ 1456037 w 1781612"/>
                  <a:gd name="connsiteY49" fmla="*/ 1173573 h 1679407"/>
                  <a:gd name="connsiteX50" fmla="*/ 1610678 w 1781612"/>
                  <a:gd name="connsiteY50" fmla="*/ 1073126 h 1679407"/>
                  <a:gd name="connsiteX51" fmla="*/ 1670815 w 1781612"/>
                  <a:gd name="connsiteY51" fmla="*/ 1006018 h 1679407"/>
                  <a:gd name="connsiteX52" fmla="*/ 1706980 w 1781612"/>
                  <a:gd name="connsiteY52" fmla="*/ 938364 h 1679407"/>
                  <a:gd name="connsiteX53" fmla="*/ 1744663 w 1781612"/>
                  <a:gd name="connsiteY53" fmla="*/ 860587 h 1679407"/>
                  <a:gd name="connsiteX54" fmla="*/ 1773428 w 1781612"/>
                  <a:gd name="connsiteY54" fmla="*/ 750875 h 1679407"/>
                  <a:gd name="connsiteX55" fmla="*/ 1761594 w 1781612"/>
                  <a:gd name="connsiteY55" fmla="*/ 546331 h 1679407"/>
                  <a:gd name="connsiteX56" fmla="*/ 1738079 w 1781612"/>
                  <a:gd name="connsiteY56" fmla="*/ 462963 h 16794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1781612" h="1679407">
                    <a:moveTo>
                      <a:pt x="280147" y="933943"/>
                    </a:moveTo>
                    <a:lnTo>
                      <a:pt x="276912" y="937141"/>
                    </a:lnTo>
                    <a:lnTo>
                      <a:pt x="273397" y="937142"/>
                    </a:lnTo>
                    <a:close/>
                    <a:moveTo>
                      <a:pt x="1738079" y="462963"/>
                    </a:moveTo>
                    <a:cubicBezTo>
                      <a:pt x="1725988" y="431390"/>
                      <a:pt x="1704521" y="407015"/>
                      <a:pt x="1686202" y="379914"/>
                    </a:cubicBezTo>
                    <a:cubicBezTo>
                      <a:pt x="1680566" y="357072"/>
                      <a:pt x="1663906" y="339734"/>
                      <a:pt x="1652353" y="319812"/>
                    </a:cubicBezTo>
                    <a:cubicBezTo>
                      <a:pt x="1643286" y="303611"/>
                      <a:pt x="1636556" y="285021"/>
                      <a:pt x="1626440" y="269729"/>
                    </a:cubicBezTo>
                    <a:cubicBezTo>
                      <a:pt x="1615820" y="253219"/>
                      <a:pt x="1599355" y="238651"/>
                      <a:pt x="1586470" y="223553"/>
                    </a:cubicBezTo>
                    <a:cubicBezTo>
                      <a:pt x="1563759" y="197316"/>
                      <a:pt x="1532406" y="170850"/>
                      <a:pt x="1514969" y="142436"/>
                    </a:cubicBezTo>
                    <a:cubicBezTo>
                      <a:pt x="1506000" y="127619"/>
                      <a:pt x="1493071" y="115864"/>
                      <a:pt x="1479665" y="105254"/>
                    </a:cubicBezTo>
                    <a:cubicBezTo>
                      <a:pt x="1473624" y="104426"/>
                      <a:pt x="1468985" y="97794"/>
                      <a:pt x="1461850" y="101217"/>
                    </a:cubicBezTo>
                    <a:cubicBezTo>
                      <a:pt x="1447731" y="92327"/>
                      <a:pt x="1432967" y="84178"/>
                      <a:pt x="1417727" y="77177"/>
                    </a:cubicBezTo>
                    <a:cubicBezTo>
                      <a:pt x="1409533" y="73437"/>
                      <a:pt x="1403034" y="68049"/>
                      <a:pt x="1396605" y="61681"/>
                    </a:cubicBezTo>
                    <a:cubicBezTo>
                      <a:pt x="1388358" y="53215"/>
                      <a:pt x="1380112" y="44749"/>
                      <a:pt x="1371222" y="37023"/>
                    </a:cubicBezTo>
                    <a:cubicBezTo>
                      <a:pt x="1350884" y="18831"/>
                      <a:pt x="1319698" y="-7229"/>
                      <a:pt x="1293065" y="1873"/>
                    </a:cubicBezTo>
                    <a:cubicBezTo>
                      <a:pt x="1267648" y="10473"/>
                      <a:pt x="1242230" y="19072"/>
                      <a:pt x="1216911" y="29057"/>
                    </a:cubicBezTo>
                    <a:cubicBezTo>
                      <a:pt x="1193214" y="38369"/>
                      <a:pt x="1165750" y="31668"/>
                      <a:pt x="1142778" y="47331"/>
                    </a:cubicBezTo>
                    <a:cubicBezTo>
                      <a:pt x="1106540" y="72274"/>
                      <a:pt x="1071281" y="97287"/>
                      <a:pt x="1029850" y="109652"/>
                    </a:cubicBezTo>
                    <a:cubicBezTo>
                      <a:pt x="1015385" y="113727"/>
                      <a:pt x="1001690" y="120809"/>
                      <a:pt x="987058" y="124479"/>
                    </a:cubicBezTo>
                    <a:cubicBezTo>
                      <a:pt x="973002" y="128386"/>
                      <a:pt x="957744" y="127089"/>
                      <a:pt x="943281" y="131165"/>
                    </a:cubicBezTo>
                    <a:cubicBezTo>
                      <a:pt x="925809" y="136007"/>
                      <a:pt x="913718" y="148126"/>
                      <a:pt x="897994" y="156046"/>
                    </a:cubicBezTo>
                    <a:cubicBezTo>
                      <a:pt x="877975" y="166214"/>
                      <a:pt x="857286" y="174761"/>
                      <a:pt x="835828" y="180301"/>
                    </a:cubicBezTo>
                    <a:cubicBezTo>
                      <a:pt x="826594" y="185539"/>
                      <a:pt x="816497" y="186386"/>
                      <a:pt x="805895" y="186016"/>
                    </a:cubicBezTo>
                    <a:cubicBezTo>
                      <a:pt x="782401" y="184324"/>
                      <a:pt x="759287" y="180100"/>
                      <a:pt x="735986" y="181176"/>
                    </a:cubicBezTo>
                    <a:cubicBezTo>
                      <a:pt x="714070" y="182156"/>
                      <a:pt x="693310" y="191682"/>
                      <a:pt x="671368" y="190297"/>
                    </a:cubicBezTo>
                    <a:cubicBezTo>
                      <a:pt x="666879" y="189778"/>
                      <a:pt x="662698" y="187705"/>
                      <a:pt x="656825" y="187282"/>
                    </a:cubicBezTo>
                    <a:cubicBezTo>
                      <a:pt x="655846" y="187212"/>
                      <a:pt x="654461" y="187309"/>
                      <a:pt x="653200" y="191153"/>
                    </a:cubicBezTo>
                    <a:cubicBezTo>
                      <a:pt x="640739" y="192027"/>
                      <a:pt x="627898" y="195432"/>
                      <a:pt x="615869" y="198500"/>
                    </a:cubicBezTo>
                    <a:cubicBezTo>
                      <a:pt x="555316" y="214016"/>
                      <a:pt x="500445" y="249030"/>
                      <a:pt x="453624" y="289742"/>
                    </a:cubicBezTo>
                    <a:cubicBezTo>
                      <a:pt x="405517" y="331934"/>
                      <a:pt x="368644" y="387531"/>
                      <a:pt x="325653" y="435210"/>
                    </a:cubicBezTo>
                    <a:cubicBezTo>
                      <a:pt x="317117" y="444435"/>
                      <a:pt x="308341" y="454234"/>
                      <a:pt x="300881" y="464914"/>
                    </a:cubicBezTo>
                    <a:cubicBezTo>
                      <a:pt x="282308" y="487782"/>
                      <a:pt x="286886" y="503463"/>
                      <a:pt x="304287" y="521446"/>
                    </a:cubicBezTo>
                    <a:cubicBezTo>
                      <a:pt x="331751" y="549993"/>
                      <a:pt x="346409" y="592376"/>
                      <a:pt x="360919" y="628649"/>
                    </a:cubicBezTo>
                    <a:cubicBezTo>
                      <a:pt x="377102" y="668979"/>
                      <a:pt x="389874" y="710244"/>
                      <a:pt x="398827" y="752612"/>
                    </a:cubicBezTo>
                    <a:cubicBezTo>
                      <a:pt x="401155" y="763996"/>
                      <a:pt x="398087" y="773813"/>
                      <a:pt x="387733" y="780939"/>
                    </a:cubicBezTo>
                    <a:cubicBezTo>
                      <a:pt x="381339" y="785006"/>
                      <a:pt x="377098" y="791981"/>
                      <a:pt x="371039" y="796859"/>
                    </a:cubicBezTo>
                    <a:cubicBezTo>
                      <a:pt x="361665" y="804056"/>
                      <a:pt x="350808" y="809965"/>
                      <a:pt x="340693" y="816518"/>
                    </a:cubicBezTo>
                    <a:cubicBezTo>
                      <a:pt x="320224" y="830197"/>
                      <a:pt x="299755" y="843876"/>
                      <a:pt x="278951" y="856745"/>
                    </a:cubicBezTo>
                    <a:cubicBezTo>
                      <a:pt x="250131" y="874348"/>
                      <a:pt x="267710" y="903823"/>
                      <a:pt x="183811" y="898893"/>
                    </a:cubicBezTo>
                    <a:cubicBezTo>
                      <a:pt x="162836" y="897661"/>
                      <a:pt x="130007" y="891351"/>
                      <a:pt x="91768" y="882883"/>
                    </a:cubicBezTo>
                    <a:lnTo>
                      <a:pt x="0" y="861536"/>
                    </a:lnTo>
                    <a:lnTo>
                      <a:pt x="337847" y="1679407"/>
                    </a:lnTo>
                    <a:lnTo>
                      <a:pt x="625479" y="1367497"/>
                    </a:lnTo>
                    <a:lnTo>
                      <a:pt x="822233" y="1281491"/>
                    </a:lnTo>
                    <a:lnTo>
                      <a:pt x="1080965" y="1174613"/>
                    </a:lnTo>
                    <a:lnTo>
                      <a:pt x="1116479" y="1182764"/>
                    </a:lnTo>
                    <a:cubicBezTo>
                      <a:pt x="1127679" y="1185735"/>
                      <a:pt x="1138642" y="1189281"/>
                      <a:pt x="1149675" y="1191847"/>
                    </a:cubicBezTo>
                    <a:cubicBezTo>
                      <a:pt x="1173461" y="1197694"/>
                      <a:pt x="1197148" y="1202155"/>
                      <a:pt x="1221146" y="1205065"/>
                    </a:cubicBezTo>
                    <a:cubicBezTo>
                      <a:pt x="1268735" y="1211052"/>
                      <a:pt x="1317558" y="1210830"/>
                      <a:pt x="1364820" y="1202229"/>
                    </a:cubicBezTo>
                    <a:cubicBezTo>
                      <a:pt x="1396543" y="1196249"/>
                      <a:pt x="1426590" y="1186212"/>
                      <a:pt x="1456037" y="1173573"/>
                    </a:cubicBezTo>
                    <a:cubicBezTo>
                      <a:pt x="1512902" y="1149133"/>
                      <a:pt x="1564265" y="1113669"/>
                      <a:pt x="1610678" y="1073126"/>
                    </a:cubicBezTo>
                    <a:cubicBezTo>
                      <a:pt x="1632550" y="1053643"/>
                      <a:pt x="1652649" y="1028720"/>
                      <a:pt x="1670815" y="1006018"/>
                    </a:cubicBezTo>
                    <a:cubicBezTo>
                      <a:pt x="1687457" y="985372"/>
                      <a:pt x="1694519" y="961083"/>
                      <a:pt x="1706980" y="938364"/>
                    </a:cubicBezTo>
                    <a:cubicBezTo>
                      <a:pt x="1720800" y="913185"/>
                      <a:pt x="1733304" y="887124"/>
                      <a:pt x="1744663" y="860587"/>
                    </a:cubicBezTo>
                    <a:cubicBezTo>
                      <a:pt x="1759355" y="826025"/>
                      <a:pt x="1763154" y="786937"/>
                      <a:pt x="1773428" y="750875"/>
                    </a:cubicBezTo>
                    <a:cubicBezTo>
                      <a:pt x="1793833" y="680708"/>
                      <a:pt x="1770769" y="615676"/>
                      <a:pt x="1761594" y="546331"/>
                    </a:cubicBezTo>
                    <a:cubicBezTo>
                      <a:pt x="1757766" y="517519"/>
                      <a:pt x="1748329" y="490073"/>
                      <a:pt x="1738079" y="462963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E0CD6200-47CE-47F5-AC95-0698F6FD8127}"/>
                  </a:ext>
                </a:extLst>
              </p:cNvPr>
              <p:cNvSpPr/>
              <p:nvPr/>
            </p:nvSpPr>
            <p:spPr>
              <a:xfrm rot="1430240">
                <a:off x="4013422" y="3585076"/>
                <a:ext cx="744568" cy="56579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3CBA329F-909A-4EBA-B20E-86B3E32F99A3}"/>
                </a:ext>
              </a:extLst>
            </p:cNvPr>
            <p:cNvGrpSpPr/>
            <p:nvPr userDrawn="1"/>
          </p:nvGrpSpPr>
          <p:grpSpPr>
            <a:xfrm>
              <a:off x="5387748" y="5666389"/>
              <a:ext cx="1141111" cy="1294794"/>
              <a:chOff x="6169355" y="2853093"/>
              <a:chExt cx="1709117" cy="1939300"/>
            </a:xfrm>
          </p:grpSpPr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04654D33-0B1A-4440-9BD4-3D5EE3AF0CFD}"/>
                  </a:ext>
                </a:extLst>
              </p:cNvPr>
              <p:cNvSpPr/>
              <p:nvPr/>
            </p:nvSpPr>
            <p:spPr>
              <a:xfrm rot="19208073">
                <a:off x="6180111" y="2853093"/>
                <a:ext cx="1698361" cy="1939300"/>
              </a:xfrm>
              <a:custGeom>
                <a:avLst/>
                <a:gdLst>
                  <a:gd name="connsiteX0" fmla="*/ 255028 w 1698361"/>
                  <a:gd name="connsiteY0" fmla="*/ 447348 h 1939300"/>
                  <a:gd name="connsiteX1" fmla="*/ 247865 w 1698361"/>
                  <a:gd name="connsiteY1" fmla="*/ 458388 h 1939300"/>
                  <a:gd name="connsiteX2" fmla="*/ 245944 w 1698361"/>
                  <a:gd name="connsiteY2" fmla="*/ 465171 h 1939300"/>
                  <a:gd name="connsiteX3" fmla="*/ 251154 w 1698361"/>
                  <a:gd name="connsiteY3" fmla="*/ 457479 h 1939300"/>
                  <a:gd name="connsiteX4" fmla="*/ 251477 w 1698361"/>
                  <a:gd name="connsiteY4" fmla="*/ 455872 h 1939300"/>
                  <a:gd name="connsiteX5" fmla="*/ 1274835 w 1698361"/>
                  <a:gd name="connsiteY5" fmla="*/ 140890 h 1939300"/>
                  <a:gd name="connsiteX6" fmla="*/ 1342487 w 1698361"/>
                  <a:gd name="connsiteY6" fmla="*/ 198993 h 1939300"/>
                  <a:gd name="connsiteX7" fmla="*/ 1431029 w 1698361"/>
                  <a:gd name="connsiteY7" fmla="*/ 304522 h 1939300"/>
                  <a:gd name="connsiteX8" fmla="*/ 1490037 w 1698361"/>
                  <a:gd name="connsiteY8" fmla="*/ 428751 h 1939300"/>
                  <a:gd name="connsiteX9" fmla="*/ 1509573 w 1698361"/>
                  <a:gd name="connsiteY9" fmla="*/ 513057 h 1939300"/>
                  <a:gd name="connsiteX10" fmla="*/ 1574577 w 1698361"/>
                  <a:gd name="connsiteY10" fmla="*/ 538432 h 1939300"/>
                  <a:gd name="connsiteX11" fmla="*/ 1600347 w 1698361"/>
                  <a:gd name="connsiteY11" fmla="*/ 597965 h 1939300"/>
                  <a:gd name="connsiteX12" fmla="*/ 1600712 w 1698361"/>
                  <a:gd name="connsiteY12" fmla="*/ 602016 h 1939300"/>
                  <a:gd name="connsiteX13" fmla="*/ 1604441 w 1698361"/>
                  <a:gd name="connsiteY13" fmla="*/ 607807 h 1939300"/>
                  <a:gd name="connsiteX14" fmla="*/ 1697168 w 1698361"/>
                  <a:gd name="connsiteY14" fmla="*/ 737175 h 1939300"/>
                  <a:gd name="connsiteX15" fmla="*/ 1692309 w 1698361"/>
                  <a:gd name="connsiteY15" fmla="*/ 754532 h 1939300"/>
                  <a:gd name="connsiteX16" fmla="*/ 1631688 w 1698361"/>
                  <a:gd name="connsiteY16" fmla="*/ 865587 h 1939300"/>
                  <a:gd name="connsiteX17" fmla="*/ 1578231 w 1698361"/>
                  <a:gd name="connsiteY17" fmla="*/ 916777 h 1939300"/>
                  <a:gd name="connsiteX18" fmla="*/ 1530814 w 1698361"/>
                  <a:gd name="connsiteY18" fmla="*/ 979969 h 1939300"/>
                  <a:gd name="connsiteX19" fmla="*/ 1488750 w 1698361"/>
                  <a:gd name="connsiteY19" fmla="*/ 1005337 h 1939300"/>
                  <a:gd name="connsiteX20" fmla="*/ 1372529 w 1698361"/>
                  <a:gd name="connsiteY20" fmla="*/ 1004111 h 1939300"/>
                  <a:gd name="connsiteX21" fmla="*/ 1320770 w 1698361"/>
                  <a:gd name="connsiteY21" fmla="*/ 993008 h 1939300"/>
                  <a:gd name="connsiteX22" fmla="*/ 1263086 w 1698361"/>
                  <a:gd name="connsiteY22" fmla="*/ 1062081 h 1939300"/>
                  <a:gd name="connsiteX23" fmla="*/ 1113520 w 1698361"/>
                  <a:gd name="connsiteY23" fmla="*/ 1150788 h 1939300"/>
                  <a:gd name="connsiteX24" fmla="*/ 1025330 w 1698361"/>
                  <a:gd name="connsiteY24" fmla="*/ 1159587 h 1939300"/>
                  <a:gd name="connsiteX25" fmla="*/ 947417 w 1698361"/>
                  <a:gd name="connsiteY25" fmla="*/ 1204806 h 1939300"/>
                  <a:gd name="connsiteX26" fmla="*/ 889240 w 1698361"/>
                  <a:gd name="connsiteY26" fmla="*/ 1343065 h 1939300"/>
                  <a:gd name="connsiteX27" fmla="*/ 745851 w 1698361"/>
                  <a:gd name="connsiteY27" fmla="*/ 1922580 h 1939300"/>
                  <a:gd name="connsiteX28" fmla="*/ 738044 w 1698361"/>
                  <a:gd name="connsiteY28" fmla="*/ 1939300 h 1939300"/>
                  <a:gd name="connsiteX29" fmla="*/ 0 w 1698361"/>
                  <a:gd name="connsiteY29" fmla="*/ 1322955 h 1939300"/>
                  <a:gd name="connsiteX30" fmla="*/ 4988 w 1698361"/>
                  <a:gd name="connsiteY30" fmla="*/ 1321237 h 1939300"/>
                  <a:gd name="connsiteX31" fmla="*/ 238795 w 1698361"/>
                  <a:gd name="connsiteY31" fmla="*/ 1282774 h 1939300"/>
                  <a:gd name="connsiteX32" fmla="*/ 340530 w 1698361"/>
                  <a:gd name="connsiteY32" fmla="*/ 1200698 h 1939300"/>
                  <a:gd name="connsiteX33" fmla="*/ 374919 w 1698361"/>
                  <a:gd name="connsiteY33" fmla="*/ 1162163 h 1939300"/>
                  <a:gd name="connsiteX34" fmla="*/ 396880 w 1698361"/>
                  <a:gd name="connsiteY34" fmla="*/ 1125692 h 1939300"/>
                  <a:gd name="connsiteX35" fmla="*/ 419877 w 1698361"/>
                  <a:gd name="connsiteY35" fmla="*/ 1053344 h 1939300"/>
                  <a:gd name="connsiteX36" fmla="*/ 424581 w 1698361"/>
                  <a:gd name="connsiteY36" fmla="*/ 1022480 h 1939300"/>
                  <a:gd name="connsiteX37" fmla="*/ 373553 w 1698361"/>
                  <a:gd name="connsiteY37" fmla="*/ 915623 h 1939300"/>
                  <a:gd name="connsiteX38" fmla="*/ 157170 w 1698361"/>
                  <a:gd name="connsiteY38" fmla="*/ 750981 h 1939300"/>
                  <a:gd name="connsiteX39" fmla="*/ 146267 w 1698361"/>
                  <a:gd name="connsiteY39" fmla="*/ 662106 h 1939300"/>
                  <a:gd name="connsiteX40" fmla="*/ 179890 w 1698361"/>
                  <a:gd name="connsiteY40" fmla="*/ 507091 h 1939300"/>
                  <a:gd name="connsiteX41" fmla="*/ 259531 w 1698361"/>
                  <a:gd name="connsiteY41" fmla="*/ 370695 h 1939300"/>
                  <a:gd name="connsiteX42" fmla="*/ 348365 w 1698361"/>
                  <a:gd name="connsiteY42" fmla="*/ 297656 h 1939300"/>
                  <a:gd name="connsiteX43" fmla="*/ 459573 w 1698361"/>
                  <a:gd name="connsiteY43" fmla="*/ 262573 h 1939300"/>
                  <a:gd name="connsiteX44" fmla="*/ 549854 w 1698361"/>
                  <a:gd name="connsiteY44" fmla="*/ 215369 h 1939300"/>
                  <a:gd name="connsiteX45" fmla="*/ 648666 w 1698361"/>
                  <a:gd name="connsiteY45" fmla="*/ 110510 h 1939300"/>
                  <a:gd name="connsiteX46" fmla="*/ 789419 w 1698361"/>
                  <a:gd name="connsiteY46" fmla="*/ 47100 h 1939300"/>
                  <a:gd name="connsiteX47" fmla="*/ 820470 w 1698361"/>
                  <a:gd name="connsiteY47" fmla="*/ 38767 h 1939300"/>
                  <a:gd name="connsiteX48" fmla="*/ 849378 w 1698361"/>
                  <a:gd name="connsiteY48" fmla="*/ 16331 h 1939300"/>
                  <a:gd name="connsiteX49" fmla="*/ 1005640 w 1698361"/>
                  <a:gd name="connsiteY49" fmla="*/ 15127 h 1939300"/>
                  <a:gd name="connsiteX50" fmla="*/ 1106144 w 1698361"/>
                  <a:gd name="connsiteY50" fmla="*/ 52481 h 1939300"/>
                  <a:gd name="connsiteX51" fmla="*/ 1189922 w 1698361"/>
                  <a:gd name="connsiteY51" fmla="*/ 85505 h 1939300"/>
                  <a:gd name="connsiteX52" fmla="*/ 1274835 w 1698361"/>
                  <a:gd name="connsiteY52" fmla="*/ 140890 h 1939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698361" h="1939300">
                    <a:moveTo>
                      <a:pt x="255028" y="447348"/>
                    </a:moveTo>
                    <a:lnTo>
                      <a:pt x="247865" y="458388"/>
                    </a:lnTo>
                    <a:lnTo>
                      <a:pt x="245944" y="465171"/>
                    </a:lnTo>
                    <a:lnTo>
                      <a:pt x="251154" y="457479"/>
                    </a:lnTo>
                    <a:lnTo>
                      <a:pt x="251477" y="455872"/>
                    </a:lnTo>
                    <a:close/>
                    <a:moveTo>
                      <a:pt x="1274835" y="140890"/>
                    </a:moveTo>
                    <a:cubicBezTo>
                      <a:pt x="1298597" y="158592"/>
                      <a:pt x="1321095" y="178452"/>
                      <a:pt x="1342487" y="198993"/>
                    </a:cubicBezTo>
                    <a:cubicBezTo>
                      <a:pt x="1375493" y="231911"/>
                      <a:pt x="1408132" y="263986"/>
                      <a:pt x="1431029" y="304522"/>
                    </a:cubicBezTo>
                    <a:cubicBezTo>
                      <a:pt x="1453874" y="344480"/>
                      <a:pt x="1471139" y="387273"/>
                      <a:pt x="1490037" y="428751"/>
                    </a:cubicBezTo>
                    <a:cubicBezTo>
                      <a:pt x="1502057" y="455386"/>
                      <a:pt x="1487501" y="488201"/>
                      <a:pt x="1509573" y="513057"/>
                    </a:cubicBezTo>
                    <a:cubicBezTo>
                      <a:pt x="1523236" y="528750"/>
                      <a:pt x="1556491" y="525471"/>
                      <a:pt x="1574577" y="538432"/>
                    </a:cubicBezTo>
                    <a:cubicBezTo>
                      <a:pt x="1595185" y="553501"/>
                      <a:pt x="1600582" y="574604"/>
                      <a:pt x="1600347" y="597965"/>
                    </a:cubicBezTo>
                    <a:cubicBezTo>
                      <a:pt x="1600767" y="599386"/>
                      <a:pt x="1600870" y="600543"/>
                      <a:pt x="1600712" y="602016"/>
                    </a:cubicBezTo>
                    <a:cubicBezTo>
                      <a:pt x="1600392" y="604962"/>
                      <a:pt x="1602021" y="606858"/>
                      <a:pt x="1604441" y="607807"/>
                    </a:cubicBezTo>
                    <a:cubicBezTo>
                      <a:pt x="1655875" y="628275"/>
                      <a:pt x="1706859" y="676206"/>
                      <a:pt x="1697168" y="737175"/>
                    </a:cubicBezTo>
                    <a:cubicBezTo>
                      <a:pt x="1699844" y="744227"/>
                      <a:pt x="1694420" y="748799"/>
                      <a:pt x="1692309" y="754532"/>
                    </a:cubicBezTo>
                    <a:cubicBezTo>
                      <a:pt x="1681640" y="794875"/>
                      <a:pt x="1671909" y="842428"/>
                      <a:pt x="1631688" y="865587"/>
                    </a:cubicBezTo>
                    <a:cubicBezTo>
                      <a:pt x="1606997" y="879767"/>
                      <a:pt x="1593463" y="891486"/>
                      <a:pt x="1578231" y="916777"/>
                    </a:cubicBezTo>
                    <a:cubicBezTo>
                      <a:pt x="1565004" y="938387"/>
                      <a:pt x="1548722" y="961730"/>
                      <a:pt x="1530814" y="979969"/>
                    </a:cubicBezTo>
                    <a:cubicBezTo>
                      <a:pt x="1519069" y="992109"/>
                      <a:pt x="1506956" y="1003409"/>
                      <a:pt x="1488750" y="1005337"/>
                    </a:cubicBezTo>
                    <a:cubicBezTo>
                      <a:pt x="1452587" y="1021714"/>
                      <a:pt x="1408658" y="1019826"/>
                      <a:pt x="1372529" y="1004111"/>
                    </a:cubicBezTo>
                    <a:cubicBezTo>
                      <a:pt x="1354333" y="996409"/>
                      <a:pt x="1336837" y="973768"/>
                      <a:pt x="1320770" y="993008"/>
                    </a:cubicBezTo>
                    <a:lnTo>
                      <a:pt x="1263086" y="1062081"/>
                    </a:lnTo>
                    <a:cubicBezTo>
                      <a:pt x="1224631" y="1108129"/>
                      <a:pt x="1172983" y="1140485"/>
                      <a:pt x="1113520" y="1150788"/>
                    </a:cubicBezTo>
                    <a:cubicBezTo>
                      <a:pt x="1084210" y="1155756"/>
                      <a:pt x="1054382" y="1151726"/>
                      <a:pt x="1025330" y="1159587"/>
                    </a:cubicBezTo>
                    <a:cubicBezTo>
                      <a:pt x="996017" y="1167763"/>
                      <a:pt x="968485" y="1182783"/>
                      <a:pt x="947417" y="1204806"/>
                    </a:cubicBezTo>
                    <a:cubicBezTo>
                      <a:pt x="912444" y="1240914"/>
                      <a:pt x="898603" y="1294670"/>
                      <a:pt x="889240" y="1343065"/>
                    </a:cubicBezTo>
                    <a:cubicBezTo>
                      <a:pt x="879843" y="1391899"/>
                      <a:pt x="818549" y="1737843"/>
                      <a:pt x="745851" y="1922580"/>
                    </a:cubicBezTo>
                    <a:lnTo>
                      <a:pt x="738044" y="1939300"/>
                    </a:lnTo>
                    <a:lnTo>
                      <a:pt x="0" y="1322955"/>
                    </a:lnTo>
                    <a:lnTo>
                      <a:pt x="4988" y="1321237"/>
                    </a:lnTo>
                    <a:cubicBezTo>
                      <a:pt x="95697" y="1299796"/>
                      <a:pt x="185649" y="1301699"/>
                      <a:pt x="238795" y="1282774"/>
                    </a:cubicBezTo>
                    <a:cubicBezTo>
                      <a:pt x="309658" y="1257542"/>
                      <a:pt x="309770" y="1231761"/>
                      <a:pt x="340530" y="1200698"/>
                    </a:cubicBezTo>
                    <a:cubicBezTo>
                      <a:pt x="352959" y="1188058"/>
                      <a:pt x="364601" y="1175562"/>
                      <a:pt x="374919" y="1162163"/>
                    </a:cubicBezTo>
                    <a:lnTo>
                      <a:pt x="396880" y="1125692"/>
                    </a:lnTo>
                    <a:lnTo>
                      <a:pt x="419877" y="1053344"/>
                    </a:lnTo>
                    <a:lnTo>
                      <a:pt x="424581" y="1022480"/>
                    </a:lnTo>
                    <a:cubicBezTo>
                      <a:pt x="427259" y="977605"/>
                      <a:pt x="409779" y="938916"/>
                      <a:pt x="373553" y="915623"/>
                    </a:cubicBezTo>
                    <a:cubicBezTo>
                      <a:pt x="301101" y="869037"/>
                      <a:pt x="199546" y="829734"/>
                      <a:pt x="157170" y="750981"/>
                    </a:cubicBezTo>
                    <a:cubicBezTo>
                      <a:pt x="141784" y="722606"/>
                      <a:pt x="137658" y="692928"/>
                      <a:pt x="146267" y="662106"/>
                    </a:cubicBezTo>
                    <a:cubicBezTo>
                      <a:pt x="160946" y="611192"/>
                      <a:pt x="163159" y="557897"/>
                      <a:pt x="179890" y="507091"/>
                    </a:cubicBezTo>
                    <a:cubicBezTo>
                      <a:pt x="196095" y="456915"/>
                      <a:pt x="221768" y="408221"/>
                      <a:pt x="259531" y="370695"/>
                    </a:cubicBezTo>
                    <a:cubicBezTo>
                      <a:pt x="287655" y="342787"/>
                      <a:pt x="314355" y="318508"/>
                      <a:pt x="348365" y="297656"/>
                    </a:cubicBezTo>
                    <a:cubicBezTo>
                      <a:pt x="383796" y="276385"/>
                      <a:pt x="418843" y="270318"/>
                      <a:pt x="459573" y="262573"/>
                    </a:cubicBezTo>
                    <a:cubicBezTo>
                      <a:pt x="491990" y="256453"/>
                      <a:pt x="530460" y="246285"/>
                      <a:pt x="549854" y="215369"/>
                    </a:cubicBezTo>
                    <a:cubicBezTo>
                      <a:pt x="575888" y="173938"/>
                      <a:pt x="609596" y="139985"/>
                      <a:pt x="648666" y="110510"/>
                    </a:cubicBezTo>
                    <a:cubicBezTo>
                      <a:pt x="699949" y="74102"/>
                      <a:pt x="741740" y="58678"/>
                      <a:pt x="789419" y="47100"/>
                    </a:cubicBezTo>
                    <a:cubicBezTo>
                      <a:pt x="799103" y="44480"/>
                      <a:pt x="811573" y="43651"/>
                      <a:pt x="820470" y="38767"/>
                    </a:cubicBezTo>
                    <a:cubicBezTo>
                      <a:pt x="830473" y="33200"/>
                      <a:pt x="839165" y="22792"/>
                      <a:pt x="849378" y="16331"/>
                    </a:cubicBezTo>
                    <a:cubicBezTo>
                      <a:pt x="893864" y="-11297"/>
                      <a:pt x="958039" y="1607"/>
                      <a:pt x="1005640" y="15127"/>
                    </a:cubicBezTo>
                    <a:cubicBezTo>
                      <a:pt x="1016422" y="18242"/>
                      <a:pt x="1102245" y="57792"/>
                      <a:pt x="1106144" y="52481"/>
                    </a:cubicBezTo>
                    <a:cubicBezTo>
                      <a:pt x="1116050" y="39339"/>
                      <a:pt x="1178565" y="79233"/>
                      <a:pt x="1189922" y="85505"/>
                    </a:cubicBezTo>
                    <a:cubicBezTo>
                      <a:pt x="1219685" y="101794"/>
                      <a:pt x="1247918" y="120553"/>
                      <a:pt x="1274835" y="14089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BCAC0AA2-8034-465E-AC0A-A122E2F8878C}"/>
                  </a:ext>
                </a:extLst>
              </p:cNvPr>
              <p:cNvSpPr/>
              <p:nvPr/>
            </p:nvSpPr>
            <p:spPr>
              <a:xfrm rot="20169760" flipH="1">
                <a:off x="6169355" y="3468604"/>
                <a:ext cx="697058" cy="52969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EC899AF1-3F05-4014-9AFE-309838495581}"/>
                </a:ext>
              </a:extLst>
            </p:cNvPr>
            <p:cNvGrpSpPr/>
            <p:nvPr userDrawn="1"/>
          </p:nvGrpSpPr>
          <p:grpSpPr>
            <a:xfrm flipH="1">
              <a:off x="1447766" y="5614779"/>
              <a:ext cx="1121551" cy="1253899"/>
              <a:chOff x="1295588" y="2958968"/>
              <a:chExt cx="1502023" cy="1679269"/>
            </a:xfrm>
          </p:grpSpPr>
          <p:sp>
            <p:nvSpPr>
              <p:cNvPr id="207" name="Freeform: Shape 206">
                <a:extLst>
                  <a:ext uri="{FF2B5EF4-FFF2-40B4-BE49-F238E27FC236}">
                    <a16:creationId xmlns:a16="http://schemas.microsoft.com/office/drawing/2014/main" id="{640A39DB-3CD7-4CE6-A745-1F5BCDE6CEE0}"/>
                  </a:ext>
                </a:extLst>
              </p:cNvPr>
              <p:cNvSpPr/>
              <p:nvPr/>
            </p:nvSpPr>
            <p:spPr>
              <a:xfrm>
                <a:off x="1295588" y="2958968"/>
                <a:ext cx="1459136" cy="1679269"/>
              </a:xfrm>
              <a:custGeom>
                <a:avLst/>
                <a:gdLst>
                  <a:gd name="connsiteX0" fmla="*/ 775984 w 1459136"/>
                  <a:gd name="connsiteY0" fmla="*/ 51 h 1679269"/>
                  <a:gd name="connsiteX1" fmla="*/ 809096 w 1459136"/>
                  <a:gd name="connsiteY1" fmla="*/ 8467 h 1679269"/>
                  <a:gd name="connsiteX2" fmla="*/ 888474 w 1459136"/>
                  <a:gd name="connsiteY2" fmla="*/ 20063 h 1679269"/>
                  <a:gd name="connsiteX3" fmla="*/ 918798 w 1459136"/>
                  <a:gd name="connsiteY3" fmla="*/ 25859 h 1679269"/>
                  <a:gd name="connsiteX4" fmla="*/ 988366 w 1459136"/>
                  <a:gd name="connsiteY4" fmla="*/ 41913 h 1679269"/>
                  <a:gd name="connsiteX5" fmla="*/ 1084245 w 1459136"/>
                  <a:gd name="connsiteY5" fmla="*/ 68670 h 1679269"/>
                  <a:gd name="connsiteX6" fmla="*/ 1209110 w 1459136"/>
                  <a:gd name="connsiteY6" fmla="*/ 113711 h 1679269"/>
                  <a:gd name="connsiteX7" fmla="*/ 1247907 w 1459136"/>
                  <a:gd name="connsiteY7" fmla="*/ 132441 h 1679269"/>
                  <a:gd name="connsiteX8" fmla="*/ 1265745 w 1459136"/>
                  <a:gd name="connsiteY8" fmla="*/ 173467 h 1679269"/>
                  <a:gd name="connsiteX9" fmla="*/ 1265299 w 1459136"/>
                  <a:gd name="connsiteY9" fmla="*/ 174805 h 1679269"/>
                  <a:gd name="connsiteX10" fmla="*/ 1264408 w 1459136"/>
                  <a:gd name="connsiteY10" fmla="*/ 228319 h 1679269"/>
                  <a:gd name="connsiteX11" fmla="*/ 1254596 w 1459136"/>
                  <a:gd name="connsiteY11" fmla="*/ 238577 h 1679269"/>
                  <a:gd name="connsiteX12" fmla="*/ 1243894 w 1459136"/>
                  <a:gd name="connsiteY12" fmla="*/ 268454 h 1679269"/>
                  <a:gd name="connsiteX13" fmla="*/ 1300975 w 1459136"/>
                  <a:gd name="connsiteY13" fmla="*/ 413833 h 1679269"/>
                  <a:gd name="connsiteX14" fmla="*/ 1296962 w 1459136"/>
                  <a:gd name="connsiteY14" fmla="*/ 474482 h 1679269"/>
                  <a:gd name="connsiteX15" fmla="*/ 1301867 w 1459136"/>
                  <a:gd name="connsiteY15" fmla="*/ 507928 h 1679269"/>
                  <a:gd name="connsiteX16" fmla="*/ 1413354 w 1459136"/>
                  <a:gd name="connsiteY16" fmla="*/ 649293 h 1679269"/>
                  <a:gd name="connsiteX17" fmla="*/ 1453935 w 1459136"/>
                  <a:gd name="connsiteY17" fmla="*/ 713956 h 1679269"/>
                  <a:gd name="connsiteX18" fmla="*/ 1445908 w 1459136"/>
                  <a:gd name="connsiteY18" fmla="*/ 754982 h 1679269"/>
                  <a:gd name="connsiteX19" fmla="*/ 1386597 w 1459136"/>
                  <a:gd name="connsiteY19" fmla="*/ 781739 h 1679269"/>
                  <a:gd name="connsiteX20" fmla="*/ 1360286 w 1459136"/>
                  <a:gd name="connsiteY20" fmla="*/ 819645 h 1679269"/>
                  <a:gd name="connsiteX21" fmla="*/ 1381692 w 1459136"/>
                  <a:gd name="connsiteY21" fmla="*/ 868699 h 1679269"/>
                  <a:gd name="connsiteX22" fmla="*/ 1378124 w 1459136"/>
                  <a:gd name="connsiteY22" fmla="*/ 901699 h 1679269"/>
                  <a:gd name="connsiteX23" fmla="*/ 1367867 w 1459136"/>
                  <a:gd name="connsiteY23" fmla="*/ 910618 h 1679269"/>
                  <a:gd name="connsiteX24" fmla="*/ 1364746 w 1459136"/>
                  <a:gd name="connsiteY24" fmla="*/ 938712 h 1679269"/>
                  <a:gd name="connsiteX25" fmla="*/ 1364300 w 1459136"/>
                  <a:gd name="connsiteY25" fmla="*/ 982415 h 1679269"/>
                  <a:gd name="connsiteX26" fmla="*/ 1350921 w 1459136"/>
                  <a:gd name="connsiteY26" fmla="*/ 1052875 h 1679269"/>
                  <a:gd name="connsiteX27" fmla="*/ 1369651 w 1459136"/>
                  <a:gd name="connsiteY27" fmla="*/ 1114415 h 1679269"/>
                  <a:gd name="connsiteX28" fmla="*/ 1363853 w 1459136"/>
                  <a:gd name="connsiteY28" fmla="*/ 1146078 h 1679269"/>
                  <a:gd name="connsiteX29" fmla="*/ 1259948 w 1459136"/>
                  <a:gd name="connsiteY29" fmla="*/ 1206281 h 1679269"/>
                  <a:gd name="connsiteX30" fmla="*/ 1066407 w 1459136"/>
                  <a:gd name="connsiteY30" fmla="*/ 1200037 h 1679269"/>
                  <a:gd name="connsiteX31" fmla="*/ 1010663 w 1459136"/>
                  <a:gd name="connsiteY31" fmla="*/ 1249538 h 1679269"/>
                  <a:gd name="connsiteX32" fmla="*/ 1009772 w 1459136"/>
                  <a:gd name="connsiteY32" fmla="*/ 1257118 h 1679269"/>
                  <a:gd name="connsiteX33" fmla="*/ 965623 w 1459136"/>
                  <a:gd name="connsiteY33" fmla="*/ 1382429 h 1679269"/>
                  <a:gd name="connsiteX34" fmla="*/ 942880 w 1459136"/>
                  <a:gd name="connsiteY34" fmla="*/ 1429254 h 1679269"/>
                  <a:gd name="connsiteX35" fmla="*/ 948677 w 1459136"/>
                  <a:gd name="connsiteY35" fmla="*/ 1453335 h 1679269"/>
                  <a:gd name="connsiteX36" fmla="*/ 1057043 w 1459136"/>
                  <a:gd name="connsiteY36" fmla="*/ 1550551 h 1679269"/>
                  <a:gd name="connsiteX37" fmla="*/ 1137312 w 1459136"/>
                  <a:gd name="connsiteY37" fmla="*/ 1602281 h 1679269"/>
                  <a:gd name="connsiteX38" fmla="*/ 1201083 w 1459136"/>
                  <a:gd name="connsiteY38" fmla="*/ 1640633 h 1679269"/>
                  <a:gd name="connsiteX39" fmla="*/ 1205989 w 1459136"/>
                  <a:gd name="connsiteY39" fmla="*/ 1661593 h 1679269"/>
                  <a:gd name="connsiteX40" fmla="*/ 1202073 w 1459136"/>
                  <a:gd name="connsiteY40" fmla="*/ 1679269 h 1679269"/>
                  <a:gd name="connsiteX41" fmla="*/ 0 w 1459136"/>
                  <a:gd name="connsiteY41" fmla="*/ 1679269 h 1679269"/>
                  <a:gd name="connsiteX42" fmla="*/ 19993 w 1459136"/>
                  <a:gd name="connsiteY42" fmla="*/ 1643699 h 1679269"/>
                  <a:gd name="connsiteX43" fmla="*/ 68824 w 1459136"/>
                  <a:gd name="connsiteY43" fmla="*/ 1572403 h 1679269"/>
                  <a:gd name="connsiteX44" fmla="*/ 206622 w 1459136"/>
                  <a:gd name="connsiteY44" fmla="*/ 1402052 h 1679269"/>
                  <a:gd name="connsiteX45" fmla="*/ 292689 w 1459136"/>
                  <a:gd name="connsiteY45" fmla="*/ 1285213 h 1679269"/>
                  <a:gd name="connsiteX46" fmla="*/ 298041 w 1459136"/>
                  <a:gd name="connsiteY46" fmla="*/ 1276294 h 1679269"/>
                  <a:gd name="connsiteX47" fmla="*/ 332825 w 1459136"/>
                  <a:gd name="connsiteY47" fmla="*/ 1197362 h 1679269"/>
                  <a:gd name="connsiteX48" fmla="*/ 343527 w 1459136"/>
                  <a:gd name="connsiteY48" fmla="*/ 1143403 h 1679269"/>
                  <a:gd name="connsiteX49" fmla="*/ 346649 w 1459136"/>
                  <a:gd name="connsiteY49" fmla="*/ 1122889 h 1679269"/>
                  <a:gd name="connsiteX50" fmla="*/ 387230 w 1459136"/>
                  <a:gd name="connsiteY50" fmla="*/ 1097470 h 1679269"/>
                  <a:gd name="connsiteX51" fmla="*/ 418000 w 1459136"/>
                  <a:gd name="connsiteY51" fmla="*/ 1070713 h 1679269"/>
                  <a:gd name="connsiteX52" fmla="*/ 408635 w 1459136"/>
                  <a:gd name="connsiteY52" fmla="*/ 972605 h 1679269"/>
                  <a:gd name="connsiteX53" fmla="*/ 389906 w 1459136"/>
                  <a:gd name="connsiteY53" fmla="*/ 937374 h 1679269"/>
                  <a:gd name="connsiteX54" fmla="*/ 371176 w 1459136"/>
                  <a:gd name="connsiteY54" fmla="*/ 903483 h 1679269"/>
                  <a:gd name="connsiteX55" fmla="*/ 341298 w 1459136"/>
                  <a:gd name="connsiteY55" fmla="*/ 830348 h 1679269"/>
                  <a:gd name="connsiteX56" fmla="*/ 285108 w 1459136"/>
                  <a:gd name="connsiteY56" fmla="*/ 668023 h 1679269"/>
                  <a:gd name="connsiteX57" fmla="*/ 270838 w 1459136"/>
                  <a:gd name="connsiteY57" fmla="*/ 577942 h 1679269"/>
                  <a:gd name="connsiteX58" fmla="*/ 267270 w 1459136"/>
                  <a:gd name="connsiteY58" fmla="*/ 552523 h 1679269"/>
                  <a:gd name="connsiteX59" fmla="*/ 276190 w 1459136"/>
                  <a:gd name="connsiteY59" fmla="*/ 441928 h 1679269"/>
                  <a:gd name="connsiteX60" fmla="*/ 353339 w 1459136"/>
                  <a:gd name="connsiteY60" fmla="*/ 248833 h 1679269"/>
                  <a:gd name="connsiteX61" fmla="*/ 396149 w 1459136"/>
                  <a:gd name="connsiteY61" fmla="*/ 206914 h 1679269"/>
                  <a:gd name="connsiteX62" fmla="*/ 409527 w 1459136"/>
                  <a:gd name="connsiteY62" fmla="*/ 146712 h 1679269"/>
                  <a:gd name="connsiteX63" fmla="*/ 411311 w 1459136"/>
                  <a:gd name="connsiteY63" fmla="*/ 144927 h 1679269"/>
                  <a:gd name="connsiteX64" fmla="*/ 455460 w 1459136"/>
                  <a:gd name="connsiteY64" fmla="*/ 120846 h 1679269"/>
                  <a:gd name="connsiteX65" fmla="*/ 478650 w 1459136"/>
                  <a:gd name="connsiteY65" fmla="*/ 84278 h 1679269"/>
                  <a:gd name="connsiteX66" fmla="*/ 492473 w 1459136"/>
                  <a:gd name="connsiteY66" fmla="*/ 86062 h 1679269"/>
                  <a:gd name="connsiteX67" fmla="*/ 511203 w 1459136"/>
                  <a:gd name="connsiteY67" fmla="*/ 92305 h 1679269"/>
                  <a:gd name="connsiteX68" fmla="*/ 567393 w 1459136"/>
                  <a:gd name="connsiteY68" fmla="*/ 65995 h 1679269"/>
                  <a:gd name="connsiteX69" fmla="*/ 583893 w 1459136"/>
                  <a:gd name="connsiteY69" fmla="*/ 59305 h 1679269"/>
                  <a:gd name="connsiteX70" fmla="*/ 648555 w 1459136"/>
                  <a:gd name="connsiteY70" fmla="*/ 32995 h 1679269"/>
                  <a:gd name="connsiteX71" fmla="*/ 701622 w 1459136"/>
                  <a:gd name="connsiteY71" fmla="*/ 14711 h 1679269"/>
                  <a:gd name="connsiteX72" fmla="*/ 742204 w 1459136"/>
                  <a:gd name="connsiteY72" fmla="*/ 5346 h 1679269"/>
                  <a:gd name="connsiteX73" fmla="*/ 775984 w 1459136"/>
                  <a:gd name="connsiteY73" fmla="*/ 51 h 167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1459136" h="1679269">
                    <a:moveTo>
                      <a:pt x="775984" y="51"/>
                    </a:moveTo>
                    <a:cubicBezTo>
                      <a:pt x="787133" y="441"/>
                      <a:pt x="798170" y="3116"/>
                      <a:pt x="809096" y="8467"/>
                    </a:cubicBezTo>
                    <a:cubicBezTo>
                      <a:pt x="834515" y="20954"/>
                      <a:pt x="859934" y="28090"/>
                      <a:pt x="888474" y="20063"/>
                    </a:cubicBezTo>
                    <a:cubicBezTo>
                      <a:pt x="898286" y="17387"/>
                      <a:pt x="908542" y="20508"/>
                      <a:pt x="918798" y="25859"/>
                    </a:cubicBezTo>
                    <a:cubicBezTo>
                      <a:pt x="940650" y="37008"/>
                      <a:pt x="965177" y="37900"/>
                      <a:pt x="988366" y="41913"/>
                    </a:cubicBezTo>
                    <a:cubicBezTo>
                      <a:pt x="1021366" y="46819"/>
                      <a:pt x="1053474" y="53508"/>
                      <a:pt x="1084245" y="68670"/>
                    </a:cubicBezTo>
                    <a:cubicBezTo>
                      <a:pt x="1123934" y="88292"/>
                      <a:pt x="1166300" y="102563"/>
                      <a:pt x="1209110" y="113711"/>
                    </a:cubicBezTo>
                    <a:cubicBezTo>
                      <a:pt x="1223381" y="117279"/>
                      <a:pt x="1235867" y="124413"/>
                      <a:pt x="1247907" y="132441"/>
                    </a:cubicBezTo>
                    <a:cubicBezTo>
                      <a:pt x="1263516" y="142252"/>
                      <a:pt x="1272881" y="154292"/>
                      <a:pt x="1265745" y="173467"/>
                    </a:cubicBezTo>
                    <a:cubicBezTo>
                      <a:pt x="1265745" y="173914"/>
                      <a:pt x="1265299" y="174805"/>
                      <a:pt x="1265299" y="174805"/>
                    </a:cubicBezTo>
                    <a:cubicBezTo>
                      <a:pt x="1275557" y="193090"/>
                      <a:pt x="1266192" y="210482"/>
                      <a:pt x="1264408" y="228319"/>
                    </a:cubicBezTo>
                    <a:cubicBezTo>
                      <a:pt x="1263516" y="235901"/>
                      <a:pt x="1260394" y="236792"/>
                      <a:pt x="1254596" y="238577"/>
                    </a:cubicBezTo>
                    <a:cubicBezTo>
                      <a:pt x="1234529" y="244819"/>
                      <a:pt x="1232299" y="250617"/>
                      <a:pt x="1243894" y="268454"/>
                    </a:cubicBezTo>
                    <a:cubicBezTo>
                      <a:pt x="1272435" y="313050"/>
                      <a:pt x="1290718" y="362103"/>
                      <a:pt x="1300975" y="413833"/>
                    </a:cubicBezTo>
                    <a:cubicBezTo>
                      <a:pt x="1304988" y="434347"/>
                      <a:pt x="1303651" y="454860"/>
                      <a:pt x="1296962" y="474482"/>
                    </a:cubicBezTo>
                    <a:cubicBezTo>
                      <a:pt x="1292502" y="486968"/>
                      <a:pt x="1294285" y="497226"/>
                      <a:pt x="1301867" y="507928"/>
                    </a:cubicBezTo>
                    <a:cubicBezTo>
                      <a:pt x="1336651" y="556982"/>
                      <a:pt x="1377232" y="601577"/>
                      <a:pt x="1413354" y="649293"/>
                    </a:cubicBezTo>
                    <a:cubicBezTo>
                      <a:pt x="1428961" y="669807"/>
                      <a:pt x="1443233" y="690766"/>
                      <a:pt x="1453935" y="713956"/>
                    </a:cubicBezTo>
                    <a:cubicBezTo>
                      <a:pt x="1462408" y="731794"/>
                      <a:pt x="1461070" y="743388"/>
                      <a:pt x="1445908" y="754982"/>
                    </a:cubicBezTo>
                    <a:cubicBezTo>
                      <a:pt x="1428516" y="768361"/>
                      <a:pt x="1410233" y="779955"/>
                      <a:pt x="1386597" y="781739"/>
                    </a:cubicBezTo>
                    <a:cubicBezTo>
                      <a:pt x="1362962" y="783523"/>
                      <a:pt x="1354043" y="796902"/>
                      <a:pt x="1360286" y="819645"/>
                    </a:cubicBezTo>
                    <a:cubicBezTo>
                      <a:pt x="1365191" y="837037"/>
                      <a:pt x="1369205" y="854429"/>
                      <a:pt x="1381692" y="868699"/>
                    </a:cubicBezTo>
                    <a:cubicBezTo>
                      <a:pt x="1391502" y="880294"/>
                      <a:pt x="1389719" y="891443"/>
                      <a:pt x="1378124" y="901699"/>
                    </a:cubicBezTo>
                    <a:cubicBezTo>
                      <a:pt x="1374556" y="904821"/>
                      <a:pt x="1371435" y="907942"/>
                      <a:pt x="1367867" y="910618"/>
                    </a:cubicBezTo>
                    <a:cubicBezTo>
                      <a:pt x="1357164" y="919091"/>
                      <a:pt x="1356273" y="928010"/>
                      <a:pt x="1364746" y="938712"/>
                    </a:cubicBezTo>
                    <a:cubicBezTo>
                      <a:pt x="1382583" y="961010"/>
                      <a:pt x="1383030" y="961456"/>
                      <a:pt x="1364300" y="982415"/>
                    </a:cubicBezTo>
                    <a:cubicBezTo>
                      <a:pt x="1345124" y="1003821"/>
                      <a:pt x="1340218" y="1026119"/>
                      <a:pt x="1350921" y="1052875"/>
                    </a:cubicBezTo>
                    <a:cubicBezTo>
                      <a:pt x="1358948" y="1072943"/>
                      <a:pt x="1365637" y="1093010"/>
                      <a:pt x="1369651" y="1114415"/>
                    </a:cubicBezTo>
                    <a:cubicBezTo>
                      <a:pt x="1371881" y="1126011"/>
                      <a:pt x="1369651" y="1136267"/>
                      <a:pt x="1363853" y="1146078"/>
                    </a:cubicBezTo>
                    <a:cubicBezTo>
                      <a:pt x="1340218" y="1184876"/>
                      <a:pt x="1305434" y="1204943"/>
                      <a:pt x="1259948" y="1206281"/>
                    </a:cubicBezTo>
                    <a:cubicBezTo>
                      <a:pt x="1195286" y="1208511"/>
                      <a:pt x="1131070" y="1202268"/>
                      <a:pt x="1066407" y="1200037"/>
                    </a:cubicBezTo>
                    <a:cubicBezTo>
                      <a:pt x="1029393" y="1198699"/>
                      <a:pt x="1014677" y="1212970"/>
                      <a:pt x="1010663" y="1249538"/>
                    </a:cubicBezTo>
                    <a:cubicBezTo>
                      <a:pt x="1010218" y="1252213"/>
                      <a:pt x="1009772" y="1254443"/>
                      <a:pt x="1009772" y="1257118"/>
                    </a:cubicBezTo>
                    <a:cubicBezTo>
                      <a:pt x="1012894" y="1305281"/>
                      <a:pt x="995502" y="1345862"/>
                      <a:pt x="965623" y="1382429"/>
                    </a:cubicBezTo>
                    <a:cubicBezTo>
                      <a:pt x="954475" y="1395808"/>
                      <a:pt x="948231" y="1412755"/>
                      <a:pt x="942880" y="1429254"/>
                    </a:cubicBezTo>
                    <a:cubicBezTo>
                      <a:pt x="940204" y="1438173"/>
                      <a:pt x="940204" y="1445754"/>
                      <a:pt x="948677" y="1453335"/>
                    </a:cubicBezTo>
                    <a:cubicBezTo>
                      <a:pt x="985245" y="1485443"/>
                      <a:pt x="1021366" y="1517552"/>
                      <a:pt x="1057043" y="1550551"/>
                    </a:cubicBezTo>
                    <a:cubicBezTo>
                      <a:pt x="1080678" y="1572403"/>
                      <a:pt x="1107880" y="1588903"/>
                      <a:pt x="1137312" y="1602281"/>
                    </a:cubicBezTo>
                    <a:cubicBezTo>
                      <a:pt x="1160056" y="1612539"/>
                      <a:pt x="1182354" y="1623687"/>
                      <a:pt x="1201083" y="1640633"/>
                    </a:cubicBezTo>
                    <a:cubicBezTo>
                      <a:pt x="1208218" y="1646876"/>
                      <a:pt x="1209556" y="1652228"/>
                      <a:pt x="1205989" y="1661593"/>
                    </a:cubicBezTo>
                    <a:lnTo>
                      <a:pt x="1202073" y="1679269"/>
                    </a:lnTo>
                    <a:lnTo>
                      <a:pt x="0" y="1679269"/>
                    </a:lnTo>
                    <a:lnTo>
                      <a:pt x="19993" y="1643699"/>
                    </a:lnTo>
                    <a:cubicBezTo>
                      <a:pt x="36047" y="1619896"/>
                      <a:pt x="53216" y="1596707"/>
                      <a:pt x="68824" y="1572403"/>
                    </a:cubicBezTo>
                    <a:cubicBezTo>
                      <a:pt x="108513" y="1510416"/>
                      <a:pt x="159351" y="1458240"/>
                      <a:pt x="206622" y="1402052"/>
                    </a:cubicBezTo>
                    <a:cubicBezTo>
                      <a:pt x="237838" y="1365037"/>
                      <a:pt x="261919" y="1322673"/>
                      <a:pt x="292689" y="1285213"/>
                    </a:cubicBezTo>
                    <a:cubicBezTo>
                      <a:pt x="294919" y="1282537"/>
                      <a:pt x="297595" y="1279416"/>
                      <a:pt x="298041" y="1276294"/>
                    </a:cubicBezTo>
                    <a:cubicBezTo>
                      <a:pt x="302947" y="1246862"/>
                      <a:pt x="322122" y="1224119"/>
                      <a:pt x="332825" y="1197362"/>
                    </a:cubicBezTo>
                    <a:cubicBezTo>
                      <a:pt x="339960" y="1179970"/>
                      <a:pt x="341298" y="1161686"/>
                      <a:pt x="343527" y="1143403"/>
                    </a:cubicBezTo>
                    <a:cubicBezTo>
                      <a:pt x="344420" y="1136267"/>
                      <a:pt x="344865" y="1129578"/>
                      <a:pt x="346649" y="1122889"/>
                    </a:cubicBezTo>
                    <a:cubicBezTo>
                      <a:pt x="353784" y="1093902"/>
                      <a:pt x="358690" y="1091227"/>
                      <a:pt x="387230" y="1097470"/>
                    </a:cubicBezTo>
                    <a:cubicBezTo>
                      <a:pt x="406406" y="1101483"/>
                      <a:pt x="422460" y="1089889"/>
                      <a:pt x="418000" y="1070713"/>
                    </a:cubicBezTo>
                    <a:cubicBezTo>
                      <a:pt x="410865" y="1038159"/>
                      <a:pt x="411757" y="1005158"/>
                      <a:pt x="408635" y="972605"/>
                    </a:cubicBezTo>
                    <a:cubicBezTo>
                      <a:pt x="407298" y="958335"/>
                      <a:pt x="399270" y="947186"/>
                      <a:pt x="389906" y="937374"/>
                    </a:cubicBezTo>
                    <a:cubicBezTo>
                      <a:pt x="380987" y="927564"/>
                      <a:pt x="374744" y="916415"/>
                      <a:pt x="371176" y="903483"/>
                    </a:cubicBezTo>
                    <a:cubicBezTo>
                      <a:pt x="364041" y="878064"/>
                      <a:pt x="347095" y="856659"/>
                      <a:pt x="341298" y="830348"/>
                    </a:cubicBezTo>
                    <a:cubicBezTo>
                      <a:pt x="329257" y="774159"/>
                      <a:pt x="305622" y="721536"/>
                      <a:pt x="285108" y="668023"/>
                    </a:cubicBezTo>
                    <a:cubicBezTo>
                      <a:pt x="273959" y="639036"/>
                      <a:pt x="275744" y="607821"/>
                      <a:pt x="270838" y="577942"/>
                    </a:cubicBezTo>
                    <a:cubicBezTo>
                      <a:pt x="269501" y="569468"/>
                      <a:pt x="269946" y="560550"/>
                      <a:pt x="267270" y="552523"/>
                    </a:cubicBezTo>
                    <a:cubicBezTo>
                      <a:pt x="255676" y="514171"/>
                      <a:pt x="269501" y="478496"/>
                      <a:pt x="276190" y="441928"/>
                    </a:cubicBezTo>
                    <a:cubicBezTo>
                      <a:pt x="289568" y="372806"/>
                      <a:pt x="312312" y="306806"/>
                      <a:pt x="353339" y="248833"/>
                    </a:cubicBezTo>
                    <a:cubicBezTo>
                      <a:pt x="364933" y="232779"/>
                      <a:pt x="378311" y="218063"/>
                      <a:pt x="396149" y="206914"/>
                    </a:cubicBezTo>
                    <a:cubicBezTo>
                      <a:pt x="423798" y="189968"/>
                      <a:pt x="427365" y="172130"/>
                      <a:pt x="409527" y="146712"/>
                    </a:cubicBezTo>
                    <a:cubicBezTo>
                      <a:pt x="409973" y="146265"/>
                      <a:pt x="410865" y="144927"/>
                      <a:pt x="411311" y="144927"/>
                    </a:cubicBezTo>
                    <a:cubicBezTo>
                      <a:pt x="435839" y="150279"/>
                      <a:pt x="446095" y="152063"/>
                      <a:pt x="455460" y="120846"/>
                    </a:cubicBezTo>
                    <a:cubicBezTo>
                      <a:pt x="459473" y="107468"/>
                      <a:pt x="467501" y="94536"/>
                      <a:pt x="478650" y="84278"/>
                    </a:cubicBezTo>
                    <a:cubicBezTo>
                      <a:pt x="483108" y="80265"/>
                      <a:pt x="488906" y="74468"/>
                      <a:pt x="492473" y="86062"/>
                    </a:cubicBezTo>
                    <a:cubicBezTo>
                      <a:pt x="495595" y="95873"/>
                      <a:pt x="504514" y="94536"/>
                      <a:pt x="511203" y="92305"/>
                    </a:cubicBezTo>
                    <a:cubicBezTo>
                      <a:pt x="530825" y="85616"/>
                      <a:pt x="552230" y="81602"/>
                      <a:pt x="567393" y="65995"/>
                    </a:cubicBezTo>
                    <a:cubicBezTo>
                      <a:pt x="571852" y="61535"/>
                      <a:pt x="577649" y="59752"/>
                      <a:pt x="583893" y="59305"/>
                    </a:cubicBezTo>
                    <a:cubicBezTo>
                      <a:pt x="607974" y="56630"/>
                      <a:pt x="628487" y="45927"/>
                      <a:pt x="648555" y="32995"/>
                    </a:cubicBezTo>
                    <a:cubicBezTo>
                      <a:pt x="664609" y="22292"/>
                      <a:pt x="682001" y="16049"/>
                      <a:pt x="701622" y="14711"/>
                    </a:cubicBezTo>
                    <a:cubicBezTo>
                      <a:pt x="715447" y="13819"/>
                      <a:pt x="729272" y="9805"/>
                      <a:pt x="742204" y="5346"/>
                    </a:cubicBezTo>
                    <a:cubicBezTo>
                      <a:pt x="753575" y="1556"/>
                      <a:pt x="764835" y="-340"/>
                      <a:pt x="775984" y="51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  <a:alpha val="90000"/>
                </a:schemeClr>
              </a:solidFill>
              <a:ln w="485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08" name="Freeform: Shape 207">
                <a:extLst>
                  <a:ext uri="{FF2B5EF4-FFF2-40B4-BE49-F238E27FC236}">
                    <a16:creationId xmlns:a16="http://schemas.microsoft.com/office/drawing/2014/main" id="{FCD53E8B-0BD9-4E18-BDCE-502D3C9A2C33}"/>
                  </a:ext>
                </a:extLst>
              </p:cNvPr>
              <p:cNvSpPr/>
              <p:nvPr/>
            </p:nvSpPr>
            <p:spPr>
              <a:xfrm rot="1430240">
                <a:off x="2056743" y="3497776"/>
                <a:ext cx="740868" cy="56298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C9231813-4827-4004-B2AE-925593D24278}"/>
                </a:ext>
              </a:extLst>
            </p:cNvPr>
            <p:cNvGrpSpPr/>
            <p:nvPr userDrawn="1"/>
          </p:nvGrpSpPr>
          <p:grpSpPr>
            <a:xfrm>
              <a:off x="2081810" y="5642201"/>
              <a:ext cx="913339" cy="1231410"/>
              <a:chOff x="1782683" y="2146699"/>
              <a:chExt cx="1512207" cy="2038836"/>
            </a:xfrm>
          </p:grpSpPr>
          <p:sp>
            <p:nvSpPr>
              <p:cNvPr id="210" name="Freeform: Shape 209">
                <a:extLst>
                  <a:ext uri="{FF2B5EF4-FFF2-40B4-BE49-F238E27FC236}">
                    <a16:creationId xmlns:a16="http://schemas.microsoft.com/office/drawing/2014/main" id="{6457D4C6-B6CE-4F7C-B07E-280AAB8173AF}"/>
                  </a:ext>
                </a:extLst>
              </p:cNvPr>
              <p:cNvSpPr/>
              <p:nvPr/>
            </p:nvSpPr>
            <p:spPr>
              <a:xfrm>
                <a:off x="1821903" y="2146699"/>
                <a:ext cx="1472987" cy="2038836"/>
              </a:xfrm>
              <a:custGeom>
                <a:avLst/>
                <a:gdLst>
                  <a:gd name="connsiteX0" fmla="*/ 419758 w 688571"/>
                  <a:gd name="connsiteY0" fmla="*/ 16 h 953086"/>
                  <a:gd name="connsiteX1" fmla="*/ 601386 w 688571"/>
                  <a:gd name="connsiteY1" fmla="*/ 122431 h 953086"/>
                  <a:gd name="connsiteX2" fmla="*/ 639428 w 688571"/>
                  <a:gd name="connsiteY2" fmla="*/ 190846 h 953086"/>
                  <a:gd name="connsiteX3" fmla="*/ 650473 w 688571"/>
                  <a:gd name="connsiteY3" fmla="*/ 223981 h 953086"/>
                  <a:gd name="connsiteX4" fmla="*/ 675632 w 688571"/>
                  <a:gd name="connsiteY4" fmla="*/ 291171 h 953086"/>
                  <a:gd name="connsiteX5" fmla="*/ 686675 w 688571"/>
                  <a:gd name="connsiteY5" fmla="*/ 365110 h 953086"/>
                  <a:gd name="connsiteX6" fmla="*/ 687903 w 688571"/>
                  <a:gd name="connsiteY6" fmla="*/ 408063 h 953086"/>
                  <a:gd name="connsiteX7" fmla="*/ 673789 w 688571"/>
                  <a:gd name="connsiteY7" fmla="*/ 497648 h 953086"/>
                  <a:gd name="connsiteX8" fmla="*/ 640656 w 688571"/>
                  <a:gd name="connsiteY8" fmla="*/ 614233 h 953086"/>
                  <a:gd name="connsiteX9" fmla="*/ 641883 w 688571"/>
                  <a:gd name="connsiteY9" fmla="*/ 652276 h 953086"/>
                  <a:gd name="connsiteX10" fmla="*/ 638202 w 688571"/>
                  <a:gd name="connsiteY10" fmla="*/ 718546 h 953086"/>
                  <a:gd name="connsiteX11" fmla="*/ 648018 w 688571"/>
                  <a:gd name="connsiteY11" fmla="*/ 756588 h 953086"/>
                  <a:gd name="connsiteX12" fmla="*/ 628997 w 688571"/>
                  <a:gd name="connsiteY12" fmla="*/ 751986 h 953086"/>
                  <a:gd name="connsiteX13" fmla="*/ 597703 w 688571"/>
                  <a:gd name="connsiteY13" fmla="*/ 770088 h 953086"/>
                  <a:gd name="connsiteX14" fmla="*/ 590341 w 688571"/>
                  <a:gd name="connsiteY14" fmla="*/ 809665 h 953086"/>
                  <a:gd name="connsiteX15" fmla="*/ 592488 w 688571"/>
                  <a:gd name="connsiteY15" fmla="*/ 834822 h 953086"/>
                  <a:gd name="connsiteX16" fmla="*/ 606293 w 688571"/>
                  <a:gd name="connsiteY16" fmla="*/ 863662 h 953086"/>
                  <a:gd name="connsiteX17" fmla="*/ 623743 w 688571"/>
                  <a:gd name="connsiteY17" fmla="*/ 922722 h 953086"/>
                  <a:gd name="connsiteX18" fmla="*/ 624967 w 688571"/>
                  <a:gd name="connsiteY18" fmla="*/ 953086 h 953086"/>
                  <a:gd name="connsiteX19" fmla="*/ 127476 w 688571"/>
                  <a:gd name="connsiteY19" fmla="*/ 953086 h 953086"/>
                  <a:gd name="connsiteX20" fmla="*/ 130445 w 688571"/>
                  <a:gd name="connsiteY20" fmla="*/ 942817 h 953086"/>
                  <a:gd name="connsiteX21" fmla="*/ 135047 w 688571"/>
                  <a:gd name="connsiteY21" fmla="*/ 916432 h 953086"/>
                  <a:gd name="connsiteX22" fmla="*/ 139342 w 688571"/>
                  <a:gd name="connsiteY22" fmla="*/ 903854 h 953086"/>
                  <a:gd name="connsiteX23" fmla="*/ 174317 w 688571"/>
                  <a:gd name="connsiteY23" fmla="*/ 842493 h 953086"/>
                  <a:gd name="connsiteX24" fmla="*/ 235064 w 688571"/>
                  <a:gd name="connsiteY24" fmla="*/ 769168 h 953086"/>
                  <a:gd name="connsiteX25" fmla="*/ 242428 w 688571"/>
                  <a:gd name="connsiteY25" fmla="*/ 763645 h 953086"/>
                  <a:gd name="connsiteX26" fmla="*/ 248871 w 688571"/>
                  <a:gd name="connsiteY26" fmla="*/ 726215 h 953086"/>
                  <a:gd name="connsiteX27" fmla="*/ 225247 w 688571"/>
                  <a:gd name="connsiteY27" fmla="*/ 690627 h 953086"/>
                  <a:gd name="connsiteX28" fmla="*/ 181067 w 688571"/>
                  <a:gd name="connsiteY28" fmla="*/ 672832 h 953086"/>
                  <a:gd name="connsiteX29" fmla="*/ 139956 w 688571"/>
                  <a:gd name="connsiteY29" fmla="*/ 677127 h 953086"/>
                  <a:gd name="connsiteX30" fmla="*/ 100685 w 688571"/>
                  <a:gd name="connsiteY30" fmla="*/ 650128 h 953086"/>
                  <a:gd name="connsiteX31" fmla="*/ 77981 w 688571"/>
                  <a:gd name="connsiteY31" fmla="*/ 616993 h 953086"/>
                  <a:gd name="connsiteX32" fmla="*/ 74914 w 688571"/>
                  <a:gd name="connsiteY32" fmla="*/ 605643 h 953086"/>
                  <a:gd name="connsiteX33" fmla="*/ 54051 w 688571"/>
                  <a:gd name="connsiteY33" fmla="*/ 564225 h 953086"/>
                  <a:gd name="connsiteX34" fmla="*/ 43927 w 688571"/>
                  <a:gd name="connsiteY34" fmla="*/ 548885 h 953086"/>
                  <a:gd name="connsiteX35" fmla="*/ 18770 w 688571"/>
                  <a:gd name="connsiteY35" fmla="*/ 520659 h 953086"/>
                  <a:gd name="connsiteX36" fmla="*/ 1588 w 688571"/>
                  <a:gd name="connsiteY36" fmla="*/ 499183 h 953086"/>
                  <a:gd name="connsiteX37" fmla="*/ 5270 w 688571"/>
                  <a:gd name="connsiteY37" fmla="*/ 468810 h 953086"/>
                  <a:gd name="connsiteX38" fmla="*/ 4963 w 688571"/>
                  <a:gd name="connsiteY38" fmla="*/ 373088 h 953086"/>
                  <a:gd name="connsiteX39" fmla="*/ 54 w 688571"/>
                  <a:gd name="connsiteY39" fmla="*/ 341793 h 953086"/>
                  <a:gd name="connsiteX40" fmla="*/ 11713 w 688571"/>
                  <a:gd name="connsiteY40" fmla="*/ 189313 h 953086"/>
                  <a:gd name="connsiteX41" fmla="*/ 45460 w 688571"/>
                  <a:gd name="connsiteY41" fmla="*/ 130100 h 953086"/>
                  <a:gd name="connsiteX42" fmla="*/ 174010 w 688571"/>
                  <a:gd name="connsiteY42" fmla="*/ 54320 h 953086"/>
                  <a:gd name="connsiteX43" fmla="*/ 295811 w 688571"/>
                  <a:gd name="connsiteY43" fmla="*/ 55854 h 953086"/>
                  <a:gd name="connsiteX44" fmla="*/ 326491 w 688571"/>
                  <a:gd name="connsiteY44" fmla="*/ 64751 h 953086"/>
                  <a:gd name="connsiteX45" fmla="*/ 361159 w 688571"/>
                  <a:gd name="connsiteY45" fmla="*/ 52173 h 953086"/>
                  <a:gd name="connsiteX46" fmla="*/ 385397 w 688571"/>
                  <a:gd name="connsiteY46" fmla="*/ 15049 h 953086"/>
                  <a:gd name="connsiteX47" fmla="*/ 419758 w 688571"/>
                  <a:gd name="connsiteY47" fmla="*/ 16 h 953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688571" h="953086">
                    <a:moveTo>
                      <a:pt x="419758" y="16"/>
                    </a:moveTo>
                    <a:cubicBezTo>
                      <a:pt x="506890" y="1857"/>
                      <a:pt x="562115" y="50025"/>
                      <a:pt x="601386" y="122431"/>
                    </a:cubicBezTo>
                    <a:cubicBezTo>
                      <a:pt x="613964" y="145747"/>
                      <a:pt x="627157" y="168451"/>
                      <a:pt x="639428" y="190846"/>
                    </a:cubicBezTo>
                    <a:cubicBezTo>
                      <a:pt x="645257" y="201279"/>
                      <a:pt x="639121" y="215391"/>
                      <a:pt x="650473" y="223981"/>
                    </a:cubicBezTo>
                    <a:cubicBezTo>
                      <a:pt x="673177" y="240855"/>
                      <a:pt x="667041" y="268775"/>
                      <a:pt x="675632" y="291171"/>
                    </a:cubicBezTo>
                    <a:cubicBezTo>
                      <a:pt x="684834" y="314182"/>
                      <a:pt x="686370" y="339953"/>
                      <a:pt x="686675" y="365110"/>
                    </a:cubicBezTo>
                    <a:cubicBezTo>
                      <a:pt x="686982" y="379531"/>
                      <a:pt x="686063" y="393949"/>
                      <a:pt x="687903" y="408063"/>
                    </a:cubicBezTo>
                    <a:cubicBezTo>
                      <a:pt x="692198" y="439663"/>
                      <a:pt x="674404" y="467274"/>
                      <a:pt x="673789" y="497648"/>
                    </a:cubicBezTo>
                    <a:cubicBezTo>
                      <a:pt x="647099" y="532011"/>
                      <a:pt x="653847" y="575882"/>
                      <a:pt x="640656" y="614233"/>
                    </a:cubicBezTo>
                    <a:cubicBezTo>
                      <a:pt x="636361" y="626505"/>
                      <a:pt x="640962" y="639697"/>
                      <a:pt x="641883" y="652276"/>
                    </a:cubicBezTo>
                    <a:cubicBezTo>
                      <a:pt x="643723" y="674366"/>
                      <a:pt x="648018" y="696763"/>
                      <a:pt x="638202" y="718546"/>
                    </a:cubicBezTo>
                    <a:cubicBezTo>
                      <a:pt x="632066" y="732351"/>
                      <a:pt x="643109" y="743703"/>
                      <a:pt x="648018" y="756588"/>
                    </a:cubicBezTo>
                    <a:cubicBezTo>
                      <a:pt x="640042" y="759043"/>
                      <a:pt x="634519" y="754748"/>
                      <a:pt x="628997" y="751986"/>
                    </a:cubicBezTo>
                    <a:cubicBezTo>
                      <a:pt x="611202" y="742783"/>
                      <a:pt x="597703" y="750452"/>
                      <a:pt x="597703" y="770088"/>
                    </a:cubicBezTo>
                    <a:cubicBezTo>
                      <a:pt x="597703" y="783587"/>
                      <a:pt x="599545" y="797087"/>
                      <a:pt x="590341" y="809665"/>
                    </a:cubicBezTo>
                    <a:cubicBezTo>
                      <a:pt x="585124" y="817029"/>
                      <a:pt x="589112" y="826846"/>
                      <a:pt x="592488" y="834822"/>
                    </a:cubicBezTo>
                    <a:cubicBezTo>
                      <a:pt x="596476" y="844641"/>
                      <a:pt x="601691" y="854151"/>
                      <a:pt x="606293" y="863662"/>
                    </a:cubicBezTo>
                    <a:cubicBezTo>
                      <a:pt x="615498" y="882838"/>
                      <a:pt x="620867" y="902550"/>
                      <a:pt x="623743" y="922722"/>
                    </a:cubicBezTo>
                    <a:lnTo>
                      <a:pt x="624967" y="953086"/>
                    </a:lnTo>
                    <a:lnTo>
                      <a:pt x="127476" y="953086"/>
                    </a:lnTo>
                    <a:lnTo>
                      <a:pt x="130445" y="942817"/>
                    </a:lnTo>
                    <a:cubicBezTo>
                      <a:pt x="131902" y="933997"/>
                      <a:pt x="132899" y="925023"/>
                      <a:pt x="135047" y="916432"/>
                    </a:cubicBezTo>
                    <a:cubicBezTo>
                      <a:pt x="136273" y="912137"/>
                      <a:pt x="135354" y="906614"/>
                      <a:pt x="139342" y="903854"/>
                    </a:cubicBezTo>
                    <a:cubicBezTo>
                      <a:pt x="160511" y="888821"/>
                      <a:pt x="163887" y="863662"/>
                      <a:pt x="174317" y="842493"/>
                    </a:cubicBezTo>
                    <a:cubicBezTo>
                      <a:pt x="188736" y="813347"/>
                      <a:pt x="208679" y="788497"/>
                      <a:pt x="235064" y="769168"/>
                    </a:cubicBezTo>
                    <a:cubicBezTo>
                      <a:pt x="237519" y="767326"/>
                      <a:pt x="239973" y="765486"/>
                      <a:pt x="242428" y="763645"/>
                    </a:cubicBezTo>
                    <a:cubicBezTo>
                      <a:pt x="261142" y="749533"/>
                      <a:pt x="261756" y="746157"/>
                      <a:pt x="248871" y="726215"/>
                    </a:cubicBezTo>
                    <a:cubicBezTo>
                      <a:pt x="241200" y="714251"/>
                      <a:pt x="233838" y="701977"/>
                      <a:pt x="225247" y="690627"/>
                    </a:cubicBezTo>
                    <a:cubicBezTo>
                      <a:pt x="214508" y="675899"/>
                      <a:pt x="200089" y="669456"/>
                      <a:pt x="181067" y="672832"/>
                    </a:cubicBezTo>
                    <a:cubicBezTo>
                      <a:pt x="167568" y="675287"/>
                      <a:pt x="153761" y="676513"/>
                      <a:pt x="139956" y="677127"/>
                    </a:cubicBezTo>
                    <a:cubicBezTo>
                      <a:pt x="118787" y="678047"/>
                      <a:pt x="107128" y="670071"/>
                      <a:pt x="100685" y="650128"/>
                    </a:cubicBezTo>
                    <a:cubicBezTo>
                      <a:pt x="96390" y="636629"/>
                      <a:pt x="90560" y="624664"/>
                      <a:pt x="77981" y="616993"/>
                    </a:cubicBezTo>
                    <a:cubicBezTo>
                      <a:pt x="73074" y="613926"/>
                      <a:pt x="73379" y="610858"/>
                      <a:pt x="74914" y="605643"/>
                    </a:cubicBezTo>
                    <a:cubicBezTo>
                      <a:pt x="82891" y="578951"/>
                      <a:pt x="79822" y="572815"/>
                      <a:pt x="54051" y="564225"/>
                    </a:cubicBezTo>
                    <a:cubicBezTo>
                      <a:pt x="46075" y="561770"/>
                      <a:pt x="43927" y="555634"/>
                      <a:pt x="43927" y="548885"/>
                    </a:cubicBezTo>
                    <a:cubicBezTo>
                      <a:pt x="44234" y="531397"/>
                      <a:pt x="36256" y="521885"/>
                      <a:pt x="18770" y="520659"/>
                    </a:cubicBezTo>
                    <a:cubicBezTo>
                      <a:pt x="4656" y="519738"/>
                      <a:pt x="668" y="511761"/>
                      <a:pt x="1588" y="499183"/>
                    </a:cubicBezTo>
                    <a:cubicBezTo>
                      <a:pt x="2202" y="489057"/>
                      <a:pt x="1895" y="478626"/>
                      <a:pt x="5270" y="468810"/>
                    </a:cubicBezTo>
                    <a:cubicBezTo>
                      <a:pt x="16008" y="436901"/>
                      <a:pt x="18770" y="404994"/>
                      <a:pt x="4963" y="373088"/>
                    </a:cubicBezTo>
                    <a:cubicBezTo>
                      <a:pt x="668" y="362962"/>
                      <a:pt x="-253" y="352838"/>
                      <a:pt x="54" y="341793"/>
                    </a:cubicBezTo>
                    <a:cubicBezTo>
                      <a:pt x="1282" y="290863"/>
                      <a:pt x="668" y="239628"/>
                      <a:pt x="11713" y="189313"/>
                    </a:cubicBezTo>
                    <a:cubicBezTo>
                      <a:pt x="16928" y="165996"/>
                      <a:pt x="29201" y="146361"/>
                      <a:pt x="45460" y="130100"/>
                    </a:cubicBezTo>
                    <a:cubicBezTo>
                      <a:pt x="81664" y="94205"/>
                      <a:pt x="122775" y="64139"/>
                      <a:pt x="174010" y="54320"/>
                    </a:cubicBezTo>
                    <a:cubicBezTo>
                      <a:pt x="214202" y="46651"/>
                      <a:pt x="255313" y="48184"/>
                      <a:pt x="295811" y="55854"/>
                    </a:cubicBezTo>
                    <a:cubicBezTo>
                      <a:pt x="306241" y="58001"/>
                      <a:pt x="316674" y="59844"/>
                      <a:pt x="326491" y="64751"/>
                    </a:cubicBezTo>
                    <a:cubicBezTo>
                      <a:pt x="343057" y="72729"/>
                      <a:pt x="352569" y="68127"/>
                      <a:pt x="361159" y="52173"/>
                    </a:cubicBezTo>
                    <a:cubicBezTo>
                      <a:pt x="368216" y="39287"/>
                      <a:pt x="376807" y="27016"/>
                      <a:pt x="385397" y="15049"/>
                    </a:cubicBezTo>
                    <a:cubicBezTo>
                      <a:pt x="393680" y="3697"/>
                      <a:pt x="404725" y="-291"/>
                      <a:pt x="419758" y="16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169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11" name="Freeform: Shape 210">
                <a:extLst>
                  <a:ext uri="{FF2B5EF4-FFF2-40B4-BE49-F238E27FC236}">
                    <a16:creationId xmlns:a16="http://schemas.microsoft.com/office/drawing/2014/main" id="{8EC8FAF5-7C8F-40C4-B1F5-5BB160BB6938}"/>
                  </a:ext>
                </a:extLst>
              </p:cNvPr>
              <p:cNvSpPr/>
              <p:nvPr/>
            </p:nvSpPr>
            <p:spPr>
              <a:xfrm rot="19531042" flipH="1">
                <a:off x="1782683" y="2960076"/>
                <a:ext cx="713800" cy="54241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A7C105CE-E89D-4886-9DA0-C20E10F860B6}"/>
                </a:ext>
              </a:extLst>
            </p:cNvPr>
            <p:cNvGrpSpPr/>
            <p:nvPr userDrawn="1"/>
          </p:nvGrpSpPr>
          <p:grpSpPr>
            <a:xfrm rot="20203962">
              <a:off x="4331093" y="5484341"/>
              <a:ext cx="1196030" cy="1539441"/>
              <a:chOff x="4686592" y="2694762"/>
              <a:chExt cx="1601769" cy="2061678"/>
            </a:xfrm>
          </p:grpSpPr>
          <p:sp>
            <p:nvSpPr>
              <p:cNvPr id="213" name="Freeform: Shape 212">
                <a:extLst>
                  <a:ext uri="{FF2B5EF4-FFF2-40B4-BE49-F238E27FC236}">
                    <a16:creationId xmlns:a16="http://schemas.microsoft.com/office/drawing/2014/main" id="{1BE8A0F4-E2FA-4279-BDA3-0F3F28413814}"/>
                  </a:ext>
                </a:extLst>
              </p:cNvPr>
              <p:cNvSpPr/>
              <p:nvPr/>
            </p:nvSpPr>
            <p:spPr>
              <a:xfrm>
                <a:off x="4686592" y="2694762"/>
                <a:ext cx="1601769" cy="2061678"/>
              </a:xfrm>
              <a:custGeom>
                <a:avLst/>
                <a:gdLst>
                  <a:gd name="connsiteX0" fmla="*/ 1147789 w 1718175"/>
                  <a:gd name="connsiteY0" fmla="*/ 0 h 1761496"/>
                  <a:gd name="connsiteX1" fmla="*/ 1177755 w 1718175"/>
                  <a:gd name="connsiteY1" fmla="*/ 0 h 1761496"/>
                  <a:gd name="connsiteX2" fmla="*/ 1323984 w 1718175"/>
                  <a:gd name="connsiteY2" fmla="*/ 20976 h 1761496"/>
                  <a:gd name="connsiteX3" fmla="*/ 1403090 w 1718175"/>
                  <a:gd name="connsiteY3" fmla="*/ 64726 h 1761496"/>
                  <a:gd name="connsiteX4" fmla="*/ 1493586 w 1718175"/>
                  <a:gd name="connsiteY4" fmla="*/ 136641 h 1761496"/>
                  <a:gd name="connsiteX5" fmla="*/ 1583481 w 1718175"/>
                  <a:gd name="connsiteY5" fmla="*/ 209156 h 1761496"/>
                  <a:gd name="connsiteX6" fmla="*/ 1591271 w 1718175"/>
                  <a:gd name="connsiteY6" fmla="*/ 218145 h 1761496"/>
                  <a:gd name="connsiteX7" fmla="*/ 1692551 w 1718175"/>
                  <a:gd name="connsiteY7" fmla="*/ 380553 h 1761496"/>
                  <a:gd name="connsiteX8" fmla="*/ 1716521 w 1718175"/>
                  <a:gd name="connsiteY8" fmla="*/ 463258 h 1761496"/>
                  <a:gd name="connsiteX9" fmla="*/ 1710530 w 1718175"/>
                  <a:gd name="connsiteY9" fmla="*/ 498017 h 1761496"/>
                  <a:gd name="connsiteX10" fmla="*/ 1659591 w 1718175"/>
                  <a:gd name="connsiteY10" fmla="*/ 665219 h 1761496"/>
                  <a:gd name="connsiteX11" fmla="*/ 1646405 w 1718175"/>
                  <a:gd name="connsiteY11" fmla="*/ 777888 h 1761496"/>
                  <a:gd name="connsiteX12" fmla="*/ 1632621 w 1718175"/>
                  <a:gd name="connsiteY12" fmla="*/ 816843 h 1761496"/>
                  <a:gd name="connsiteX13" fmla="*/ 1607451 w 1718175"/>
                  <a:gd name="connsiteY13" fmla="*/ 933705 h 1761496"/>
                  <a:gd name="connsiteX14" fmla="*/ 1616440 w 1718175"/>
                  <a:gd name="connsiteY14" fmla="*/ 1067950 h 1761496"/>
                  <a:gd name="connsiteX15" fmla="*/ 1545125 w 1718175"/>
                  <a:gd name="connsiteY15" fmla="*/ 1138665 h 1761496"/>
                  <a:gd name="connsiteX16" fmla="*/ 1490589 w 1718175"/>
                  <a:gd name="connsiteY16" fmla="*/ 1180615 h 1761496"/>
                  <a:gd name="connsiteX17" fmla="*/ 1485195 w 1718175"/>
                  <a:gd name="connsiteY17" fmla="*/ 1194399 h 1761496"/>
                  <a:gd name="connsiteX18" fmla="*/ 1400096 w 1718175"/>
                  <a:gd name="connsiteY18" fmla="*/ 1260921 h 1761496"/>
                  <a:gd name="connsiteX19" fmla="*/ 1350354 w 1718175"/>
                  <a:gd name="connsiteY19" fmla="*/ 1308865 h 1761496"/>
                  <a:gd name="connsiteX20" fmla="*/ 1243079 w 1718175"/>
                  <a:gd name="connsiteY20" fmla="*/ 1353215 h 1761496"/>
                  <a:gd name="connsiteX21" fmla="*/ 1138800 w 1718175"/>
                  <a:gd name="connsiteY21" fmla="*/ 1301075 h 1761496"/>
                  <a:gd name="connsiteX22" fmla="*/ 1071080 w 1718175"/>
                  <a:gd name="connsiteY22" fmla="*/ 1305871 h 1761496"/>
                  <a:gd name="connsiteX23" fmla="*/ 1068083 w 1718175"/>
                  <a:gd name="connsiteY23" fmla="*/ 1359206 h 1761496"/>
                  <a:gd name="connsiteX24" fmla="*/ 1144194 w 1718175"/>
                  <a:gd name="connsiteY24" fmla="*/ 1435316 h 1761496"/>
                  <a:gd name="connsiteX25" fmla="*/ 1159774 w 1718175"/>
                  <a:gd name="connsiteY25" fmla="*/ 1504836 h 1761496"/>
                  <a:gd name="connsiteX26" fmla="*/ 1149590 w 1718175"/>
                  <a:gd name="connsiteY26" fmla="*/ 1526410 h 1761496"/>
                  <a:gd name="connsiteX27" fmla="*/ 1128614 w 1718175"/>
                  <a:gd name="connsiteY27" fmla="*/ 1649267 h 1761496"/>
                  <a:gd name="connsiteX28" fmla="*/ 1157109 w 1718175"/>
                  <a:gd name="connsiteY28" fmla="*/ 1761496 h 1761496"/>
                  <a:gd name="connsiteX29" fmla="*/ 0 w 1718175"/>
                  <a:gd name="connsiteY29" fmla="*/ 1761496 h 1761496"/>
                  <a:gd name="connsiteX30" fmla="*/ 4331 w 1718175"/>
                  <a:gd name="connsiteY30" fmla="*/ 1746952 h 1761496"/>
                  <a:gd name="connsiteX31" fmla="*/ 39090 w 1718175"/>
                  <a:gd name="connsiteY31" fmla="*/ 1699007 h 1761496"/>
                  <a:gd name="connsiteX32" fmla="*/ 239856 w 1718175"/>
                  <a:gd name="connsiteY32" fmla="*/ 1423931 h 1761496"/>
                  <a:gd name="connsiteX33" fmla="*/ 371701 w 1718175"/>
                  <a:gd name="connsiteY33" fmla="*/ 1246539 h 1761496"/>
                  <a:gd name="connsiteX34" fmla="*/ 423240 w 1718175"/>
                  <a:gd name="connsiteY34" fmla="*/ 1184210 h 1761496"/>
                  <a:gd name="connsiteX35" fmla="*/ 516732 w 1718175"/>
                  <a:gd name="connsiteY35" fmla="*/ 1010414 h 1761496"/>
                  <a:gd name="connsiteX36" fmla="*/ 588047 w 1718175"/>
                  <a:gd name="connsiteY36" fmla="*/ 975655 h 1761496"/>
                  <a:gd name="connsiteX37" fmla="*/ 632993 w 1718175"/>
                  <a:gd name="connsiteY37" fmla="*/ 962473 h 1761496"/>
                  <a:gd name="connsiteX38" fmla="*/ 670152 w 1718175"/>
                  <a:gd name="connsiteY38" fmla="*/ 831225 h 1761496"/>
                  <a:gd name="connsiteX39" fmla="*/ 688728 w 1718175"/>
                  <a:gd name="connsiteY39" fmla="*/ 647841 h 1761496"/>
                  <a:gd name="connsiteX40" fmla="*/ 716897 w 1718175"/>
                  <a:gd name="connsiteY40" fmla="*/ 474042 h 1761496"/>
                  <a:gd name="connsiteX41" fmla="*/ 795404 w 1718175"/>
                  <a:gd name="connsiteY41" fmla="*/ 250506 h 1761496"/>
                  <a:gd name="connsiteX42" fmla="*/ 889494 w 1718175"/>
                  <a:gd name="connsiteY42" fmla="*/ 124055 h 1761496"/>
                  <a:gd name="connsiteX43" fmla="*/ 1047708 w 1718175"/>
                  <a:gd name="connsiteY43" fmla="*/ 34761 h 1761496"/>
                  <a:gd name="connsiteX44" fmla="*/ 1147789 w 1718175"/>
                  <a:gd name="connsiteY44" fmla="*/ 0 h 1761496"/>
                  <a:gd name="connsiteX0" fmla="*/ 1147789 w 1718175"/>
                  <a:gd name="connsiteY0" fmla="*/ 0 h 2061678"/>
                  <a:gd name="connsiteX1" fmla="*/ 1177755 w 1718175"/>
                  <a:gd name="connsiteY1" fmla="*/ 0 h 2061678"/>
                  <a:gd name="connsiteX2" fmla="*/ 1323984 w 1718175"/>
                  <a:gd name="connsiteY2" fmla="*/ 20976 h 2061678"/>
                  <a:gd name="connsiteX3" fmla="*/ 1403090 w 1718175"/>
                  <a:gd name="connsiteY3" fmla="*/ 64726 h 2061678"/>
                  <a:gd name="connsiteX4" fmla="*/ 1493586 w 1718175"/>
                  <a:gd name="connsiteY4" fmla="*/ 136641 h 2061678"/>
                  <a:gd name="connsiteX5" fmla="*/ 1583481 w 1718175"/>
                  <a:gd name="connsiteY5" fmla="*/ 209156 h 2061678"/>
                  <a:gd name="connsiteX6" fmla="*/ 1591271 w 1718175"/>
                  <a:gd name="connsiteY6" fmla="*/ 218145 h 2061678"/>
                  <a:gd name="connsiteX7" fmla="*/ 1692551 w 1718175"/>
                  <a:gd name="connsiteY7" fmla="*/ 380553 h 2061678"/>
                  <a:gd name="connsiteX8" fmla="*/ 1716521 w 1718175"/>
                  <a:gd name="connsiteY8" fmla="*/ 463258 h 2061678"/>
                  <a:gd name="connsiteX9" fmla="*/ 1710530 w 1718175"/>
                  <a:gd name="connsiteY9" fmla="*/ 498017 h 2061678"/>
                  <a:gd name="connsiteX10" fmla="*/ 1659591 w 1718175"/>
                  <a:gd name="connsiteY10" fmla="*/ 665219 h 2061678"/>
                  <a:gd name="connsiteX11" fmla="*/ 1646405 w 1718175"/>
                  <a:gd name="connsiteY11" fmla="*/ 777888 h 2061678"/>
                  <a:gd name="connsiteX12" fmla="*/ 1632621 w 1718175"/>
                  <a:gd name="connsiteY12" fmla="*/ 816843 h 2061678"/>
                  <a:gd name="connsiteX13" fmla="*/ 1607451 w 1718175"/>
                  <a:gd name="connsiteY13" fmla="*/ 933705 h 2061678"/>
                  <a:gd name="connsiteX14" fmla="*/ 1616440 w 1718175"/>
                  <a:gd name="connsiteY14" fmla="*/ 1067950 h 2061678"/>
                  <a:gd name="connsiteX15" fmla="*/ 1545125 w 1718175"/>
                  <a:gd name="connsiteY15" fmla="*/ 1138665 h 2061678"/>
                  <a:gd name="connsiteX16" fmla="*/ 1490589 w 1718175"/>
                  <a:gd name="connsiteY16" fmla="*/ 1180615 h 2061678"/>
                  <a:gd name="connsiteX17" fmla="*/ 1485195 w 1718175"/>
                  <a:gd name="connsiteY17" fmla="*/ 1194399 h 2061678"/>
                  <a:gd name="connsiteX18" fmla="*/ 1400096 w 1718175"/>
                  <a:gd name="connsiteY18" fmla="*/ 1260921 h 2061678"/>
                  <a:gd name="connsiteX19" fmla="*/ 1350354 w 1718175"/>
                  <a:gd name="connsiteY19" fmla="*/ 1308865 h 2061678"/>
                  <a:gd name="connsiteX20" fmla="*/ 1243079 w 1718175"/>
                  <a:gd name="connsiteY20" fmla="*/ 1353215 h 2061678"/>
                  <a:gd name="connsiteX21" fmla="*/ 1138800 w 1718175"/>
                  <a:gd name="connsiteY21" fmla="*/ 1301075 h 2061678"/>
                  <a:gd name="connsiteX22" fmla="*/ 1071080 w 1718175"/>
                  <a:gd name="connsiteY22" fmla="*/ 1305871 h 2061678"/>
                  <a:gd name="connsiteX23" fmla="*/ 1068083 w 1718175"/>
                  <a:gd name="connsiteY23" fmla="*/ 1359206 h 2061678"/>
                  <a:gd name="connsiteX24" fmla="*/ 1144194 w 1718175"/>
                  <a:gd name="connsiteY24" fmla="*/ 1435316 h 2061678"/>
                  <a:gd name="connsiteX25" fmla="*/ 1159774 w 1718175"/>
                  <a:gd name="connsiteY25" fmla="*/ 1504836 h 2061678"/>
                  <a:gd name="connsiteX26" fmla="*/ 1149590 w 1718175"/>
                  <a:gd name="connsiteY26" fmla="*/ 1526410 h 2061678"/>
                  <a:gd name="connsiteX27" fmla="*/ 1128614 w 1718175"/>
                  <a:gd name="connsiteY27" fmla="*/ 1649267 h 2061678"/>
                  <a:gd name="connsiteX28" fmla="*/ 1170226 w 1718175"/>
                  <a:gd name="connsiteY28" fmla="*/ 2061678 h 2061678"/>
                  <a:gd name="connsiteX29" fmla="*/ 0 w 1718175"/>
                  <a:gd name="connsiteY29" fmla="*/ 1761496 h 2061678"/>
                  <a:gd name="connsiteX30" fmla="*/ 4331 w 1718175"/>
                  <a:gd name="connsiteY30" fmla="*/ 1746952 h 2061678"/>
                  <a:gd name="connsiteX31" fmla="*/ 39090 w 1718175"/>
                  <a:gd name="connsiteY31" fmla="*/ 1699007 h 2061678"/>
                  <a:gd name="connsiteX32" fmla="*/ 239856 w 1718175"/>
                  <a:gd name="connsiteY32" fmla="*/ 1423931 h 2061678"/>
                  <a:gd name="connsiteX33" fmla="*/ 371701 w 1718175"/>
                  <a:gd name="connsiteY33" fmla="*/ 1246539 h 2061678"/>
                  <a:gd name="connsiteX34" fmla="*/ 423240 w 1718175"/>
                  <a:gd name="connsiteY34" fmla="*/ 1184210 h 2061678"/>
                  <a:gd name="connsiteX35" fmla="*/ 516732 w 1718175"/>
                  <a:gd name="connsiteY35" fmla="*/ 1010414 h 2061678"/>
                  <a:gd name="connsiteX36" fmla="*/ 588047 w 1718175"/>
                  <a:gd name="connsiteY36" fmla="*/ 975655 h 2061678"/>
                  <a:gd name="connsiteX37" fmla="*/ 632993 w 1718175"/>
                  <a:gd name="connsiteY37" fmla="*/ 962473 h 2061678"/>
                  <a:gd name="connsiteX38" fmla="*/ 670152 w 1718175"/>
                  <a:gd name="connsiteY38" fmla="*/ 831225 h 2061678"/>
                  <a:gd name="connsiteX39" fmla="*/ 688728 w 1718175"/>
                  <a:gd name="connsiteY39" fmla="*/ 647841 h 2061678"/>
                  <a:gd name="connsiteX40" fmla="*/ 716897 w 1718175"/>
                  <a:gd name="connsiteY40" fmla="*/ 474042 h 2061678"/>
                  <a:gd name="connsiteX41" fmla="*/ 795404 w 1718175"/>
                  <a:gd name="connsiteY41" fmla="*/ 250506 h 2061678"/>
                  <a:gd name="connsiteX42" fmla="*/ 889494 w 1718175"/>
                  <a:gd name="connsiteY42" fmla="*/ 124055 h 2061678"/>
                  <a:gd name="connsiteX43" fmla="*/ 1047708 w 1718175"/>
                  <a:gd name="connsiteY43" fmla="*/ 34761 h 2061678"/>
                  <a:gd name="connsiteX44" fmla="*/ 1147789 w 1718175"/>
                  <a:gd name="connsiteY44" fmla="*/ 0 h 2061678"/>
                  <a:gd name="connsiteX0" fmla="*/ 1147789 w 1718175"/>
                  <a:gd name="connsiteY0" fmla="*/ 0 h 2061678"/>
                  <a:gd name="connsiteX1" fmla="*/ 1177755 w 1718175"/>
                  <a:gd name="connsiteY1" fmla="*/ 0 h 2061678"/>
                  <a:gd name="connsiteX2" fmla="*/ 1323984 w 1718175"/>
                  <a:gd name="connsiteY2" fmla="*/ 20976 h 2061678"/>
                  <a:gd name="connsiteX3" fmla="*/ 1403090 w 1718175"/>
                  <a:gd name="connsiteY3" fmla="*/ 64726 h 2061678"/>
                  <a:gd name="connsiteX4" fmla="*/ 1493586 w 1718175"/>
                  <a:gd name="connsiteY4" fmla="*/ 136641 h 2061678"/>
                  <a:gd name="connsiteX5" fmla="*/ 1583481 w 1718175"/>
                  <a:gd name="connsiteY5" fmla="*/ 209156 h 2061678"/>
                  <a:gd name="connsiteX6" fmla="*/ 1591271 w 1718175"/>
                  <a:gd name="connsiteY6" fmla="*/ 218145 h 2061678"/>
                  <a:gd name="connsiteX7" fmla="*/ 1692551 w 1718175"/>
                  <a:gd name="connsiteY7" fmla="*/ 380553 h 2061678"/>
                  <a:gd name="connsiteX8" fmla="*/ 1716521 w 1718175"/>
                  <a:gd name="connsiteY8" fmla="*/ 463258 h 2061678"/>
                  <a:gd name="connsiteX9" fmla="*/ 1710530 w 1718175"/>
                  <a:gd name="connsiteY9" fmla="*/ 498017 h 2061678"/>
                  <a:gd name="connsiteX10" fmla="*/ 1659591 w 1718175"/>
                  <a:gd name="connsiteY10" fmla="*/ 665219 h 2061678"/>
                  <a:gd name="connsiteX11" fmla="*/ 1646405 w 1718175"/>
                  <a:gd name="connsiteY11" fmla="*/ 777888 h 2061678"/>
                  <a:gd name="connsiteX12" fmla="*/ 1632621 w 1718175"/>
                  <a:gd name="connsiteY12" fmla="*/ 816843 h 2061678"/>
                  <a:gd name="connsiteX13" fmla="*/ 1607451 w 1718175"/>
                  <a:gd name="connsiteY13" fmla="*/ 933705 h 2061678"/>
                  <a:gd name="connsiteX14" fmla="*/ 1616440 w 1718175"/>
                  <a:gd name="connsiteY14" fmla="*/ 1067950 h 2061678"/>
                  <a:gd name="connsiteX15" fmla="*/ 1545125 w 1718175"/>
                  <a:gd name="connsiteY15" fmla="*/ 1138665 h 2061678"/>
                  <a:gd name="connsiteX16" fmla="*/ 1490589 w 1718175"/>
                  <a:gd name="connsiteY16" fmla="*/ 1180615 h 2061678"/>
                  <a:gd name="connsiteX17" fmla="*/ 1485195 w 1718175"/>
                  <a:gd name="connsiteY17" fmla="*/ 1194399 h 2061678"/>
                  <a:gd name="connsiteX18" fmla="*/ 1400096 w 1718175"/>
                  <a:gd name="connsiteY18" fmla="*/ 1260921 h 2061678"/>
                  <a:gd name="connsiteX19" fmla="*/ 1350354 w 1718175"/>
                  <a:gd name="connsiteY19" fmla="*/ 1308865 h 2061678"/>
                  <a:gd name="connsiteX20" fmla="*/ 1243079 w 1718175"/>
                  <a:gd name="connsiteY20" fmla="*/ 1353215 h 2061678"/>
                  <a:gd name="connsiteX21" fmla="*/ 1138800 w 1718175"/>
                  <a:gd name="connsiteY21" fmla="*/ 1301075 h 2061678"/>
                  <a:gd name="connsiteX22" fmla="*/ 1071080 w 1718175"/>
                  <a:gd name="connsiteY22" fmla="*/ 1305871 h 2061678"/>
                  <a:gd name="connsiteX23" fmla="*/ 1068083 w 1718175"/>
                  <a:gd name="connsiteY23" fmla="*/ 1359206 h 2061678"/>
                  <a:gd name="connsiteX24" fmla="*/ 1144194 w 1718175"/>
                  <a:gd name="connsiteY24" fmla="*/ 1435316 h 2061678"/>
                  <a:gd name="connsiteX25" fmla="*/ 1159774 w 1718175"/>
                  <a:gd name="connsiteY25" fmla="*/ 1504836 h 2061678"/>
                  <a:gd name="connsiteX26" fmla="*/ 1149590 w 1718175"/>
                  <a:gd name="connsiteY26" fmla="*/ 1526410 h 2061678"/>
                  <a:gd name="connsiteX27" fmla="*/ 1128614 w 1718175"/>
                  <a:gd name="connsiteY27" fmla="*/ 1649267 h 2061678"/>
                  <a:gd name="connsiteX28" fmla="*/ 1170226 w 1718175"/>
                  <a:gd name="connsiteY28" fmla="*/ 2061678 h 2061678"/>
                  <a:gd name="connsiteX29" fmla="*/ 0 w 1718175"/>
                  <a:gd name="connsiteY29" fmla="*/ 1761496 h 2061678"/>
                  <a:gd name="connsiteX30" fmla="*/ 39090 w 1718175"/>
                  <a:gd name="connsiteY30" fmla="*/ 1699007 h 2061678"/>
                  <a:gd name="connsiteX31" fmla="*/ 239856 w 1718175"/>
                  <a:gd name="connsiteY31" fmla="*/ 1423931 h 2061678"/>
                  <a:gd name="connsiteX32" fmla="*/ 371701 w 1718175"/>
                  <a:gd name="connsiteY32" fmla="*/ 1246539 h 2061678"/>
                  <a:gd name="connsiteX33" fmla="*/ 423240 w 1718175"/>
                  <a:gd name="connsiteY33" fmla="*/ 1184210 h 2061678"/>
                  <a:gd name="connsiteX34" fmla="*/ 516732 w 1718175"/>
                  <a:gd name="connsiteY34" fmla="*/ 1010414 h 2061678"/>
                  <a:gd name="connsiteX35" fmla="*/ 588047 w 1718175"/>
                  <a:gd name="connsiteY35" fmla="*/ 975655 h 2061678"/>
                  <a:gd name="connsiteX36" fmla="*/ 632993 w 1718175"/>
                  <a:gd name="connsiteY36" fmla="*/ 962473 h 2061678"/>
                  <a:gd name="connsiteX37" fmla="*/ 670152 w 1718175"/>
                  <a:gd name="connsiteY37" fmla="*/ 831225 h 2061678"/>
                  <a:gd name="connsiteX38" fmla="*/ 688728 w 1718175"/>
                  <a:gd name="connsiteY38" fmla="*/ 647841 h 2061678"/>
                  <a:gd name="connsiteX39" fmla="*/ 716897 w 1718175"/>
                  <a:gd name="connsiteY39" fmla="*/ 474042 h 2061678"/>
                  <a:gd name="connsiteX40" fmla="*/ 795404 w 1718175"/>
                  <a:gd name="connsiteY40" fmla="*/ 250506 h 2061678"/>
                  <a:gd name="connsiteX41" fmla="*/ 889494 w 1718175"/>
                  <a:gd name="connsiteY41" fmla="*/ 124055 h 2061678"/>
                  <a:gd name="connsiteX42" fmla="*/ 1047708 w 1718175"/>
                  <a:gd name="connsiteY42" fmla="*/ 34761 h 2061678"/>
                  <a:gd name="connsiteX43" fmla="*/ 1147789 w 1718175"/>
                  <a:gd name="connsiteY43" fmla="*/ 0 h 2061678"/>
                  <a:gd name="connsiteX0" fmla="*/ 1108699 w 1679085"/>
                  <a:gd name="connsiteY0" fmla="*/ 0 h 2061678"/>
                  <a:gd name="connsiteX1" fmla="*/ 1138665 w 1679085"/>
                  <a:gd name="connsiteY1" fmla="*/ 0 h 2061678"/>
                  <a:gd name="connsiteX2" fmla="*/ 1284894 w 1679085"/>
                  <a:gd name="connsiteY2" fmla="*/ 20976 h 2061678"/>
                  <a:gd name="connsiteX3" fmla="*/ 1364000 w 1679085"/>
                  <a:gd name="connsiteY3" fmla="*/ 64726 h 2061678"/>
                  <a:gd name="connsiteX4" fmla="*/ 1454496 w 1679085"/>
                  <a:gd name="connsiteY4" fmla="*/ 136641 h 2061678"/>
                  <a:gd name="connsiteX5" fmla="*/ 1544391 w 1679085"/>
                  <a:gd name="connsiteY5" fmla="*/ 209156 h 2061678"/>
                  <a:gd name="connsiteX6" fmla="*/ 1552181 w 1679085"/>
                  <a:gd name="connsiteY6" fmla="*/ 218145 h 2061678"/>
                  <a:gd name="connsiteX7" fmla="*/ 1653461 w 1679085"/>
                  <a:gd name="connsiteY7" fmla="*/ 380553 h 2061678"/>
                  <a:gd name="connsiteX8" fmla="*/ 1677431 w 1679085"/>
                  <a:gd name="connsiteY8" fmla="*/ 463258 h 2061678"/>
                  <a:gd name="connsiteX9" fmla="*/ 1671440 w 1679085"/>
                  <a:gd name="connsiteY9" fmla="*/ 498017 h 2061678"/>
                  <a:gd name="connsiteX10" fmla="*/ 1620501 w 1679085"/>
                  <a:gd name="connsiteY10" fmla="*/ 665219 h 2061678"/>
                  <a:gd name="connsiteX11" fmla="*/ 1607315 w 1679085"/>
                  <a:gd name="connsiteY11" fmla="*/ 777888 h 2061678"/>
                  <a:gd name="connsiteX12" fmla="*/ 1593531 w 1679085"/>
                  <a:gd name="connsiteY12" fmla="*/ 816843 h 2061678"/>
                  <a:gd name="connsiteX13" fmla="*/ 1568361 w 1679085"/>
                  <a:gd name="connsiteY13" fmla="*/ 933705 h 2061678"/>
                  <a:gd name="connsiteX14" fmla="*/ 1577350 w 1679085"/>
                  <a:gd name="connsiteY14" fmla="*/ 1067950 h 2061678"/>
                  <a:gd name="connsiteX15" fmla="*/ 1506035 w 1679085"/>
                  <a:gd name="connsiteY15" fmla="*/ 1138665 h 2061678"/>
                  <a:gd name="connsiteX16" fmla="*/ 1451499 w 1679085"/>
                  <a:gd name="connsiteY16" fmla="*/ 1180615 h 2061678"/>
                  <a:gd name="connsiteX17" fmla="*/ 1446105 w 1679085"/>
                  <a:gd name="connsiteY17" fmla="*/ 1194399 h 2061678"/>
                  <a:gd name="connsiteX18" fmla="*/ 1361006 w 1679085"/>
                  <a:gd name="connsiteY18" fmla="*/ 1260921 h 2061678"/>
                  <a:gd name="connsiteX19" fmla="*/ 1311264 w 1679085"/>
                  <a:gd name="connsiteY19" fmla="*/ 1308865 h 2061678"/>
                  <a:gd name="connsiteX20" fmla="*/ 1203989 w 1679085"/>
                  <a:gd name="connsiteY20" fmla="*/ 1353215 h 2061678"/>
                  <a:gd name="connsiteX21" fmla="*/ 1099710 w 1679085"/>
                  <a:gd name="connsiteY21" fmla="*/ 1301075 h 2061678"/>
                  <a:gd name="connsiteX22" fmla="*/ 1031990 w 1679085"/>
                  <a:gd name="connsiteY22" fmla="*/ 1305871 h 2061678"/>
                  <a:gd name="connsiteX23" fmla="*/ 1028993 w 1679085"/>
                  <a:gd name="connsiteY23" fmla="*/ 1359206 h 2061678"/>
                  <a:gd name="connsiteX24" fmla="*/ 1105104 w 1679085"/>
                  <a:gd name="connsiteY24" fmla="*/ 1435316 h 2061678"/>
                  <a:gd name="connsiteX25" fmla="*/ 1120684 w 1679085"/>
                  <a:gd name="connsiteY25" fmla="*/ 1504836 h 2061678"/>
                  <a:gd name="connsiteX26" fmla="*/ 1110500 w 1679085"/>
                  <a:gd name="connsiteY26" fmla="*/ 1526410 h 2061678"/>
                  <a:gd name="connsiteX27" fmla="*/ 1089524 w 1679085"/>
                  <a:gd name="connsiteY27" fmla="*/ 1649267 h 2061678"/>
                  <a:gd name="connsiteX28" fmla="*/ 1131136 w 1679085"/>
                  <a:gd name="connsiteY28" fmla="*/ 2061678 h 2061678"/>
                  <a:gd name="connsiteX29" fmla="*/ 0 w 1679085"/>
                  <a:gd name="connsiteY29" fmla="*/ 1699007 h 2061678"/>
                  <a:gd name="connsiteX30" fmla="*/ 200766 w 1679085"/>
                  <a:gd name="connsiteY30" fmla="*/ 1423931 h 2061678"/>
                  <a:gd name="connsiteX31" fmla="*/ 332611 w 1679085"/>
                  <a:gd name="connsiteY31" fmla="*/ 1246539 h 2061678"/>
                  <a:gd name="connsiteX32" fmla="*/ 384150 w 1679085"/>
                  <a:gd name="connsiteY32" fmla="*/ 1184210 h 2061678"/>
                  <a:gd name="connsiteX33" fmla="*/ 477642 w 1679085"/>
                  <a:gd name="connsiteY33" fmla="*/ 1010414 h 2061678"/>
                  <a:gd name="connsiteX34" fmla="*/ 548957 w 1679085"/>
                  <a:gd name="connsiteY34" fmla="*/ 975655 h 2061678"/>
                  <a:gd name="connsiteX35" fmla="*/ 593903 w 1679085"/>
                  <a:gd name="connsiteY35" fmla="*/ 962473 h 2061678"/>
                  <a:gd name="connsiteX36" fmla="*/ 631062 w 1679085"/>
                  <a:gd name="connsiteY36" fmla="*/ 831225 h 2061678"/>
                  <a:gd name="connsiteX37" fmla="*/ 649638 w 1679085"/>
                  <a:gd name="connsiteY37" fmla="*/ 647841 h 2061678"/>
                  <a:gd name="connsiteX38" fmla="*/ 677807 w 1679085"/>
                  <a:gd name="connsiteY38" fmla="*/ 474042 h 2061678"/>
                  <a:gd name="connsiteX39" fmla="*/ 756314 w 1679085"/>
                  <a:gd name="connsiteY39" fmla="*/ 250506 h 2061678"/>
                  <a:gd name="connsiteX40" fmla="*/ 850404 w 1679085"/>
                  <a:gd name="connsiteY40" fmla="*/ 124055 h 2061678"/>
                  <a:gd name="connsiteX41" fmla="*/ 1008618 w 1679085"/>
                  <a:gd name="connsiteY41" fmla="*/ 34761 h 2061678"/>
                  <a:gd name="connsiteX42" fmla="*/ 1108699 w 1679085"/>
                  <a:gd name="connsiteY42" fmla="*/ 0 h 2061678"/>
                  <a:gd name="connsiteX0" fmla="*/ 1031383 w 1601769"/>
                  <a:gd name="connsiteY0" fmla="*/ 0 h 2061678"/>
                  <a:gd name="connsiteX1" fmla="*/ 1061349 w 1601769"/>
                  <a:gd name="connsiteY1" fmla="*/ 0 h 2061678"/>
                  <a:gd name="connsiteX2" fmla="*/ 1207578 w 1601769"/>
                  <a:gd name="connsiteY2" fmla="*/ 20976 h 2061678"/>
                  <a:gd name="connsiteX3" fmla="*/ 1286684 w 1601769"/>
                  <a:gd name="connsiteY3" fmla="*/ 64726 h 2061678"/>
                  <a:gd name="connsiteX4" fmla="*/ 1377180 w 1601769"/>
                  <a:gd name="connsiteY4" fmla="*/ 136641 h 2061678"/>
                  <a:gd name="connsiteX5" fmla="*/ 1467075 w 1601769"/>
                  <a:gd name="connsiteY5" fmla="*/ 209156 h 2061678"/>
                  <a:gd name="connsiteX6" fmla="*/ 1474865 w 1601769"/>
                  <a:gd name="connsiteY6" fmla="*/ 218145 h 2061678"/>
                  <a:gd name="connsiteX7" fmla="*/ 1576145 w 1601769"/>
                  <a:gd name="connsiteY7" fmla="*/ 380553 h 2061678"/>
                  <a:gd name="connsiteX8" fmla="*/ 1600115 w 1601769"/>
                  <a:gd name="connsiteY8" fmla="*/ 463258 h 2061678"/>
                  <a:gd name="connsiteX9" fmla="*/ 1594124 w 1601769"/>
                  <a:gd name="connsiteY9" fmla="*/ 498017 h 2061678"/>
                  <a:gd name="connsiteX10" fmla="*/ 1543185 w 1601769"/>
                  <a:gd name="connsiteY10" fmla="*/ 665219 h 2061678"/>
                  <a:gd name="connsiteX11" fmla="*/ 1529999 w 1601769"/>
                  <a:gd name="connsiteY11" fmla="*/ 777888 h 2061678"/>
                  <a:gd name="connsiteX12" fmla="*/ 1516215 w 1601769"/>
                  <a:gd name="connsiteY12" fmla="*/ 816843 h 2061678"/>
                  <a:gd name="connsiteX13" fmla="*/ 1491045 w 1601769"/>
                  <a:gd name="connsiteY13" fmla="*/ 933705 h 2061678"/>
                  <a:gd name="connsiteX14" fmla="*/ 1500034 w 1601769"/>
                  <a:gd name="connsiteY14" fmla="*/ 1067950 h 2061678"/>
                  <a:gd name="connsiteX15" fmla="*/ 1428719 w 1601769"/>
                  <a:gd name="connsiteY15" fmla="*/ 1138665 h 2061678"/>
                  <a:gd name="connsiteX16" fmla="*/ 1374183 w 1601769"/>
                  <a:gd name="connsiteY16" fmla="*/ 1180615 h 2061678"/>
                  <a:gd name="connsiteX17" fmla="*/ 1368789 w 1601769"/>
                  <a:gd name="connsiteY17" fmla="*/ 1194399 h 2061678"/>
                  <a:gd name="connsiteX18" fmla="*/ 1283690 w 1601769"/>
                  <a:gd name="connsiteY18" fmla="*/ 1260921 h 2061678"/>
                  <a:gd name="connsiteX19" fmla="*/ 1233948 w 1601769"/>
                  <a:gd name="connsiteY19" fmla="*/ 1308865 h 2061678"/>
                  <a:gd name="connsiteX20" fmla="*/ 1126673 w 1601769"/>
                  <a:gd name="connsiteY20" fmla="*/ 1353215 h 2061678"/>
                  <a:gd name="connsiteX21" fmla="*/ 1022394 w 1601769"/>
                  <a:gd name="connsiteY21" fmla="*/ 1301075 h 2061678"/>
                  <a:gd name="connsiteX22" fmla="*/ 954674 w 1601769"/>
                  <a:gd name="connsiteY22" fmla="*/ 1305871 h 2061678"/>
                  <a:gd name="connsiteX23" fmla="*/ 951677 w 1601769"/>
                  <a:gd name="connsiteY23" fmla="*/ 1359206 h 2061678"/>
                  <a:gd name="connsiteX24" fmla="*/ 1027788 w 1601769"/>
                  <a:gd name="connsiteY24" fmla="*/ 1435316 h 2061678"/>
                  <a:gd name="connsiteX25" fmla="*/ 1043368 w 1601769"/>
                  <a:gd name="connsiteY25" fmla="*/ 1504836 h 2061678"/>
                  <a:gd name="connsiteX26" fmla="*/ 1033184 w 1601769"/>
                  <a:gd name="connsiteY26" fmla="*/ 1526410 h 2061678"/>
                  <a:gd name="connsiteX27" fmla="*/ 1012208 w 1601769"/>
                  <a:gd name="connsiteY27" fmla="*/ 1649267 h 2061678"/>
                  <a:gd name="connsiteX28" fmla="*/ 1053820 w 1601769"/>
                  <a:gd name="connsiteY28" fmla="*/ 2061678 h 2061678"/>
                  <a:gd name="connsiteX29" fmla="*/ 0 w 1601769"/>
                  <a:gd name="connsiteY29" fmla="*/ 1590059 h 2061678"/>
                  <a:gd name="connsiteX30" fmla="*/ 123450 w 1601769"/>
                  <a:gd name="connsiteY30" fmla="*/ 1423931 h 2061678"/>
                  <a:gd name="connsiteX31" fmla="*/ 255295 w 1601769"/>
                  <a:gd name="connsiteY31" fmla="*/ 1246539 h 2061678"/>
                  <a:gd name="connsiteX32" fmla="*/ 306834 w 1601769"/>
                  <a:gd name="connsiteY32" fmla="*/ 1184210 h 2061678"/>
                  <a:gd name="connsiteX33" fmla="*/ 400326 w 1601769"/>
                  <a:gd name="connsiteY33" fmla="*/ 1010414 h 2061678"/>
                  <a:gd name="connsiteX34" fmla="*/ 471641 w 1601769"/>
                  <a:gd name="connsiteY34" fmla="*/ 975655 h 2061678"/>
                  <a:gd name="connsiteX35" fmla="*/ 516587 w 1601769"/>
                  <a:gd name="connsiteY35" fmla="*/ 962473 h 2061678"/>
                  <a:gd name="connsiteX36" fmla="*/ 553746 w 1601769"/>
                  <a:gd name="connsiteY36" fmla="*/ 831225 h 2061678"/>
                  <a:gd name="connsiteX37" fmla="*/ 572322 w 1601769"/>
                  <a:gd name="connsiteY37" fmla="*/ 647841 h 2061678"/>
                  <a:gd name="connsiteX38" fmla="*/ 600491 w 1601769"/>
                  <a:gd name="connsiteY38" fmla="*/ 474042 h 2061678"/>
                  <a:gd name="connsiteX39" fmla="*/ 678998 w 1601769"/>
                  <a:gd name="connsiteY39" fmla="*/ 250506 h 2061678"/>
                  <a:gd name="connsiteX40" fmla="*/ 773088 w 1601769"/>
                  <a:gd name="connsiteY40" fmla="*/ 124055 h 2061678"/>
                  <a:gd name="connsiteX41" fmla="*/ 931302 w 1601769"/>
                  <a:gd name="connsiteY41" fmla="*/ 34761 h 2061678"/>
                  <a:gd name="connsiteX42" fmla="*/ 1031383 w 1601769"/>
                  <a:gd name="connsiteY42" fmla="*/ 0 h 2061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601769" h="2061678">
                    <a:moveTo>
                      <a:pt x="1031383" y="0"/>
                    </a:moveTo>
                    <a:lnTo>
                      <a:pt x="1061349" y="0"/>
                    </a:lnTo>
                    <a:cubicBezTo>
                      <a:pt x="1110493" y="6591"/>
                      <a:pt x="1159633" y="11985"/>
                      <a:pt x="1207578" y="20976"/>
                    </a:cubicBezTo>
                    <a:cubicBezTo>
                      <a:pt x="1238743" y="28166"/>
                      <a:pt x="1265708" y="38356"/>
                      <a:pt x="1286684" y="64726"/>
                    </a:cubicBezTo>
                    <a:cubicBezTo>
                      <a:pt x="1310659" y="95291"/>
                      <a:pt x="1341220" y="119262"/>
                      <a:pt x="1377180" y="136641"/>
                    </a:cubicBezTo>
                    <a:cubicBezTo>
                      <a:pt x="1411938" y="153420"/>
                      <a:pt x="1443701" y="176792"/>
                      <a:pt x="1467075" y="209156"/>
                    </a:cubicBezTo>
                    <a:cubicBezTo>
                      <a:pt x="1469471" y="212151"/>
                      <a:pt x="1471870" y="215746"/>
                      <a:pt x="1474865" y="218145"/>
                    </a:cubicBezTo>
                    <a:cubicBezTo>
                      <a:pt x="1529999" y="258897"/>
                      <a:pt x="1544981" y="325418"/>
                      <a:pt x="1576145" y="380553"/>
                    </a:cubicBezTo>
                    <a:cubicBezTo>
                      <a:pt x="1589929" y="404527"/>
                      <a:pt x="1591130" y="435687"/>
                      <a:pt x="1600115" y="463258"/>
                    </a:cubicBezTo>
                    <a:cubicBezTo>
                      <a:pt x="1603715" y="475243"/>
                      <a:pt x="1601316" y="488427"/>
                      <a:pt x="1594124" y="498017"/>
                    </a:cubicBezTo>
                    <a:cubicBezTo>
                      <a:pt x="1556369" y="547757"/>
                      <a:pt x="1553371" y="607689"/>
                      <a:pt x="1543185" y="665219"/>
                    </a:cubicBezTo>
                    <a:cubicBezTo>
                      <a:pt x="1536590" y="702377"/>
                      <a:pt x="1533596" y="740132"/>
                      <a:pt x="1529999" y="777888"/>
                    </a:cubicBezTo>
                    <a:cubicBezTo>
                      <a:pt x="1528800" y="792272"/>
                      <a:pt x="1524005" y="804858"/>
                      <a:pt x="1516215" y="816843"/>
                    </a:cubicBezTo>
                    <a:cubicBezTo>
                      <a:pt x="1492244" y="852199"/>
                      <a:pt x="1485054" y="891155"/>
                      <a:pt x="1491045" y="933705"/>
                    </a:cubicBezTo>
                    <a:cubicBezTo>
                      <a:pt x="1497040" y="978053"/>
                      <a:pt x="1501835" y="1023000"/>
                      <a:pt x="1500034" y="1067950"/>
                    </a:cubicBezTo>
                    <a:cubicBezTo>
                      <a:pt x="1497640" y="1120085"/>
                      <a:pt x="1480259" y="1137466"/>
                      <a:pt x="1428719" y="1138665"/>
                    </a:cubicBezTo>
                    <a:cubicBezTo>
                      <a:pt x="1390964" y="1139265"/>
                      <a:pt x="1386769" y="1142860"/>
                      <a:pt x="1374183" y="1180615"/>
                    </a:cubicBezTo>
                    <a:cubicBezTo>
                      <a:pt x="1372985" y="1185410"/>
                      <a:pt x="1372384" y="1192600"/>
                      <a:pt x="1368789" y="1194399"/>
                    </a:cubicBezTo>
                    <a:cubicBezTo>
                      <a:pt x="1335229" y="1209981"/>
                      <a:pt x="1318449" y="1247736"/>
                      <a:pt x="1283690" y="1260921"/>
                    </a:cubicBezTo>
                    <a:cubicBezTo>
                      <a:pt x="1259718" y="1270510"/>
                      <a:pt x="1244134" y="1284895"/>
                      <a:pt x="1233948" y="1308865"/>
                    </a:cubicBezTo>
                    <a:cubicBezTo>
                      <a:pt x="1212974" y="1358011"/>
                      <a:pt x="1178213" y="1372390"/>
                      <a:pt x="1126673" y="1353215"/>
                    </a:cubicBezTo>
                    <a:cubicBezTo>
                      <a:pt x="1090117" y="1339431"/>
                      <a:pt x="1055957" y="1321451"/>
                      <a:pt x="1022394" y="1301075"/>
                    </a:cubicBezTo>
                    <a:cubicBezTo>
                      <a:pt x="994228" y="1283696"/>
                      <a:pt x="976248" y="1286092"/>
                      <a:pt x="954674" y="1305871"/>
                    </a:cubicBezTo>
                    <a:cubicBezTo>
                      <a:pt x="933698" y="1325046"/>
                      <a:pt x="932502" y="1337631"/>
                      <a:pt x="951677" y="1359206"/>
                    </a:cubicBezTo>
                    <a:cubicBezTo>
                      <a:pt x="975648" y="1386176"/>
                      <a:pt x="1000222" y="1411946"/>
                      <a:pt x="1027788" y="1435316"/>
                    </a:cubicBezTo>
                    <a:cubicBezTo>
                      <a:pt x="1051762" y="1455696"/>
                      <a:pt x="1054158" y="1477867"/>
                      <a:pt x="1043368" y="1504836"/>
                    </a:cubicBezTo>
                    <a:cubicBezTo>
                      <a:pt x="1040373" y="1512027"/>
                      <a:pt x="1038578" y="1520416"/>
                      <a:pt x="1033184" y="1526410"/>
                    </a:cubicBezTo>
                    <a:cubicBezTo>
                      <a:pt x="1001418" y="1563567"/>
                      <a:pt x="1007412" y="1606716"/>
                      <a:pt x="1012208" y="1649267"/>
                    </a:cubicBezTo>
                    <a:lnTo>
                      <a:pt x="1053820" y="2061678"/>
                    </a:lnTo>
                    <a:lnTo>
                      <a:pt x="0" y="1590059"/>
                    </a:lnTo>
                    <a:cubicBezTo>
                      <a:pt x="80906" y="1508554"/>
                      <a:pt x="66514" y="1522815"/>
                      <a:pt x="123450" y="1423931"/>
                    </a:cubicBezTo>
                    <a:cubicBezTo>
                      <a:pt x="160006" y="1359206"/>
                      <a:pt x="210945" y="1305871"/>
                      <a:pt x="255295" y="1246539"/>
                    </a:cubicBezTo>
                    <a:cubicBezTo>
                      <a:pt x="271476" y="1224965"/>
                      <a:pt x="288256" y="1203390"/>
                      <a:pt x="306834" y="1184210"/>
                    </a:cubicBezTo>
                    <a:cubicBezTo>
                      <a:pt x="354781" y="1135070"/>
                      <a:pt x="384746" y="1076939"/>
                      <a:pt x="400326" y="1010414"/>
                    </a:cubicBezTo>
                    <a:cubicBezTo>
                      <a:pt x="408716" y="972659"/>
                      <a:pt x="438081" y="958278"/>
                      <a:pt x="471641" y="975655"/>
                    </a:cubicBezTo>
                    <a:cubicBezTo>
                      <a:pt x="494416" y="987044"/>
                      <a:pt x="506401" y="978653"/>
                      <a:pt x="516587" y="962473"/>
                    </a:cubicBezTo>
                    <a:cubicBezTo>
                      <a:pt x="541760" y="922919"/>
                      <a:pt x="563932" y="882764"/>
                      <a:pt x="553746" y="831225"/>
                    </a:cubicBezTo>
                    <a:cubicBezTo>
                      <a:pt x="541760" y="768899"/>
                      <a:pt x="559136" y="707768"/>
                      <a:pt x="572322" y="647841"/>
                    </a:cubicBezTo>
                    <a:cubicBezTo>
                      <a:pt x="585506" y="590308"/>
                      <a:pt x="595696" y="532177"/>
                      <a:pt x="600491" y="474042"/>
                    </a:cubicBezTo>
                    <a:cubicBezTo>
                      <a:pt x="607681" y="391941"/>
                      <a:pt x="643042" y="321821"/>
                      <a:pt x="678998" y="250506"/>
                    </a:cubicBezTo>
                    <a:cubicBezTo>
                      <a:pt x="702972" y="202562"/>
                      <a:pt x="732937" y="158816"/>
                      <a:pt x="773088" y="124055"/>
                    </a:cubicBezTo>
                    <a:cubicBezTo>
                      <a:pt x="819232" y="83901"/>
                      <a:pt x="871372" y="52140"/>
                      <a:pt x="931302" y="34761"/>
                    </a:cubicBezTo>
                    <a:cubicBezTo>
                      <a:pt x="964863" y="24571"/>
                      <a:pt x="997823" y="11385"/>
                      <a:pt x="1031383" y="0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169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4" name="Freeform: Shape 213">
                <a:extLst>
                  <a:ext uri="{FF2B5EF4-FFF2-40B4-BE49-F238E27FC236}">
                    <a16:creationId xmlns:a16="http://schemas.microsoft.com/office/drawing/2014/main" id="{BF27E3EA-3BCA-45F4-BE9D-BD8D46AF61D9}"/>
                  </a:ext>
                </a:extLst>
              </p:cNvPr>
              <p:cNvSpPr/>
              <p:nvPr/>
            </p:nvSpPr>
            <p:spPr>
              <a:xfrm rot="2820233">
                <a:off x="5506105" y="3406449"/>
                <a:ext cx="745360" cy="566397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DBB99DAE-8EEB-4E56-98B1-B24A6FB3C8BE}"/>
                </a:ext>
              </a:extLst>
            </p:cNvPr>
            <p:cNvGrpSpPr/>
            <p:nvPr userDrawn="1"/>
          </p:nvGrpSpPr>
          <p:grpSpPr>
            <a:xfrm flipH="1">
              <a:off x="3776796" y="5523669"/>
              <a:ext cx="1129948" cy="1348933"/>
              <a:chOff x="10147532" y="2223810"/>
              <a:chExt cx="1656312" cy="1977308"/>
            </a:xfrm>
          </p:grpSpPr>
          <p:sp>
            <p:nvSpPr>
              <p:cNvPr id="216" name="Freeform: Shape 215">
                <a:extLst>
                  <a:ext uri="{FF2B5EF4-FFF2-40B4-BE49-F238E27FC236}">
                    <a16:creationId xmlns:a16="http://schemas.microsoft.com/office/drawing/2014/main" id="{BA4711BE-407E-4555-AAAA-BE5B6437FAE9}"/>
                  </a:ext>
                </a:extLst>
              </p:cNvPr>
              <p:cNvSpPr/>
              <p:nvPr/>
            </p:nvSpPr>
            <p:spPr>
              <a:xfrm>
                <a:off x="10147532" y="2223810"/>
                <a:ext cx="1656312" cy="1977308"/>
              </a:xfrm>
              <a:custGeom>
                <a:avLst/>
                <a:gdLst>
                  <a:gd name="connsiteX0" fmla="*/ 288416 w 491972"/>
                  <a:gd name="connsiteY0" fmla="*/ 749 h 587317"/>
                  <a:gd name="connsiteX1" fmla="*/ 307515 w 491972"/>
                  <a:gd name="connsiteY1" fmla="*/ 9245 h 587317"/>
                  <a:gd name="connsiteX2" fmla="*/ 315618 w 491972"/>
                  <a:gd name="connsiteY2" fmla="*/ 11065 h 587317"/>
                  <a:gd name="connsiteX3" fmla="*/ 330088 w 491972"/>
                  <a:gd name="connsiteY3" fmla="*/ 12279 h 587317"/>
                  <a:gd name="connsiteX4" fmla="*/ 364236 w 491972"/>
                  <a:gd name="connsiteY4" fmla="*/ 25022 h 587317"/>
                  <a:gd name="connsiteX5" fmla="*/ 398385 w 491972"/>
                  <a:gd name="connsiteY5" fmla="*/ 38372 h 587317"/>
                  <a:gd name="connsiteX6" fmla="*/ 413433 w 491972"/>
                  <a:gd name="connsiteY6" fmla="*/ 49902 h 587317"/>
                  <a:gd name="connsiteX7" fmla="*/ 431375 w 491972"/>
                  <a:gd name="connsiteY7" fmla="*/ 61432 h 587317"/>
                  <a:gd name="connsiteX8" fmla="*/ 444108 w 491972"/>
                  <a:gd name="connsiteY8" fmla="*/ 79030 h 587317"/>
                  <a:gd name="connsiteX9" fmla="*/ 451054 w 491972"/>
                  <a:gd name="connsiteY9" fmla="*/ 84491 h 587317"/>
                  <a:gd name="connsiteX10" fmla="*/ 488096 w 491972"/>
                  <a:gd name="connsiteY10" fmla="*/ 119687 h 587317"/>
                  <a:gd name="connsiteX11" fmla="*/ 488096 w 491972"/>
                  <a:gd name="connsiteY11" fmla="*/ 133037 h 587317"/>
                  <a:gd name="connsiteX12" fmla="*/ 486360 w 491972"/>
                  <a:gd name="connsiteY12" fmla="*/ 145780 h 587317"/>
                  <a:gd name="connsiteX13" fmla="*/ 491569 w 491972"/>
                  <a:gd name="connsiteY13" fmla="*/ 157917 h 587317"/>
                  <a:gd name="connsiteX14" fmla="*/ 482887 w 491972"/>
                  <a:gd name="connsiteY14" fmla="*/ 165199 h 587317"/>
                  <a:gd name="connsiteX15" fmla="*/ 477099 w 491972"/>
                  <a:gd name="connsiteY15" fmla="*/ 165805 h 587317"/>
                  <a:gd name="connsiteX16" fmla="*/ 452211 w 491972"/>
                  <a:gd name="connsiteY16" fmla="*/ 176122 h 587317"/>
                  <a:gd name="connsiteX17" fmla="*/ 449318 w 491972"/>
                  <a:gd name="connsiteY17" fmla="*/ 178549 h 587317"/>
                  <a:gd name="connsiteX18" fmla="*/ 445266 w 491972"/>
                  <a:gd name="connsiteY18" fmla="*/ 201001 h 587317"/>
                  <a:gd name="connsiteX19" fmla="*/ 436005 w 491972"/>
                  <a:gd name="connsiteY19" fmla="*/ 253188 h 587317"/>
                  <a:gd name="connsiteX20" fmla="*/ 438321 w 491972"/>
                  <a:gd name="connsiteY20" fmla="*/ 263504 h 587317"/>
                  <a:gd name="connsiteX21" fmla="*/ 455106 w 491972"/>
                  <a:gd name="connsiteY21" fmla="*/ 305982 h 587317"/>
                  <a:gd name="connsiteX22" fmla="*/ 453948 w 491972"/>
                  <a:gd name="connsiteY22" fmla="*/ 326614 h 587317"/>
                  <a:gd name="connsiteX23" fmla="*/ 440057 w 491972"/>
                  <a:gd name="connsiteY23" fmla="*/ 336930 h 587317"/>
                  <a:gd name="connsiteX24" fmla="*/ 417484 w 491972"/>
                  <a:gd name="connsiteY24" fmla="*/ 356348 h 587317"/>
                  <a:gd name="connsiteX25" fmla="*/ 416327 w 491972"/>
                  <a:gd name="connsiteY25" fmla="*/ 361203 h 587317"/>
                  <a:gd name="connsiteX26" fmla="*/ 402436 w 491972"/>
                  <a:gd name="connsiteY26" fmla="*/ 381835 h 587317"/>
                  <a:gd name="connsiteX27" fmla="*/ 389703 w 491972"/>
                  <a:gd name="connsiteY27" fmla="*/ 405501 h 587317"/>
                  <a:gd name="connsiteX28" fmla="*/ 358448 w 491972"/>
                  <a:gd name="connsiteY28" fmla="*/ 438270 h 587317"/>
                  <a:gd name="connsiteX29" fmla="*/ 323143 w 491972"/>
                  <a:gd name="connsiteY29" fmla="*/ 427347 h 587317"/>
                  <a:gd name="connsiteX30" fmla="*/ 299991 w 491972"/>
                  <a:gd name="connsiteY30" fmla="*/ 415817 h 587317"/>
                  <a:gd name="connsiteX31" fmla="*/ 295361 w 491972"/>
                  <a:gd name="connsiteY31" fmla="*/ 417031 h 587317"/>
                  <a:gd name="connsiteX32" fmla="*/ 295361 w 491972"/>
                  <a:gd name="connsiteY32" fmla="*/ 421885 h 587317"/>
                  <a:gd name="connsiteX33" fmla="*/ 302885 w 491972"/>
                  <a:gd name="connsiteY33" fmla="*/ 432808 h 587317"/>
                  <a:gd name="connsiteX34" fmla="*/ 351503 w 491972"/>
                  <a:gd name="connsiteY34" fmla="*/ 494704 h 587317"/>
                  <a:gd name="connsiteX35" fmla="*/ 356133 w 491972"/>
                  <a:gd name="connsiteY35" fmla="*/ 505021 h 587317"/>
                  <a:gd name="connsiteX36" fmla="*/ 375812 w 491972"/>
                  <a:gd name="connsiteY36" fmla="*/ 543250 h 587317"/>
                  <a:gd name="connsiteX37" fmla="*/ 385072 w 491972"/>
                  <a:gd name="connsiteY37" fmla="*/ 565703 h 587317"/>
                  <a:gd name="connsiteX38" fmla="*/ 391946 w 491972"/>
                  <a:gd name="connsiteY38" fmla="*/ 585576 h 587317"/>
                  <a:gd name="connsiteX39" fmla="*/ 393129 w 491972"/>
                  <a:gd name="connsiteY39" fmla="*/ 587317 h 587317"/>
                  <a:gd name="connsiteX40" fmla="*/ 0 w 491972"/>
                  <a:gd name="connsiteY40" fmla="*/ 587317 h 587317"/>
                  <a:gd name="connsiteX41" fmla="*/ 9441 w 491972"/>
                  <a:gd name="connsiteY41" fmla="*/ 548712 h 587317"/>
                  <a:gd name="connsiteX42" fmla="*/ 29699 w 491972"/>
                  <a:gd name="connsiteY42" fmla="*/ 505021 h 587317"/>
                  <a:gd name="connsiteX43" fmla="*/ 47062 w 491972"/>
                  <a:gd name="connsiteY43" fmla="*/ 464970 h 587317"/>
                  <a:gd name="connsiteX44" fmla="*/ 53429 w 491972"/>
                  <a:gd name="connsiteY44" fmla="*/ 451013 h 587317"/>
                  <a:gd name="connsiteX45" fmla="*/ 71371 w 491972"/>
                  <a:gd name="connsiteY45" fmla="*/ 388510 h 587317"/>
                  <a:gd name="connsiteX46" fmla="*/ 95102 w 491972"/>
                  <a:gd name="connsiteY46" fmla="*/ 354528 h 587317"/>
                  <a:gd name="connsiteX47" fmla="*/ 102047 w 491972"/>
                  <a:gd name="connsiteY47" fmla="*/ 352707 h 587317"/>
                  <a:gd name="connsiteX48" fmla="*/ 124619 w 491972"/>
                  <a:gd name="connsiteY48" fmla="*/ 341784 h 587317"/>
                  <a:gd name="connsiteX49" fmla="*/ 134459 w 491972"/>
                  <a:gd name="connsiteY49" fmla="*/ 305375 h 587317"/>
                  <a:gd name="connsiteX50" fmla="*/ 129250 w 491972"/>
                  <a:gd name="connsiteY50" fmla="*/ 275034 h 587317"/>
                  <a:gd name="connsiteX51" fmla="*/ 127514 w 491972"/>
                  <a:gd name="connsiteY51" fmla="*/ 265932 h 587317"/>
                  <a:gd name="connsiteX52" fmla="*/ 120568 w 491972"/>
                  <a:gd name="connsiteY52" fmla="*/ 218599 h 587317"/>
                  <a:gd name="connsiteX53" fmla="*/ 119989 w 491972"/>
                  <a:gd name="connsiteY53" fmla="*/ 213138 h 587317"/>
                  <a:gd name="connsiteX54" fmla="*/ 122883 w 491972"/>
                  <a:gd name="connsiteY54" fmla="*/ 176122 h 587317"/>
                  <a:gd name="connsiteX55" fmla="*/ 134459 w 491972"/>
                  <a:gd name="connsiteY55" fmla="*/ 123935 h 587317"/>
                  <a:gd name="connsiteX56" fmla="*/ 147192 w 491972"/>
                  <a:gd name="connsiteY56" fmla="*/ 94807 h 587317"/>
                  <a:gd name="connsiteX57" fmla="*/ 166871 w 491972"/>
                  <a:gd name="connsiteY57" fmla="*/ 60218 h 587317"/>
                  <a:gd name="connsiteX58" fmla="*/ 200441 w 491972"/>
                  <a:gd name="connsiteY58" fmla="*/ 20167 h 587317"/>
                  <a:gd name="connsiteX59" fmla="*/ 250216 w 491972"/>
                  <a:gd name="connsiteY59" fmla="*/ 3784 h 587317"/>
                  <a:gd name="connsiteX60" fmla="*/ 288416 w 491972"/>
                  <a:gd name="connsiteY60" fmla="*/ 749 h 587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</a:cxnLst>
                <a:rect l="l" t="t" r="r" b="b"/>
                <a:pathLst>
                  <a:path w="491972" h="587317">
                    <a:moveTo>
                      <a:pt x="288416" y="749"/>
                    </a:moveTo>
                    <a:cubicBezTo>
                      <a:pt x="295940" y="-1678"/>
                      <a:pt x="303464" y="1963"/>
                      <a:pt x="307515" y="9245"/>
                    </a:cubicBezTo>
                    <a:cubicBezTo>
                      <a:pt x="310410" y="12279"/>
                      <a:pt x="311567" y="12279"/>
                      <a:pt x="315618" y="11065"/>
                    </a:cubicBezTo>
                    <a:cubicBezTo>
                      <a:pt x="320249" y="9852"/>
                      <a:pt x="326036" y="10458"/>
                      <a:pt x="330088" y="12279"/>
                    </a:cubicBezTo>
                    <a:cubicBezTo>
                      <a:pt x="341085" y="17740"/>
                      <a:pt x="353240" y="17740"/>
                      <a:pt x="364236" y="25022"/>
                    </a:cubicBezTo>
                    <a:cubicBezTo>
                      <a:pt x="374076" y="31697"/>
                      <a:pt x="387388" y="33518"/>
                      <a:pt x="398385" y="38372"/>
                    </a:cubicBezTo>
                    <a:cubicBezTo>
                      <a:pt x="404173" y="41407"/>
                      <a:pt x="408803" y="45654"/>
                      <a:pt x="413433" y="49902"/>
                    </a:cubicBezTo>
                    <a:cubicBezTo>
                      <a:pt x="418642" y="55363"/>
                      <a:pt x="423851" y="59611"/>
                      <a:pt x="431375" y="61432"/>
                    </a:cubicBezTo>
                    <a:cubicBezTo>
                      <a:pt x="438321" y="63252"/>
                      <a:pt x="438900" y="65072"/>
                      <a:pt x="444108" y="79030"/>
                    </a:cubicBezTo>
                    <a:cubicBezTo>
                      <a:pt x="445266" y="81457"/>
                      <a:pt x="448160" y="83884"/>
                      <a:pt x="451054" y="84491"/>
                    </a:cubicBezTo>
                    <a:cubicBezTo>
                      <a:pt x="468997" y="89953"/>
                      <a:pt x="475942" y="108157"/>
                      <a:pt x="488096" y="119687"/>
                    </a:cubicBezTo>
                    <a:cubicBezTo>
                      <a:pt x="490411" y="122114"/>
                      <a:pt x="490411" y="131823"/>
                      <a:pt x="488096" y="133037"/>
                    </a:cubicBezTo>
                    <a:cubicBezTo>
                      <a:pt x="481151" y="137285"/>
                      <a:pt x="484623" y="140926"/>
                      <a:pt x="486360" y="145780"/>
                    </a:cubicBezTo>
                    <a:cubicBezTo>
                      <a:pt x="488096" y="150028"/>
                      <a:pt x="490411" y="153669"/>
                      <a:pt x="491569" y="157917"/>
                    </a:cubicBezTo>
                    <a:cubicBezTo>
                      <a:pt x="493305" y="163378"/>
                      <a:pt x="489254" y="167019"/>
                      <a:pt x="482887" y="165199"/>
                    </a:cubicBezTo>
                    <a:cubicBezTo>
                      <a:pt x="481151" y="164592"/>
                      <a:pt x="478836" y="164592"/>
                      <a:pt x="477099" y="165805"/>
                    </a:cubicBezTo>
                    <a:cubicBezTo>
                      <a:pt x="468997" y="169446"/>
                      <a:pt x="462630" y="177335"/>
                      <a:pt x="452211" y="176122"/>
                    </a:cubicBezTo>
                    <a:cubicBezTo>
                      <a:pt x="451054" y="176122"/>
                      <a:pt x="449318" y="177335"/>
                      <a:pt x="449318" y="178549"/>
                    </a:cubicBezTo>
                    <a:cubicBezTo>
                      <a:pt x="447581" y="185831"/>
                      <a:pt x="445845" y="193719"/>
                      <a:pt x="445266" y="201001"/>
                    </a:cubicBezTo>
                    <a:cubicBezTo>
                      <a:pt x="442951" y="218599"/>
                      <a:pt x="445266" y="236804"/>
                      <a:pt x="436005" y="253188"/>
                    </a:cubicBezTo>
                    <a:cubicBezTo>
                      <a:pt x="434848" y="255615"/>
                      <a:pt x="437163" y="260470"/>
                      <a:pt x="438321" y="263504"/>
                    </a:cubicBezTo>
                    <a:cubicBezTo>
                      <a:pt x="443530" y="277461"/>
                      <a:pt x="449318" y="292025"/>
                      <a:pt x="455106" y="305982"/>
                    </a:cubicBezTo>
                    <a:cubicBezTo>
                      <a:pt x="457999" y="312657"/>
                      <a:pt x="457421" y="319332"/>
                      <a:pt x="453948" y="326614"/>
                    </a:cubicBezTo>
                    <a:cubicBezTo>
                      <a:pt x="451054" y="333289"/>
                      <a:pt x="447003" y="337537"/>
                      <a:pt x="440057" y="336930"/>
                    </a:cubicBezTo>
                    <a:cubicBezTo>
                      <a:pt x="426745" y="335716"/>
                      <a:pt x="419800" y="342998"/>
                      <a:pt x="417484" y="356348"/>
                    </a:cubicBezTo>
                    <a:cubicBezTo>
                      <a:pt x="417484" y="358169"/>
                      <a:pt x="416906" y="361203"/>
                      <a:pt x="416327" y="361203"/>
                    </a:cubicBezTo>
                    <a:cubicBezTo>
                      <a:pt x="405909" y="363630"/>
                      <a:pt x="411118" y="376980"/>
                      <a:pt x="402436" y="381835"/>
                    </a:cubicBezTo>
                    <a:cubicBezTo>
                      <a:pt x="394333" y="386083"/>
                      <a:pt x="389703" y="394578"/>
                      <a:pt x="389703" y="405501"/>
                    </a:cubicBezTo>
                    <a:cubicBezTo>
                      <a:pt x="389703" y="425526"/>
                      <a:pt x="378127" y="437056"/>
                      <a:pt x="358448" y="438270"/>
                    </a:cubicBezTo>
                    <a:cubicBezTo>
                      <a:pt x="345715" y="438876"/>
                      <a:pt x="333561" y="437056"/>
                      <a:pt x="323143" y="427347"/>
                    </a:cubicBezTo>
                    <a:cubicBezTo>
                      <a:pt x="316776" y="421279"/>
                      <a:pt x="308094" y="419458"/>
                      <a:pt x="299991" y="415817"/>
                    </a:cubicBezTo>
                    <a:cubicBezTo>
                      <a:pt x="298834" y="415211"/>
                      <a:pt x="295940" y="415817"/>
                      <a:pt x="295361" y="417031"/>
                    </a:cubicBezTo>
                    <a:cubicBezTo>
                      <a:pt x="294204" y="418244"/>
                      <a:pt x="294204" y="420672"/>
                      <a:pt x="295361" y="421885"/>
                    </a:cubicBezTo>
                    <a:cubicBezTo>
                      <a:pt x="297676" y="425526"/>
                      <a:pt x="299991" y="430381"/>
                      <a:pt x="302885" y="432808"/>
                    </a:cubicBezTo>
                    <a:cubicBezTo>
                      <a:pt x="324879" y="448586"/>
                      <a:pt x="337612" y="472252"/>
                      <a:pt x="351503" y="494704"/>
                    </a:cubicBezTo>
                    <a:cubicBezTo>
                      <a:pt x="353240" y="497739"/>
                      <a:pt x="354976" y="501380"/>
                      <a:pt x="356133" y="505021"/>
                    </a:cubicBezTo>
                    <a:cubicBezTo>
                      <a:pt x="359606" y="519584"/>
                      <a:pt x="366551" y="531721"/>
                      <a:pt x="375812" y="543250"/>
                    </a:cubicBezTo>
                    <a:cubicBezTo>
                      <a:pt x="380442" y="549318"/>
                      <a:pt x="383915" y="557814"/>
                      <a:pt x="385072" y="565703"/>
                    </a:cubicBezTo>
                    <a:cubicBezTo>
                      <a:pt x="385940" y="573288"/>
                      <a:pt x="388545" y="579660"/>
                      <a:pt x="391946" y="585576"/>
                    </a:cubicBezTo>
                    <a:lnTo>
                      <a:pt x="393129" y="587317"/>
                    </a:lnTo>
                    <a:lnTo>
                      <a:pt x="0" y="587317"/>
                    </a:lnTo>
                    <a:lnTo>
                      <a:pt x="9441" y="548712"/>
                    </a:lnTo>
                    <a:cubicBezTo>
                      <a:pt x="15085" y="533693"/>
                      <a:pt x="22175" y="519281"/>
                      <a:pt x="29699" y="505021"/>
                    </a:cubicBezTo>
                    <a:cubicBezTo>
                      <a:pt x="36644" y="492277"/>
                      <a:pt x="44747" y="480140"/>
                      <a:pt x="47062" y="464970"/>
                    </a:cubicBezTo>
                    <a:cubicBezTo>
                      <a:pt x="47641" y="460116"/>
                      <a:pt x="49957" y="454654"/>
                      <a:pt x="53429" y="451013"/>
                    </a:cubicBezTo>
                    <a:cubicBezTo>
                      <a:pt x="69056" y="432808"/>
                      <a:pt x="67899" y="409749"/>
                      <a:pt x="71371" y="388510"/>
                    </a:cubicBezTo>
                    <a:cubicBezTo>
                      <a:pt x="74265" y="372126"/>
                      <a:pt x="81789" y="361810"/>
                      <a:pt x="95102" y="354528"/>
                    </a:cubicBezTo>
                    <a:cubicBezTo>
                      <a:pt x="97417" y="353314"/>
                      <a:pt x="100311" y="353921"/>
                      <a:pt x="102047" y="352707"/>
                    </a:cubicBezTo>
                    <a:cubicBezTo>
                      <a:pt x="108993" y="347853"/>
                      <a:pt x="120568" y="352101"/>
                      <a:pt x="124619" y="341784"/>
                    </a:cubicBezTo>
                    <a:cubicBezTo>
                      <a:pt x="129250" y="330255"/>
                      <a:pt x="135617" y="319332"/>
                      <a:pt x="134459" y="305375"/>
                    </a:cubicBezTo>
                    <a:cubicBezTo>
                      <a:pt x="133302" y="295059"/>
                      <a:pt x="135038" y="284743"/>
                      <a:pt x="129250" y="275034"/>
                    </a:cubicBezTo>
                    <a:cubicBezTo>
                      <a:pt x="127514" y="272607"/>
                      <a:pt x="128092" y="268965"/>
                      <a:pt x="127514" y="265932"/>
                    </a:cubicBezTo>
                    <a:cubicBezTo>
                      <a:pt x="125199" y="250154"/>
                      <a:pt x="122883" y="234377"/>
                      <a:pt x="120568" y="218599"/>
                    </a:cubicBezTo>
                    <a:cubicBezTo>
                      <a:pt x="120568" y="216779"/>
                      <a:pt x="119411" y="214351"/>
                      <a:pt x="119989" y="213138"/>
                    </a:cubicBezTo>
                    <a:cubicBezTo>
                      <a:pt x="123462" y="201001"/>
                      <a:pt x="119411" y="188258"/>
                      <a:pt x="122883" y="176122"/>
                    </a:cubicBezTo>
                    <a:cubicBezTo>
                      <a:pt x="127514" y="159131"/>
                      <a:pt x="130986" y="141532"/>
                      <a:pt x="134459" y="123935"/>
                    </a:cubicBezTo>
                    <a:cubicBezTo>
                      <a:pt x="136774" y="113012"/>
                      <a:pt x="140247" y="102696"/>
                      <a:pt x="147192" y="94807"/>
                    </a:cubicBezTo>
                    <a:cubicBezTo>
                      <a:pt x="155874" y="84491"/>
                      <a:pt x="161662" y="72354"/>
                      <a:pt x="166871" y="60218"/>
                    </a:cubicBezTo>
                    <a:cubicBezTo>
                      <a:pt x="174395" y="43227"/>
                      <a:pt x="187128" y="31090"/>
                      <a:pt x="200441" y="20167"/>
                    </a:cubicBezTo>
                    <a:cubicBezTo>
                      <a:pt x="214910" y="8638"/>
                      <a:pt x="232273" y="4997"/>
                      <a:pt x="250216" y="3784"/>
                    </a:cubicBezTo>
                    <a:cubicBezTo>
                      <a:pt x="262949" y="3176"/>
                      <a:pt x="275683" y="4997"/>
                      <a:pt x="288416" y="749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  <a:alpha val="9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17" name="Freeform: Shape 216">
                <a:extLst>
                  <a:ext uri="{FF2B5EF4-FFF2-40B4-BE49-F238E27FC236}">
                    <a16:creationId xmlns:a16="http://schemas.microsoft.com/office/drawing/2014/main" id="{2AF6D466-FBD9-4788-943A-BE9DC1034638}"/>
                  </a:ext>
                </a:extLst>
              </p:cNvPr>
              <p:cNvSpPr/>
              <p:nvPr/>
            </p:nvSpPr>
            <p:spPr>
              <a:xfrm rot="2820233">
                <a:off x="10947190" y="2989688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E27CA6EE-BAC4-4839-ABFE-B4522B010602}"/>
                </a:ext>
              </a:extLst>
            </p:cNvPr>
            <p:cNvGrpSpPr/>
            <p:nvPr userDrawn="1"/>
          </p:nvGrpSpPr>
          <p:grpSpPr>
            <a:xfrm>
              <a:off x="-23692" y="5554335"/>
              <a:ext cx="1253364" cy="1320170"/>
              <a:chOff x="3397889" y="2045088"/>
              <a:chExt cx="1922987" cy="2025485"/>
            </a:xfrm>
          </p:grpSpPr>
          <p:sp>
            <p:nvSpPr>
              <p:cNvPr id="219" name="Freeform: Shape 218">
                <a:extLst>
                  <a:ext uri="{FF2B5EF4-FFF2-40B4-BE49-F238E27FC236}">
                    <a16:creationId xmlns:a16="http://schemas.microsoft.com/office/drawing/2014/main" id="{1EE20D9C-A63F-441F-8190-43D1DD2DB89E}"/>
                  </a:ext>
                </a:extLst>
              </p:cNvPr>
              <p:cNvSpPr/>
              <p:nvPr/>
            </p:nvSpPr>
            <p:spPr>
              <a:xfrm>
                <a:off x="3446463" y="2045088"/>
                <a:ext cx="1874413" cy="2025485"/>
              </a:xfrm>
              <a:custGeom>
                <a:avLst/>
                <a:gdLst>
                  <a:gd name="connsiteX0" fmla="*/ 68355 w 503430"/>
                  <a:gd name="connsiteY0" fmla="*/ 631 h 544005"/>
                  <a:gd name="connsiteX1" fmla="*/ 94102 w 503430"/>
                  <a:gd name="connsiteY1" fmla="*/ 3435 h 544005"/>
                  <a:gd name="connsiteX2" fmla="*/ 170482 w 503430"/>
                  <a:gd name="connsiteY2" fmla="*/ 8816 h 544005"/>
                  <a:gd name="connsiteX3" fmla="*/ 243430 w 503430"/>
                  <a:gd name="connsiteY3" fmla="*/ 33031 h 544005"/>
                  <a:gd name="connsiteX4" fmla="*/ 265744 w 503430"/>
                  <a:gd name="connsiteY4" fmla="*/ 35722 h 544005"/>
                  <a:gd name="connsiteX5" fmla="*/ 290631 w 503430"/>
                  <a:gd name="connsiteY5" fmla="*/ 52762 h 544005"/>
                  <a:gd name="connsiteX6" fmla="*/ 300072 w 503430"/>
                  <a:gd name="connsiteY6" fmla="*/ 76080 h 544005"/>
                  <a:gd name="connsiteX7" fmla="*/ 304363 w 503430"/>
                  <a:gd name="connsiteY7" fmla="*/ 151416 h 544005"/>
                  <a:gd name="connsiteX8" fmla="*/ 301789 w 503430"/>
                  <a:gd name="connsiteY8" fmla="*/ 160385 h 544005"/>
                  <a:gd name="connsiteX9" fmla="*/ 273467 w 503430"/>
                  <a:gd name="connsiteY9" fmla="*/ 294018 h 544005"/>
                  <a:gd name="connsiteX10" fmla="*/ 291490 w 503430"/>
                  <a:gd name="connsiteY10" fmla="*/ 332583 h 544005"/>
                  <a:gd name="connsiteX11" fmla="*/ 429661 w 503430"/>
                  <a:gd name="connsiteY11" fmla="*/ 424960 h 544005"/>
                  <a:gd name="connsiteX12" fmla="*/ 502676 w 503430"/>
                  <a:gd name="connsiteY12" fmla="*/ 537838 h 544005"/>
                  <a:gd name="connsiteX13" fmla="*/ 503430 w 503430"/>
                  <a:gd name="connsiteY13" fmla="*/ 544005 h 544005"/>
                  <a:gd name="connsiteX14" fmla="*/ 9550 w 503430"/>
                  <a:gd name="connsiteY14" fmla="*/ 544005 h 544005"/>
                  <a:gd name="connsiteX15" fmla="*/ 9997 w 503430"/>
                  <a:gd name="connsiteY15" fmla="*/ 530789 h 544005"/>
                  <a:gd name="connsiteX16" fmla="*/ 27161 w 503430"/>
                  <a:gd name="connsiteY16" fmla="*/ 488636 h 544005"/>
                  <a:gd name="connsiteX17" fmla="*/ 98393 w 503430"/>
                  <a:gd name="connsiteY17" fmla="*/ 424960 h 544005"/>
                  <a:gd name="connsiteX18" fmla="*/ 123280 w 503430"/>
                  <a:gd name="connsiteY18" fmla="*/ 389085 h 544005"/>
                  <a:gd name="connsiteX19" fmla="*/ 87236 w 503430"/>
                  <a:gd name="connsiteY19" fmla="*/ 357695 h 544005"/>
                  <a:gd name="connsiteX20" fmla="*/ 70072 w 503430"/>
                  <a:gd name="connsiteY20" fmla="*/ 355901 h 544005"/>
                  <a:gd name="connsiteX21" fmla="*/ 37459 w 503430"/>
                  <a:gd name="connsiteY21" fmla="*/ 319130 h 544005"/>
                  <a:gd name="connsiteX22" fmla="*/ 6565 w 503430"/>
                  <a:gd name="connsiteY22" fmla="*/ 242000 h 544005"/>
                  <a:gd name="connsiteX23" fmla="*/ 8280 w 503430"/>
                  <a:gd name="connsiteY23" fmla="*/ 207919 h 544005"/>
                  <a:gd name="connsiteX24" fmla="*/ 20295 w 503430"/>
                  <a:gd name="connsiteY24" fmla="*/ 154107 h 544005"/>
                  <a:gd name="connsiteX25" fmla="*/ 21154 w 503430"/>
                  <a:gd name="connsiteY25" fmla="*/ 145139 h 544005"/>
                  <a:gd name="connsiteX26" fmla="*/ 38318 w 503430"/>
                  <a:gd name="connsiteY26" fmla="*/ 58143 h 544005"/>
                  <a:gd name="connsiteX27" fmla="*/ 26303 w 503430"/>
                  <a:gd name="connsiteY27" fmla="*/ 27649 h 544005"/>
                  <a:gd name="connsiteX28" fmla="*/ 47759 w 503430"/>
                  <a:gd name="connsiteY28" fmla="*/ 13300 h 544005"/>
                  <a:gd name="connsiteX29" fmla="*/ 68355 w 503430"/>
                  <a:gd name="connsiteY29" fmla="*/ 631 h 544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03430" h="544005">
                    <a:moveTo>
                      <a:pt x="68355" y="631"/>
                    </a:moveTo>
                    <a:cubicBezTo>
                      <a:pt x="76079" y="-826"/>
                      <a:pt x="84661" y="295"/>
                      <a:pt x="94102" y="3435"/>
                    </a:cubicBezTo>
                    <a:cubicBezTo>
                      <a:pt x="118990" y="10609"/>
                      <a:pt x="144736" y="7918"/>
                      <a:pt x="170482" y="8816"/>
                    </a:cubicBezTo>
                    <a:cubicBezTo>
                      <a:pt x="196228" y="10609"/>
                      <a:pt x="221975" y="15991"/>
                      <a:pt x="243430" y="33031"/>
                    </a:cubicBezTo>
                    <a:cubicBezTo>
                      <a:pt x="252012" y="39309"/>
                      <a:pt x="257162" y="39309"/>
                      <a:pt x="265744" y="35722"/>
                    </a:cubicBezTo>
                    <a:cubicBezTo>
                      <a:pt x="280333" y="29443"/>
                      <a:pt x="289774" y="35722"/>
                      <a:pt x="290631" y="52762"/>
                    </a:cubicBezTo>
                    <a:cubicBezTo>
                      <a:pt x="291490" y="62627"/>
                      <a:pt x="295781" y="68905"/>
                      <a:pt x="300072" y="76080"/>
                    </a:cubicBezTo>
                    <a:cubicBezTo>
                      <a:pt x="320669" y="105677"/>
                      <a:pt x="321527" y="118233"/>
                      <a:pt x="304363" y="151416"/>
                    </a:cubicBezTo>
                    <a:cubicBezTo>
                      <a:pt x="302646" y="154107"/>
                      <a:pt x="302646" y="157695"/>
                      <a:pt x="301789" y="160385"/>
                    </a:cubicBezTo>
                    <a:cubicBezTo>
                      <a:pt x="292347" y="205228"/>
                      <a:pt x="287199" y="250071"/>
                      <a:pt x="273467" y="294018"/>
                    </a:cubicBezTo>
                    <a:cubicBezTo>
                      <a:pt x="268318" y="310161"/>
                      <a:pt x="276900" y="326305"/>
                      <a:pt x="291490" y="332583"/>
                    </a:cubicBezTo>
                    <a:cubicBezTo>
                      <a:pt x="342124" y="355901"/>
                      <a:pt x="383318" y="395363"/>
                      <a:pt x="429661" y="424960"/>
                    </a:cubicBezTo>
                    <a:cubicBezTo>
                      <a:pt x="471499" y="451866"/>
                      <a:pt x="493061" y="491383"/>
                      <a:pt x="502676" y="537838"/>
                    </a:cubicBezTo>
                    <a:lnTo>
                      <a:pt x="503430" y="544005"/>
                    </a:lnTo>
                    <a:lnTo>
                      <a:pt x="9550" y="544005"/>
                    </a:lnTo>
                    <a:lnTo>
                      <a:pt x="9997" y="530789"/>
                    </a:lnTo>
                    <a:cubicBezTo>
                      <a:pt x="12572" y="514646"/>
                      <a:pt x="15147" y="499399"/>
                      <a:pt x="27161" y="488636"/>
                    </a:cubicBezTo>
                    <a:cubicBezTo>
                      <a:pt x="51191" y="467112"/>
                      <a:pt x="71788" y="442897"/>
                      <a:pt x="98393" y="424960"/>
                    </a:cubicBezTo>
                    <a:cubicBezTo>
                      <a:pt x="110407" y="416887"/>
                      <a:pt x="126713" y="408816"/>
                      <a:pt x="123280" y="389085"/>
                    </a:cubicBezTo>
                    <a:cubicBezTo>
                      <a:pt x="119848" y="368457"/>
                      <a:pt x="103542" y="362179"/>
                      <a:pt x="87236" y="357695"/>
                    </a:cubicBezTo>
                    <a:cubicBezTo>
                      <a:pt x="82087" y="355901"/>
                      <a:pt x="76079" y="356798"/>
                      <a:pt x="70072" y="355901"/>
                    </a:cubicBezTo>
                    <a:cubicBezTo>
                      <a:pt x="40893" y="354107"/>
                      <a:pt x="40034" y="350519"/>
                      <a:pt x="37459" y="319130"/>
                    </a:cubicBezTo>
                    <a:cubicBezTo>
                      <a:pt x="35744" y="290430"/>
                      <a:pt x="36601" y="259937"/>
                      <a:pt x="6565" y="242000"/>
                    </a:cubicBezTo>
                    <a:cubicBezTo>
                      <a:pt x="-5451" y="233031"/>
                      <a:pt x="1414" y="217784"/>
                      <a:pt x="8280" y="207919"/>
                    </a:cubicBezTo>
                    <a:cubicBezTo>
                      <a:pt x="19437" y="191776"/>
                      <a:pt x="32311" y="176528"/>
                      <a:pt x="20295" y="154107"/>
                    </a:cubicBezTo>
                    <a:cubicBezTo>
                      <a:pt x="19437" y="152314"/>
                      <a:pt x="20295" y="146933"/>
                      <a:pt x="21154" y="145139"/>
                    </a:cubicBezTo>
                    <a:cubicBezTo>
                      <a:pt x="40034" y="119130"/>
                      <a:pt x="34026" y="87740"/>
                      <a:pt x="38318" y="58143"/>
                    </a:cubicBezTo>
                    <a:cubicBezTo>
                      <a:pt x="40893" y="43793"/>
                      <a:pt x="33169" y="36618"/>
                      <a:pt x="26303" y="27649"/>
                    </a:cubicBezTo>
                    <a:cubicBezTo>
                      <a:pt x="33169" y="21372"/>
                      <a:pt x="41751" y="21372"/>
                      <a:pt x="47759" y="13300"/>
                    </a:cubicBezTo>
                    <a:cubicBezTo>
                      <a:pt x="53766" y="6125"/>
                      <a:pt x="60632" y="2089"/>
                      <a:pt x="68355" y="631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400" dirty="0">
                  <a:solidFill>
                    <a:schemeClr val="lt1"/>
                  </a:solidFill>
                </a:endParaRPr>
              </a:p>
            </p:txBody>
          </p:sp>
          <p:sp>
            <p:nvSpPr>
              <p:cNvPr id="220" name="Freeform: Shape 219">
                <a:extLst>
                  <a:ext uri="{FF2B5EF4-FFF2-40B4-BE49-F238E27FC236}">
                    <a16:creationId xmlns:a16="http://schemas.microsoft.com/office/drawing/2014/main" id="{C15244D1-B36E-426D-B0BA-E190DE63B41B}"/>
                  </a:ext>
                </a:extLst>
              </p:cNvPr>
              <p:cNvSpPr/>
              <p:nvPr/>
            </p:nvSpPr>
            <p:spPr>
              <a:xfrm rot="20127099" flipH="1">
                <a:off x="3397889" y="2696783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4CC0B74E-4ED9-40C0-BE0C-4E6B46286232}"/>
                </a:ext>
              </a:extLst>
            </p:cNvPr>
            <p:cNvGrpSpPr/>
            <p:nvPr userDrawn="1"/>
          </p:nvGrpSpPr>
          <p:grpSpPr>
            <a:xfrm>
              <a:off x="6941436" y="5509189"/>
              <a:ext cx="1447485" cy="1365316"/>
              <a:chOff x="9428160" y="2348933"/>
              <a:chExt cx="1825255" cy="1721641"/>
            </a:xfrm>
          </p:grpSpPr>
          <p:sp>
            <p:nvSpPr>
              <p:cNvPr id="222" name="Freeform: Shape 221">
                <a:extLst>
                  <a:ext uri="{FF2B5EF4-FFF2-40B4-BE49-F238E27FC236}">
                    <a16:creationId xmlns:a16="http://schemas.microsoft.com/office/drawing/2014/main" id="{56D15F61-C073-4AF3-BB39-4177475C3DF8}"/>
                  </a:ext>
                </a:extLst>
              </p:cNvPr>
              <p:cNvSpPr/>
              <p:nvPr/>
            </p:nvSpPr>
            <p:spPr>
              <a:xfrm>
                <a:off x="9428160" y="2348933"/>
                <a:ext cx="1825255" cy="1721641"/>
              </a:xfrm>
              <a:custGeom>
                <a:avLst/>
                <a:gdLst>
                  <a:gd name="connsiteX0" fmla="*/ 473429 w 720451"/>
                  <a:gd name="connsiteY0" fmla="*/ 130488 h 679553"/>
                  <a:gd name="connsiteX1" fmla="*/ 482297 w 720451"/>
                  <a:gd name="connsiteY1" fmla="*/ 261661 h 679553"/>
                  <a:gd name="connsiteX2" fmla="*/ 473429 w 720451"/>
                  <a:gd name="connsiteY2" fmla="*/ 130488 h 679553"/>
                  <a:gd name="connsiteX3" fmla="*/ 240642 w 720451"/>
                  <a:gd name="connsiteY3" fmla="*/ 792 h 679553"/>
                  <a:gd name="connsiteX4" fmla="*/ 365534 w 720451"/>
                  <a:gd name="connsiteY4" fmla="*/ 18898 h 679553"/>
                  <a:gd name="connsiteX5" fmla="*/ 424285 w 720451"/>
                  <a:gd name="connsiteY5" fmla="*/ 54740 h 679553"/>
                  <a:gd name="connsiteX6" fmla="*/ 441651 w 720451"/>
                  <a:gd name="connsiteY6" fmla="*/ 76171 h 679553"/>
                  <a:gd name="connsiteX7" fmla="*/ 463452 w 720451"/>
                  <a:gd name="connsiteY7" fmla="*/ 62130 h 679553"/>
                  <a:gd name="connsiteX8" fmla="*/ 648942 w 720451"/>
                  <a:gd name="connsiteY8" fmla="*/ 147115 h 679553"/>
                  <a:gd name="connsiteX9" fmla="*/ 618273 w 720451"/>
                  <a:gd name="connsiteY9" fmla="*/ 321520 h 679553"/>
                  <a:gd name="connsiteX10" fmla="*/ 593886 w 720451"/>
                  <a:gd name="connsiteY10" fmla="*/ 360318 h 679553"/>
                  <a:gd name="connsiteX11" fmla="*/ 604232 w 720451"/>
                  <a:gd name="connsiteY11" fmla="*/ 556893 h 679553"/>
                  <a:gd name="connsiteX12" fmla="*/ 608297 w 720451"/>
                  <a:gd name="connsiteY12" fmla="*/ 566870 h 679553"/>
                  <a:gd name="connsiteX13" fmla="*/ 467517 w 720451"/>
                  <a:gd name="connsiteY13" fmla="*/ 447890 h 679553"/>
                  <a:gd name="connsiteX14" fmla="*/ 430197 w 720451"/>
                  <a:gd name="connsiteY14" fmla="*/ 351080 h 679553"/>
                  <a:gd name="connsiteX15" fmla="*/ 385857 w 720451"/>
                  <a:gd name="connsiteY15" fmla="*/ 449368 h 679553"/>
                  <a:gd name="connsiteX16" fmla="*/ 420959 w 720451"/>
                  <a:gd name="connsiteY16" fmla="*/ 490013 h 679553"/>
                  <a:gd name="connsiteX17" fmla="*/ 648573 w 720451"/>
                  <a:gd name="connsiteY17" fmla="*/ 610471 h 679553"/>
                  <a:gd name="connsiteX18" fmla="*/ 664461 w 720451"/>
                  <a:gd name="connsiteY18" fmla="*/ 621925 h 679553"/>
                  <a:gd name="connsiteX19" fmla="*/ 720451 w 720451"/>
                  <a:gd name="connsiteY19" fmla="*/ 679553 h 679553"/>
                  <a:gd name="connsiteX20" fmla="*/ 0 w 720451"/>
                  <a:gd name="connsiteY20" fmla="*/ 679553 h 679553"/>
                  <a:gd name="connsiteX21" fmla="*/ 5639 w 720451"/>
                  <a:gd name="connsiteY21" fmla="*/ 651855 h 679553"/>
                  <a:gd name="connsiteX22" fmla="*/ 158982 w 720451"/>
                  <a:gd name="connsiteY22" fmla="*/ 531028 h 679553"/>
                  <a:gd name="connsiteX23" fmla="*/ 184847 w 720451"/>
                  <a:gd name="connsiteY23" fmla="*/ 523268 h 679553"/>
                  <a:gd name="connsiteX24" fmla="*/ 205909 w 720451"/>
                  <a:gd name="connsiteY24" fmla="*/ 447890 h 679553"/>
                  <a:gd name="connsiteX25" fmla="*/ 194455 w 720451"/>
                  <a:gd name="connsiteY25" fmla="*/ 442717 h 679553"/>
                  <a:gd name="connsiteX26" fmla="*/ 143833 w 720451"/>
                  <a:gd name="connsiteY26" fmla="*/ 441239 h 679553"/>
                  <a:gd name="connsiteX27" fmla="*/ 115012 w 720451"/>
                  <a:gd name="connsiteY27" fmla="*/ 414635 h 679553"/>
                  <a:gd name="connsiteX28" fmla="*/ 113164 w 720451"/>
                  <a:gd name="connsiteY28" fmla="*/ 338148 h 679553"/>
                  <a:gd name="connsiteX29" fmla="*/ 102079 w 720451"/>
                  <a:gd name="connsiteY29" fmla="*/ 321151 h 679553"/>
                  <a:gd name="connsiteX30" fmla="*/ 92102 w 720451"/>
                  <a:gd name="connsiteY30" fmla="*/ 289373 h 679553"/>
                  <a:gd name="connsiteX31" fmla="*/ 96167 w 720451"/>
                  <a:gd name="connsiteY31" fmla="*/ 283092 h 679553"/>
                  <a:gd name="connsiteX32" fmla="*/ 113534 w 720451"/>
                  <a:gd name="connsiteY32" fmla="*/ 216212 h 679553"/>
                  <a:gd name="connsiteX33" fmla="*/ 115751 w 720451"/>
                  <a:gd name="connsiteY33" fmla="*/ 150810 h 679553"/>
                  <a:gd name="connsiteX34" fmla="*/ 135704 w 720451"/>
                  <a:gd name="connsiteY34" fmla="*/ 114968 h 679553"/>
                  <a:gd name="connsiteX35" fmla="*/ 139029 w 720451"/>
                  <a:gd name="connsiteY35" fmla="*/ 105361 h 679553"/>
                  <a:gd name="connsiteX36" fmla="*/ 140877 w 720451"/>
                  <a:gd name="connsiteY36" fmla="*/ 70998 h 679553"/>
                  <a:gd name="connsiteX37" fmla="*/ 240642 w 720451"/>
                  <a:gd name="connsiteY37" fmla="*/ 792 h 679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720451" h="679553">
                    <a:moveTo>
                      <a:pt x="473429" y="130488"/>
                    </a:moveTo>
                    <a:cubicBezTo>
                      <a:pt x="485992" y="174828"/>
                      <a:pt x="490426" y="217690"/>
                      <a:pt x="482297" y="261661"/>
                    </a:cubicBezTo>
                    <a:cubicBezTo>
                      <a:pt x="512226" y="213256"/>
                      <a:pt x="514813" y="154875"/>
                      <a:pt x="473429" y="130488"/>
                    </a:cubicBezTo>
                    <a:close/>
                    <a:moveTo>
                      <a:pt x="240642" y="792"/>
                    </a:moveTo>
                    <a:cubicBezTo>
                      <a:pt x="282396" y="6704"/>
                      <a:pt x="323780" y="12986"/>
                      <a:pt x="365534" y="18898"/>
                    </a:cubicBezTo>
                    <a:cubicBezTo>
                      <a:pt x="391030" y="22223"/>
                      <a:pt x="410613" y="32939"/>
                      <a:pt x="424285" y="54740"/>
                    </a:cubicBezTo>
                    <a:cubicBezTo>
                      <a:pt x="429458" y="62869"/>
                      <a:pt x="434261" y="73954"/>
                      <a:pt x="441651" y="76171"/>
                    </a:cubicBezTo>
                    <a:cubicBezTo>
                      <a:pt x="446824" y="77649"/>
                      <a:pt x="455693" y="66933"/>
                      <a:pt x="463452" y="62130"/>
                    </a:cubicBezTo>
                    <a:cubicBezTo>
                      <a:pt x="541048" y="12986"/>
                      <a:pt x="630836" y="54370"/>
                      <a:pt x="648942" y="147115"/>
                    </a:cubicBezTo>
                    <a:cubicBezTo>
                      <a:pt x="661136" y="209191"/>
                      <a:pt x="647464" y="266834"/>
                      <a:pt x="618273" y="321520"/>
                    </a:cubicBezTo>
                    <a:cubicBezTo>
                      <a:pt x="610883" y="334822"/>
                      <a:pt x="602754" y="347755"/>
                      <a:pt x="593886" y="360318"/>
                    </a:cubicBezTo>
                    <a:cubicBezTo>
                      <a:pt x="551024" y="421655"/>
                      <a:pt x="545112" y="496295"/>
                      <a:pt x="604232" y="556893"/>
                    </a:cubicBezTo>
                    <a:cubicBezTo>
                      <a:pt x="606819" y="559480"/>
                      <a:pt x="610514" y="561327"/>
                      <a:pt x="608297" y="566870"/>
                    </a:cubicBezTo>
                    <a:cubicBezTo>
                      <a:pt x="555089" y="534353"/>
                      <a:pt x="505206" y="498142"/>
                      <a:pt x="467517" y="447890"/>
                    </a:cubicBezTo>
                    <a:cubicBezTo>
                      <a:pt x="446085" y="419069"/>
                      <a:pt x="431305" y="387661"/>
                      <a:pt x="430197" y="351080"/>
                    </a:cubicBezTo>
                    <a:cubicBezTo>
                      <a:pt x="384009" y="369925"/>
                      <a:pt x="369229" y="403550"/>
                      <a:pt x="385857" y="449368"/>
                    </a:cubicBezTo>
                    <a:cubicBezTo>
                      <a:pt x="392508" y="467473"/>
                      <a:pt x="402854" y="480776"/>
                      <a:pt x="420959" y="490013"/>
                    </a:cubicBezTo>
                    <a:cubicBezTo>
                      <a:pt x="497077" y="529180"/>
                      <a:pt x="572825" y="570195"/>
                      <a:pt x="648573" y="610471"/>
                    </a:cubicBezTo>
                    <a:cubicBezTo>
                      <a:pt x="654485" y="613427"/>
                      <a:pt x="660027" y="616752"/>
                      <a:pt x="664461" y="621925"/>
                    </a:cubicBezTo>
                    <a:lnTo>
                      <a:pt x="720451" y="679553"/>
                    </a:lnTo>
                    <a:lnTo>
                      <a:pt x="0" y="679553"/>
                    </a:lnTo>
                    <a:lnTo>
                      <a:pt x="5639" y="651855"/>
                    </a:lnTo>
                    <a:cubicBezTo>
                      <a:pt x="31504" y="579433"/>
                      <a:pt x="83604" y="540635"/>
                      <a:pt x="158982" y="531028"/>
                    </a:cubicBezTo>
                    <a:cubicBezTo>
                      <a:pt x="168220" y="529919"/>
                      <a:pt x="176718" y="527333"/>
                      <a:pt x="184847" y="523268"/>
                    </a:cubicBezTo>
                    <a:cubicBezTo>
                      <a:pt x="216994" y="507749"/>
                      <a:pt x="225123" y="477820"/>
                      <a:pt x="205909" y="447890"/>
                    </a:cubicBezTo>
                    <a:cubicBezTo>
                      <a:pt x="202584" y="443086"/>
                      <a:pt x="199258" y="442347"/>
                      <a:pt x="194455" y="442717"/>
                    </a:cubicBezTo>
                    <a:cubicBezTo>
                      <a:pt x="177457" y="443456"/>
                      <a:pt x="160830" y="443456"/>
                      <a:pt x="143833" y="441239"/>
                    </a:cubicBezTo>
                    <a:cubicBezTo>
                      <a:pt x="124249" y="438652"/>
                      <a:pt x="119076" y="434218"/>
                      <a:pt x="115012" y="414635"/>
                    </a:cubicBezTo>
                    <a:cubicBezTo>
                      <a:pt x="109839" y="389509"/>
                      <a:pt x="110947" y="363643"/>
                      <a:pt x="113164" y="338148"/>
                    </a:cubicBezTo>
                    <a:cubicBezTo>
                      <a:pt x="113903" y="328541"/>
                      <a:pt x="111317" y="324476"/>
                      <a:pt x="102079" y="321151"/>
                    </a:cubicBezTo>
                    <a:cubicBezTo>
                      <a:pt x="77692" y="312283"/>
                      <a:pt x="78061" y="311913"/>
                      <a:pt x="92102" y="289373"/>
                    </a:cubicBezTo>
                    <a:cubicBezTo>
                      <a:pt x="93580" y="287156"/>
                      <a:pt x="94689" y="284939"/>
                      <a:pt x="96167" y="283092"/>
                    </a:cubicBezTo>
                    <a:cubicBezTo>
                      <a:pt x="110947" y="263139"/>
                      <a:pt x="118707" y="242077"/>
                      <a:pt x="113534" y="216212"/>
                    </a:cubicBezTo>
                    <a:cubicBezTo>
                      <a:pt x="109469" y="194781"/>
                      <a:pt x="110947" y="172611"/>
                      <a:pt x="115751" y="150810"/>
                    </a:cubicBezTo>
                    <a:cubicBezTo>
                      <a:pt x="118707" y="136769"/>
                      <a:pt x="123141" y="123467"/>
                      <a:pt x="135704" y="114968"/>
                    </a:cubicBezTo>
                    <a:cubicBezTo>
                      <a:pt x="139768" y="112382"/>
                      <a:pt x="139399" y="109056"/>
                      <a:pt x="139029" y="105361"/>
                    </a:cubicBezTo>
                    <a:cubicBezTo>
                      <a:pt x="137921" y="93907"/>
                      <a:pt x="138660" y="82452"/>
                      <a:pt x="140877" y="70998"/>
                    </a:cubicBezTo>
                    <a:cubicBezTo>
                      <a:pt x="149745" y="26288"/>
                      <a:pt x="195563" y="-5489"/>
                      <a:pt x="240642" y="792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80000"/>
                </a:schemeClr>
              </a:solidFill>
              <a:ln w="3689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23" name="Freeform: Shape 222">
                <a:extLst>
                  <a:ext uri="{FF2B5EF4-FFF2-40B4-BE49-F238E27FC236}">
                    <a16:creationId xmlns:a16="http://schemas.microsoft.com/office/drawing/2014/main" id="{90127853-5F6F-4935-9103-25743302A928}"/>
                  </a:ext>
                </a:extLst>
              </p:cNvPr>
              <p:cNvSpPr/>
              <p:nvPr/>
            </p:nvSpPr>
            <p:spPr>
              <a:xfrm rot="19772092" flipH="1">
                <a:off x="9605504" y="2867199"/>
                <a:ext cx="737626" cy="560520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E6172549-32A1-4F7B-8264-B6A79B8B654E}"/>
                </a:ext>
              </a:extLst>
            </p:cNvPr>
            <p:cNvGrpSpPr/>
            <p:nvPr userDrawn="1"/>
          </p:nvGrpSpPr>
          <p:grpSpPr>
            <a:xfrm>
              <a:off x="310685" y="5709866"/>
              <a:ext cx="1150997" cy="1253899"/>
              <a:chOff x="348403" y="2969205"/>
              <a:chExt cx="1645682" cy="1792811"/>
            </a:xfrm>
          </p:grpSpPr>
          <p:sp>
            <p:nvSpPr>
              <p:cNvPr id="225" name="Freeform: Shape 224">
                <a:extLst>
                  <a:ext uri="{FF2B5EF4-FFF2-40B4-BE49-F238E27FC236}">
                    <a16:creationId xmlns:a16="http://schemas.microsoft.com/office/drawing/2014/main" id="{E1CD803A-A8C4-408E-84F0-EB1EBB9A8D75}"/>
                  </a:ext>
                </a:extLst>
              </p:cNvPr>
              <p:cNvSpPr/>
              <p:nvPr userDrawn="1"/>
            </p:nvSpPr>
            <p:spPr>
              <a:xfrm rot="2391927" flipH="1">
                <a:off x="348403" y="2969205"/>
                <a:ext cx="1556518" cy="1792811"/>
              </a:xfrm>
              <a:custGeom>
                <a:avLst/>
                <a:gdLst>
                  <a:gd name="connsiteX0" fmla="*/ 113185 w 1556518"/>
                  <a:gd name="connsiteY0" fmla="*/ 447348 h 1792811"/>
                  <a:gd name="connsiteX1" fmla="*/ 109634 w 1556518"/>
                  <a:gd name="connsiteY1" fmla="*/ 455872 h 1792811"/>
                  <a:gd name="connsiteX2" fmla="*/ 109310 w 1556518"/>
                  <a:gd name="connsiteY2" fmla="*/ 457479 h 1792811"/>
                  <a:gd name="connsiteX3" fmla="*/ 104101 w 1556518"/>
                  <a:gd name="connsiteY3" fmla="*/ 465171 h 1792811"/>
                  <a:gd name="connsiteX4" fmla="*/ 106022 w 1556518"/>
                  <a:gd name="connsiteY4" fmla="*/ 458388 h 1792811"/>
                  <a:gd name="connsiteX5" fmla="*/ 1132992 w 1556518"/>
                  <a:gd name="connsiteY5" fmla="*/ 140890 h 1792811"/>
                  <a:gd name="connsiteX6" fmla="*/ 1048079 w 1556518"/>
                  <a:gd name="connsiteY6" fmla="*/ 85505 h 1792811"/>
                  <a:gd name="connsiteX7" fmla="*/ 964301 w 1556518"/>
                  <a:gd name="connsiteY7" fmla="*/ 52481 h 1792811"/>
                  <a:gd name="connsiteX8" fmla="*/ 863797 w 1556518"/>
                  <a:gd name="connsiteY8" fmla="*/ 15127 h 1792811"/>
                  <a:gd name="connsiteX9" fmla="*/ 707535 w 1556518"/>
                  <a:gd name="connsiteY9" fmla="*/ 16331 h 1792811"/>
                  <a:gd name="connsiteX10" fmla="*/ 678627 w 1556518"/>
                  <a:gd name="connsiteY10" fmla="*/ 38767 h 1792811"/>
                  <a:gd name="connsiteX11" fmla="*/ 647576 w 1556518"/>
                  <a:gd name="connsiteY11" fmla="*/ 47100 h 1792811"/>
                  <a:gd name="connsiteX12" fmla="*/ 506823 w 1556518"/>
                  <a:gd name="connsiteY12" fmla="*/ 110510 h 1792811"/>
                  <a:gd name="connsiteX13" fmla="*/ 408011 w 1556518"/>
                  <a:gd name="connsiteY13" fmla="*/ 215369 h 1792811"/>
                  <a:gd name="connsiteX14" fmla="*/ 317730 w 1556518"/>
                  <a:gd name="connsiteY14" fmla="*/ 262573 h 1792811"/>
                  <a:gd name="connsiteX15" fmla="*/ 206522 w 1556518"/>
                  <a:gd name="connsiteY15" fmla="*/ 297656 h 1792811"/>
                  <a:gd name="connsiteX16" fmla="*/ 117688 w 1556518"/>
                  <a:gd name="connsiteY16" fmla="*/ 370695 h 1792811"/>
                  <a:gd name="connsiteX17" fmla="*/ 38047 w 1556518"/>
                  <a:gd name="connsiteY17" fmla="*/ 507091 h 1792811"/>
                  <a:gd name="connsiteX18" fmla="*/ 4424 w 1556518"/>
                  <a:gd name="connsiteY18" fmla="*/ 662106 h 1792811"/>
                  <a:gd name="connsiteX19" fmla="*/ 15327 w 1556518"/>
                  <a:gd name="connsiteY19" fmla="*/ 750981 h 1792811"/>
                  <a:gd name="connsiteX20" fmla="*/ 231710 w 1556518"/>
                  <a:gd name="connsiteY20" fmla="*/ 915622 h 1792811"/>
                  <a:gd name="connsiteX21" fmla="*/ 282737 w 1556518"/>
                  <a:gd name="connsiteY21" fmla="*/ 1022480 h 1792811"/>
                  <a:gd name="connsiteX22" fmla="*/ 278033 w 1556518"/>
                  <a:gd name="connsiteY22" fmla="*/ 1053344 h 1792811"/>
                  <a:gd name="connsiteX23" fmla="*/ 255037 w 1556518"/>
                  <a:gd name="connsiteY23" fmla="*/ 1125692 h 1792811"/>
                  <a:gd name="connsiteX24" fmla="*/ 233076 w 1556518"/>
                  <a:gd name="connsiteY24" fmla="*/ 1162163 h 1792811"/>
                  <a:gd name="connsiteX25" fmla="*/ 198687 w 1556518"/>
                  <a:gd name="connsiteY25" fmla="*/ 1200698 h 1792811"/>
                  <a:gd name="connsiteX26" fmla="*/ 96952 w 1556518"/>
                  <a:gd name="connsiteY26" fmla="*/ 1282774 h 1792811"/>
                  <a:gd name="connsiteX27" fmla="*/ 48004 w 1556518"/>
                  <a:gd name="connsiteY27" fmla="*/ 1293177 h 1792811"/>
                  <a:gd name="connsiteX28" fmla="*/ 646293 w 1556518"/>
                  <a:gd name="connsiteY28" fmla="*/ 1792811 h 1792811"/>
                  <a:gd name="connsiteX29" fmla="*/ 662583 w 1556518"/>
                  <a:gd name="connsiteY29" fmla="*/ 1735444 h 1792811"/>
                  <a:gd name="connsiteX30" fmla="*/ 747397 w 1556518"/>
                  <a:gd name="connsiteY30" fmla="*/ 1343065 h 1792811"/>
                  <a:gd name="connsiteX31" fmla="*/ 805574 w 1556518"/>
                  <a:gd name="connsiteY31" fmla="*/ 1204806 h 1792811"/>
                  <a:gd name="connsiteX32" fmla="*/ 883487 w 1556518"/>
                  <a:gd name="connsiteY32" fmla="*/ 1159587 h 1792811"/>
                  <a:gd name="connsiteX33" fmla="*/ 971677 w 1556518"/>
                  <a:gd name="connsiteY33" fmla="*/ 1150788 h 1792811"/>
                  <a:gd name="connsiteX34" fmla="*/ 1121243 w 1556518"/>
                  <a:gd name="connsiteY34" fmla="*/ 1062080 h 1792811"/>
                  <a:gd name="connsiteX35" fmla="*/ 1178927 w 1556518"/>
                  <a:gd name="connsiteY35" fmla="*/ 993008 h 1792811"/>
                  <a:gd name="connsiteX36" fmla="*/ 1230686 w 1556518"/>
                  <a:gd name="connsiteY36" fmla="*/ 1004110 h 1792811"/>
                  <a:gd name="connsiteX37" fmla="*/ 1346907 w 1556518"/>
                  <a:gd name="connsiteY37" fmla="*/ 1005337 h 1792811"/>
                  <a:gd name="connsiteX38" fmla="*/ 1388971 w 1556518"/>
                  <a:gd name="connsiteY38" fmla="*/ 979969 h 1792811"/>
                  <a:gd name="connsiteX39" fmla="*/ 1436388 w 1556518"/>
                  <a:gd name="connsiteY39" fmla="*/ 916777 h 1792811"/>
                  <a:gd name="connsiteX40" fmla="*/ 1489845 w 1556518"/>
                  <a:gd name="connsiteY40" fmla="*/ 865587 h 1792811"/>
                  <a:gd name="connsiteX41" fmla="*/ 1550466 w 1556518"/>
                  <a:gd name="connsiteY41" fmla="*/ 754532 h 1792811"/>
                  <a:gd name="connsiteX42" fmla="*/ 1555325 w 1556518"/>
                  <a:gd name="connsiteY42" fmla="*/ 737174 h 1792811"/>
                  <a:gd name="connsiteX43" fmla="*/ 1462598 w 1556518"/>
                  <a:gd name="connsiteY43" fmla="*/ 607807 h 1792811"/>
                  <a:gd name="connsiteX44" fmla="*/ 1458869 w 1556518"/>
                  <a:gd name="connsiteY44" fmla="*/ 602016 h 1792811"/>
                  <a:gd name="connsiteX45" fmla="*/ 1458504 w 1556518"/>
                  <a:gd name="connsiteY45" fmla="*/ 597964 h 1792811"/>
                  <a:gd name="connsiteX46" fmla="*/ 1432734 w 1556518"/>
                  <a:gd name="connsiteY46" fmla="*/ 538432 h 1792811"/>
                  <a:gd name="connsiteX47" fmla="*/ 1367730 w 1556518"/>
                  <a:gd name="connsiteY47" fmla="*/ 513057 h 1792811"/>
                  <a:gd name="connsiteX48" fmla="*/ 1348194 w 1556518"/>
                  <a:gd name="connsiteY48" fmla="*/ 428751 h 1792811"/>
                  <a:gd name="connsiteX49" fmla="*/ 1289186 w 1556518"/>
                  <a:gd name="connsiteY49" fmla="*/ 304522 h 1792811"/>
                  <a:gd name="connsiteX50" fmla="*/ 1200644 w 1556518"/>
                  <a:gd name="connsiteY50" fmla="*/ 198993 h 1792811"/>
                  <a:gd name="connsiteX51" fmla="*/ 1132992 w 1556518"/>
                  <a:gd name="connsiteY51" fmla="*/ 140890 h 1792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556518" h="1792811">
                    <a:moveTo>
                      <a:pt x="113185" y="447348"/>
                    </a:moveTo>
                    <a:lnTo>
                      <a:pt x="109634" y="455872"/>
                    </a:lnTo>
                    <a:lnTo>
                      <a:pt x="109310" y="457479"/>
                    </a:lnTo>
                    <a:lnTo>
                      <a:pt x="104101" y="465171"/>
                    </a:lnTo>
                    <a:lnTo>
                      <a:pt x="106022" y="458388"/>
                    </a:lnTo>
                    <a:close/>
                    <a:moveTo>
                      <a:pt x="1132992" y="140890"/>
                    </a:moveTo>
                    <a:cubicBezTo>
                      <a:pt x="1106075" y="120553"/>
                      <a:pt x="1077841" y="101794"/>
                      <a:pt x="1048079" y="85505"/>
                    </a:cubicBezTo>
                    <a:cubicBezTo>
                      <a:pt x="1036722" y="79232"/>
                      <a:pt x="974207" y="39339"/>
                      <a:pt x="964301" y="52481"/>
                    </a:cubicBezTo>
                    <a:cubicBezTo>
                      <a:pt x="960402" y="57792"/>
                      <a:pt x="874579" y="18242"/>
                      <a:pt x="863797" y="15127"/>
                    </a:cubicBezTo>
                    <a:cubicBezTo>
                      <a:pt x="816196" y="1607"/>
                      <a:pt x="752021" y="-11297"/>
                      <a:pt x="707535" y="16331"/>
                    </a:cubicBezTo>
                    <a:cubicBezTo>
                      <a:pt x="697322" y="22792"/>
                      <a:pt x="688630" y="33200"/>
                      <a:pt x="678627" y="38767"/>
                    </a:cubicBezTo>
                    <a:cubicBezTo>
                      <a:pt x="669730" y="43650"/>
                      <a:pt x="657260" y="44479"/>
                      <a:pt x="647576" y="47100"/>
                    </a:cubicBezTo>
                    <a:cubicBezTo>
                      <a:pt x="599897" y="58678"/>
                      <a:pt x="558106" y="74102"/>
                      <a:pt x="506823" y="110510"/>
                    </a:cubicBezTo>
                    <a:cubicBezTo>
                      <a:pt x="467753" y="139985"/>
                      <a:pt x="434045" y="173938"/>
                      <a:pt x="408011" y="215369"/>
                    </a:cubicBezTo>
                    <a:cubicBezTo>
                      <a:pt x="388617" y="246285"/>
                      <a:pt x="350147" y="256452"/>
                      <a:pt x="317730" y="262573"/>
                    </a:cubicBezTo>
                    <a:cubicBezTo>
                      <a:pt x="277000" y="270318"/>
                      <a:pt x="241953" y="276385"/>
                      <a:pt x="206522" y="297656"/>
                    </a:cubicBezTo>
                    <a:cubicBezTo>
                      <a:pt x="172512" y="318508"/>
                      <a:pt x="145812" y="342787"/>
                      <a:pt x="117688" y="370695"/>
                    </a:cubicBezTo>
                    <a:cubicBezTo>
                      <a:pt x="79925" y="408221"/>
                      <a:pt x="54252" y="456915"/>
                      <a:pt x="38047" y="507091"/>
                    </a:cubicBezTo>
                    <a:cubicBezTo>
                      <a:pt x="21316" y="557897"/>
                      <a:pt x="19103" y="611192"/>
                      <a:pt x="4424" y="662106"/>
                    </a:cubicBezTo>
                    <a:cubicBezTo>
                      <a:pt x="-4185" y="692928"/>
                      <a:pt x="-60" y="722606"/>
                      <a:pt x="15327" y="750981"/>
                    </a:cubicBezTo>
                    <a:cubicBezTo>
                      <a:pt x="57703" y="829734"/>
                      <a:pt x="159257" y="869038"/>
                      <a:pt x="231710" y="915622"/>
                    </a:cubicBezTo>
                    <a:cubicBezTo>
                      <a:pt x="267936" y="938916"/>
                      <a:pt x="285415" y="977604"/>
                      <a:pt x="282737" y="1022480"/>
                    </a:cubicBezTo>
                    <a:lnTo>
                      <a:pt x="278033" y="1053344"/>
                    </a:lnTo>
                    <a:lnTo>
                      <a:pt x="255037" y="1125692"/>
                    </a:lnTo>
                    <a:lnTo>
                      <a:pt x="233076" y="1162163"/>
                    </a:lnTo>
                    <a:cubicBezTo>
                      <a:pt x="222757" y="1175562"/>
                      <a:pt x="211116" y="1188058"/>
                      <a:pt x="198687" y="1200698"/>
                    </a:cubicBezTo>
                    <a:cubicBezTo>
                      <a:pt x="167927" y="1231761"/>
                      <a:pt x="167814" y="1257541"/>
                      <a:pt x="96952" y="1282774"/>
                    </a:cubicBezTo>
                    <a:lnTo>
                      <a:pt x="48004" y="1293177"/>
                    </a:lnTo>
                    <a:lnTo>
                      <a:pt x="646293" y="1792811"/>
                    </a:lnTo>
                    <a:lnTo>
                      <a:pt x="662583" y="1735444"/>
                    </a:lnTo>
                    <a:cubicBezTo>
                      <a:pt x="707494" y="1564414"/>
                      <a:pt x="740685" y="1377946"/>
                      <a:pt x="747397" y="1343065"/>
                    </a:cubicBezTo>
                    <a:cubicBezTo>
                      <a:pt x="756760" y="1294670"/>
                      <a:pt x="770600" y="1240914"/>
                      <a:pt x="805574" y="1204806"/>
                    </a:cubicBezTo>
                    <a:cubicBezTo>
                      <a:pt x="826642" y="1182783"/>
                      <a:pt x="854174" y="1167763"/>
                      <a:pt x="883487" y="1159587"/>
                    </a:cubicBezTo>
                    <a:cubicBezTo>
                      <a:pt x="912539" y="1151725"/>
                      <a:pt x="942366" y="1155756"/>
                      <a:pt x="971677" y="1150788"/>
                    </a:cubicBezTo>
                    <a:cubicBezTo>
                      <a:pt x="1031140" y="1140484"/>
                      <a:pt x="1082788" y="1108129"/>
                      <a:pt x="1121243" y="1062080"/>
                    </a:cubicBezTo>
                    <a:lnTo>
                      <a:pt x="1178927" y="993008"/>
                    </a:lnTo>
                    <a:cubicBezTo>
                      <a:pt x="1194994" y="973767"/>
                      <a:pt x="1212490" y="996409"/>
                      <a:pt x="1230686" y="1004110"/>
                    </a:cubicBezTo>
                    <a:cubicBezTo>
                      <a:pt x="1266815" y="1019826"/>
                      <a:pt x="1310744" y="1021714"/>
                      <a:pt x="1346907" y="1005337"/>
                    </a:cubicBezTo>
                    <a:cubicBezTo>
                      <a:pt x="1365113" y="1003409"/>
                      <a:pt x="1377226" y="992109"/>
                      <a:pt x="1388971" y="979969"/>
                    </a:cubicBezTo>
                    <a:cubicBezTo>
                      <a:pt x="1406879" y="961730"/>
                      <a:pt x="1423160" y="938386"/>
                      <a:pt x="1436388" y="916777"/>
                    </a:cubicBezTo>
                    <a:cubicBezTo>
                      <a:pt x="1451620" y="891486"/>
                      <a:pt x="1465154" y="879767"/>
                      <a:pt x="1489845" y="865587"/>
                    </a:cubicBezTo>
                    <a:cubicBezTo>
                      <a:pt x="1530065" y="842427"/>
                      <a:pt x="1539796" y="794875"/>
                      <a:pt x="1550466" y="754532"/>
                    </a:cubicBezTo>
                    <a:cubicBezTo>
                      <a:pt x="1552577" y="748799"/>
                      <a:pt x="1558001" y="744227"/>
                      <a:pt x="1555325" y="737174"/>
                    </a:cubicBezTo>
                    <a:cubicBezTo>
                      <a:pt x="1565016" y="676206"/>
                      <a:pt x="1514032" y="628275"/>
                      <a:pt x="1462598" y="607807"/>
                    </a:cubicBezTo>
                    <a:cubicBezTo>
                      <a:pt x="1460178" y="606858"/>
                      <a:pt x="1458549" y="604962"/>
                      <a:pt x="1458869" y="602016"/>
                    </a:cubicBezTo>
                    <a:cubicBezTo>
                      <a:pt x="1459027" y="600543"/>
                      <a:pt x="1458924" y="599386"/>
                      <a:pt x="1458504" y="597964"/>
                    </a:cubicBezTo>
                    <a:cubicBezTo>
                      <a:pt x="1458739" y="574604"/>
                      <a:pt x="1453342" y="553500"/>
                      <a:pt x="1432734" y="538432"/>
                    </a:cubicBezTo>
                    <a:cubicBezTo>
                      <a:pt x="1414648" y="525471"/>
                      <a:pt x="1381393" y="528750"/>
                      <a:pt x="1367730" y="513057"/>
                    </a:cubicBezTo>
                    <a:cubicBezTo>
                      <a:pt x="1345658" y="488201"/>
                      <a:pt x="1360214" y="455386"/>
                      <a:pt x="1348194" y="428751"/>
                    </a:cubicBezTo>
                    <a:cubicBezTo>
                      <a:pt x="1329296" y="387273"/>
                      <a:pt x="1312031" y="344480"/>
                      <a:pt x="1289186" y="304522"/>
                    </a:cubicBezTo>
                    <a:cubicBezTo>
                      <a:pt x="1266289" y="263986"/>
                      <a:pt x="1233650" y="231911"/>
                      <a:pt x="1200644" y="198993"/>
                    </a:cubicBezTo>
                    <a:cubicBezTo>
                      <a:pt x="1179252" y="178451"/>
                      <a:pt x="1156755" y="158593"/>
                      <a:pt x="1132992" y="14089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26" name="Freeform: Shape 225">
                <a:extLst>
                  <a:ext uri="{FF2B5EF4-FFF2-40B4-BE49-F238E27FC236}">
                    <a16:creationId xmlns:a16="http://schemas.microsoft.com/office/drawing/2014/main" id="{DBEDF1A0-7CC9-4CC8-B025-B44AA3D76FBF}"/>
                  </a:ext>
                </a:extLst>
              </p:cNvPr>
              <p:cNvSpPr/>
              <p:nvPr userDrawn="1"/>
            </p:nvSpPr>
            <p:spPr>
              <a:xfrm rot="1430240">
                <a:off x="1297027" y="3613150"/>
                <a:ext cx="697058" cy="52969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114902B0-CDDF-45FE-AFD7-DD33CB21E0B3}"/>
                </a:ext>
              </a:extLst>
            </p:cNvPr>
            <p:cNvGrpSpPr/>
            <p:nvPr userDrawn="1"/>
          </p:nvGrpSpPr>
          <p:grpSpPr>
            <a:xfrm>
              <a:off x="2774524" y="5564882"/>
              <a:ext cx="1071206" cy="1322630"/>
              <a:chOff x="4791094" y="2006123"/>
              <a:chExt cx="1565412" cy="1932831"/>
            </a:xfrm>
          </p:grpSpPr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103DC0BC-72B0-4EE3-9A2C-4566663ACF2D}"/>
                  </a:ext>
                </a:extLst>
              </p:cNvPr>
              <p:cNvSpPr/>
              <p:nvPr/>
            </p:nvSpPr>
            <p:spPr>
              <a:xfrm>
                <a:off x="4791094" y="2006123"/>
                <a:ext cx="1492691" cy="1932831"/>
              </a:xfrm>
              <a:custGeom>
                <a:avLst/>
                <a:gdLst>
                  <a:gd name="connsiteX0" fmla="*/ 122940 w 808720"/>
                  <a:gd name="connsiteY0" fmla="*/ 126696 h 1047182"/>
                  <a:gd name="connsiteX1" fmla="*/ 98719 w 808720"/>
                  <a:gd name="connsiteY1" fmla="*/ 146578 h 1047182"/>
                  <a:gd name="connsiteX2" fmla="*/ 122624 w 808720"/>
                  <a:gd name="connsiteY2" fmla="*/ 126840 h 1047182"/>
                  <a:gd name="connsiteX3" fmla="*/ 153142 w 808720"/>
                  <a:gd name="connsiteY3" fmla="*/ 107190 h 1047182"/>
                  <a:gd name="connsiteX4" fmla="*/ 152012 w 808720"/>
                  <a:gd name="connsiteY4" fmla="*/ 107759 h 1047182"/>
                  <a:gd name="connsiteX5" fmla="*/ 116264 w 808720"/>
                  <a:gd name="connsiteY5" fmla="*/ 122454 h 1047182"/>
                  <a:gd name="connsiteX6" fmla="*/ 138469 w 808720"/>
                  <a:gd name="connsiteY6" fmla="*/ 111187 h 1047182"/>
                  <a:gd name="connsiteX7" fmla="*/ 175249 w 808720"/>
                  <a:gd name="connsiteY7" fmla="*/ 92199 h 1047182"/>
                  <a:gd name="connsiteX8" fmla="*/ 172682 w 808720"/>
                  <a:gd name="connsiteY8" fmla="*/ 94765 h 1047182"/>
                  <a:gd name="connsiteX9" fmla="*/ 155960 w 808720"/>
                  <a:gd name="connsiteY9" fmla="*/ 98329 h 1047182"/>
                  <a:gd name="connsiteX10" fmla="*/ 184471 w 808720"/>
                  <a:gd name="connsiteY10" fmla="*/ 82977 h 1047182"/>
                  <a:gd name="connsiteX11" fmla="*/ 176513 w 808720"/>
                  <a:gd name="connsiteY11" fmla="*/ 91797 h 1047182"/>
                  <a:gd name="connsiteX12" fmla="*/ 175249 w 808720"/>
                  <a:gd name="connsiteY12" fmla="*/ 92199 h 1047182"/>
                  <a:gd name="connsiteX13" fmla="*/ 210788 w 808720"/>
                  <a:gd name="connsiteY13" fmla="*/ 72012 h 1047182"/>
                  <a:gd name="connsiteX14" fmla="*/ 203496 w 808720"/>
                  <a:gd name="connsiteY14" fmla="*/ 79304 h 1047182"/>
                  <a:gd name="connsiteX15" fmla="*/ 198623 w 808720"/>
                  <a:gd name="connsiteY15" fmla="*/ 82420 h 1047182"/>
                  <a:gd name="connsiteX16" fmla="*/ 197629 w 808720"/>
                  <a:gd name="connsiteY16" fmla="*/ 82977 h 1047182"/>
                  <a:gd name="connsiteX17" fmla="*/ 210788 w 808720"/>
                  <a:gd name="connsiteY17" fmla="*/ 72012 h 1047182"/>
                  <a:gd name="connsiteX18" fmla="*/ 625381 w 808720"/>
                  <a:gd name="connsiteY18" fmla="*/ 68416 h 1047182"/>
                  <a:gd name="connsiteX19" fmla="*/ 634886 w 808720"/>
                  <a:gd name="connsiteY19" fmla="*/ 74753 h 1047182"/>
                  <a:gd name="connsiteX20" fmla="*/ 666961 w 808720"/>
                  <a:gd name="connsiteY20" fmla="*/ 100523 h 1047182"/>
                  <a:gd name="connsiteX21" fmla="*/ 232301 w 808720"/>
                  <a:gd name="connsiteY21" fmla="*/ 68244 h 1047182"/>
                  <a:gd name="connsiteX22" fmla="*/ 219560 w 808720"/>
                  <a:gd name="connsiteY22" fmla="*/ 76398 h 1047182"/>
                  <a:gd name="connsiteX23" fmla="*/ 231172 w 808720"/>
                  <a:gd name="connsiteY23" fmla="*/ 68796 h 1047182"/>
                  <a:gd name="connsiteX24" fmla="*/ 221753 w 808720"/>
                  <a:gd name="connsiteY24" fmla="*/ 67626 h 1047182"/>
                  <a:gd name="connsiteX25" fmla="*/ 213186 w 808720"/>
                  <a:gd name="connsiteY25" fmla="*/ 74265 h 1047182"/>
                  <a:gd name="connsiteX26" fmla="*/ 202614 w 808720"/>
                  <a:gd name="connsiteY26" fmla="*/ 80186 h 1047182"/>
                  <a:gd name="connsiteX27" fmla="*/ 203496 w 808720"/>
                  <a:gd name="connsiteY27" fmla="*/ 79304 h 1047182"/>
                  <a:gd name="connsiteX28" fmla="*/ 242911 w 808720"/>
                  <a:gd name="connsiteY28" fmla="*/ 61132 h 1047182"/>
                  <a:gd name="connsiteX29" fmla="*/ 242588 w 808720"/>
                  <a:gd name="connsiteY29" fmla="*/ 61320 h 1047182"/>
                  <a:gd name="connsiteX30" fmla="*/ 231172 w 808720"/>
                  <a:gd name="connsiteY30" fmla="*/ 68796 h 1047182"/>
                  <a:gd name="connsiteX31" fmla="*/ 228275 w 808720"/>
                  <a:gd name="connsiteY31" fmla="*/ 70210 h 1047182"/>
                  <a:gd name="connsiteX32" fmla="*/ 238476 w 808720"/>
                  <a:gd name="connsiteY32" fmla="*/ 62965 h 1047182"/>
                  <a:gd name="connsiteX33" fmla="*/ 614324 w 808720"/>
                  <a:gd name="connsiteY33" fmla="*/ 61045 h 1047182"/>
                  <a:gd name="connsiteX34" fmla="*/ 614324 w 808720"/>
                  <a:gd name="connsiteY34" fmla="*/ 61046 h 1047182"/>
                  <a:gd name="connsiteX35" fmla="*/ 614325 w 808720"/>
                  <a:gd name="connsiteY35" fmla="*/ 61046 h 1047182"/>
                  <a:gd name="connsiteX36" fmla="*/ 614324 w 808720"/>
                  <a:gd name="connsiteY36" fmla="*/ 61045 h 1047182"/>
                  <a:gd name="connsiteX37" fmla="*/ 623646 w 808720"/>
                  <a:gd name="connsiteY37" fmla="*/ 67077 h 1047182"/>
                  <a:gd name="connsiteX38" fmla="*/ 625381 w 808720"/>
                  <a:gd name="connsiteY38" fmla="*/ 68416 h 1047182"/>
                  <a:gd name="connsiteX39" fmla="*/ 614324 w 808720"/>
                  <a:gd name="connsiteY39" fmla="*/ 61046 h 1047182"/>
                  <a:gd name="connsiteX40" fmla="*/ 614324 w 808720"/>
                  <a:gd name="connsiteY40" fmla="*/ 61045 h 1047182"/>
                  <a:gd name="connsiteX41" fmla="*/ 614323 w 808720"/>
                  <a:gd name="connsiteY41" fmla="*/ 61044 h 1047182"/>
                  <a:gd name="connsiteX42" fmla="*/ 614324 w 808720"/>
                  <a:gd name="connsiteY42" fmla="*/ 61045 h 1047182"/>
                  <a:gd name="connsiteX43" fmla="*/ 614324 w 808720"/>
                  <a:gd name="connsiteY43" fmla="*/ 61045 h 1047182"/>
                  <a:gd name="connsiteX44" fmla="*/ 614319 w 808720"/>
                  <a:gd name="connsiteY44" fmla="*/ 61042 h 1047182"/>
                  <a:gd name="connsiteX45" fmla="*/ 614322 w 808720"/>
                  <a:gd name="connsiteY45" fmla="*/ 61044 h 1047182"/>
                  <a:gd name="connsiteX46" fmla="*/ 614323 w 808720"/>
                  <a:gd name="connsiteY46" fmla="*/ 61044 h 1047182"/>
                  <a:gd name="connsiteX47" fmla="*/ 245287 w 808720"/>
                  <a:gd name="connsiteY47" fmla="*/ 60150 h 1047182"/>
                  <a:gd name="connsiteX48" fmla="*/ 236780 w 808720"/>
                  <a:gd name="connsiteY48" fmla="*/ 65523 h 1047182"/>
                  <a:gd name="connsiteX49" fmla="*/ 232445 w 808720"/>
                  <a:gd name="connsiteY49" fmla="*/ 68174 h 1047182"/>
                  <a:gd name="connsiteX50" fmla="*/ 232301 w 808720"/>
                  <a:gd name="connsiteY50" fmla="*/ 68244 h 1047182"/>
                  <a:gd name="connsiteX51" fmla="*/ 244331 w 808720"/>
                  <a:gd name="connsiteY51" fmla="*/ 60545 h 1047182"/>
                  <a:gd name="connsiteX52" fmla="*/ 248586 w 808720"/>
                  <a:gd name="connsiteY52" fmla="*/ 57822 h 1047182"/>
                  <a:gd name="connsiteX53" fmla="*/ 244331 w 808720"/>
                  <a:gd name="connsiteY53" fmla="*/ 60545 h 1047182"/>
                  <a:gd name="connsiteX54" fmla="*/ 242911 w 808720"/>
                  <a:gd name="connsiteY54" fmla="*/ 61132 h 1047182"/>
                  <a:gd name="connsiteX55" fmla="*/ 259037 w 808720"/>
                  <a:gd name="connsiteY55" fmla="*/ 54466 h 1047182"/>
                  <a:gd name="connsiteX56" fmla="*/ 247123 w 808720"/>
                  <a:gd name="connsiteY56" fmla="*/ 61364 h 1047182"/>
                  <a:gd name="connsiteX57" fmla="*/ 225698 w 808720"/>
                  <a:gd name="connsiteY57" fmla="*/ 73768 h 1047182"/>
                  <a:gd name="connsiteX58" fmla="*/ 227014 w 808720"/>
                  <a:gd name="connsiteY58" fmla="*/ 72891 h 1047182"/>
                  <a:gd name="connsiteX59" fmla="*/ 239298 w 808720"/>
                  <a:gd name="connsiteY59" fmla="*/ 65632 h 1047182"/>
                  <a:gd name="connsiteX60" fmla="*/ 247523 w 808720"/>
                  <a:gd name="connsiteY60" fmla="*/ 60772 h 1047182"/>
                  <a:gd name="connsiteX61" fmla="*/ 252493 w 808720"/>
                  <a:gd name="connsiteY61" fmla="*/ 57171 h 1047182"/>
                  <a:gd name="connsiteX62" fmla="*/ 256843 w 808720"/>
                  <a:gd name="connsiteY62" fmla="*/ 53006 h 1047182"/>
                  <a:gd name="connsiteX63" fmla="*/ 252345 w 808720"/>
                  <a:gd name="connsiteY63" fmla="*/ 56004 h 1047182"/>
                  <a:gd name="connsiteX64" fmla="*/ 246147 w 808720"/>
                  <a:gd name="connsiteY64" fmla="*/ 59794 h 1047182"/>
                  <a:gd name="connsiteX65" fmla="*/ 245287 w 808720"/>
                  <a:gd name="connsiteY65" fmla="*/ 60150 h 1047182"/>
                  <a:gd name="connsiteX66" fmla="*/ 253654 w 808720"/>
                  <a:gd name="connsiteY66" fmla="*/ 54866 h 1047182"/>
                  <a:gd name="connsiteX67" fmla="*/ 601166 w 808720"/>
                  <a:gd name="connsiteY67" fmla="*/ 52273 h 1047182"/>
                  <a:gd name="connsiteX68" fmla="*/ 614319 w 808720"/>
                  <a:gd name="connsiteY68" fmla="*/ 61042 h 1047182"/>
                  <a:gd name="connsiteX69" fmla="*/ 601379 w 808720"/>
                  <a:gd name="connsiteY69" fmla="*/ 52670 h 1047182"/>
                  <a:gd name="connsiteX70" fmla="*/ 252457 w 808720"/>
                  <a:gd name="connsiteY70" fmla="*/ 52273 h 1047182"/>
                  <a:gd name="connsiteX71" fmla="*/ 199823 w 808720"/>
                  <a:gd name="connsiteY71" fmla="*/ 82977 h 1047182"/>
                  <a:gd name="connsiteX72" fmla="*/ 210788 w 808720"/>
                  <a:gd name="connsiteY72" fmla="*/ 76124 h 1047182"/>
                  <a:gd name="connsiteX73" fmla="*/ 213186 w 808720"/>
                  <a:gd name="connsiteY73" fmla="*/ 74265 h 1047182"/>
                  <a:gd name="connsiteX74" fmla="*/ 263629 w 808720"/>
                  <a:gd name="connsiteY74" fmla="*/ 49104 h 1047182"/>
                  <a:gd name="connsiteX75" fmla="*/ 252493 w 808720"/>
                  <a:gd name="connsiteY75" fmla="*/ 57171 h 1047182"/>
                  <a:gd name="connsiteX76" fmla="*/ 247496 w 808720"/>
                  <a:gd name="connsiteY76" fmla="*/ 59237 h 1047182"/>
                  <a:gd name="connsiteX77" fmla="*/ 252345 w 808720"/>
                  <a:gd name="connsiteY77" fmla="*/ 56004 h 1047182"/>
                  <a:gd name="connsiteX78" fmla="*/ 276698 w 808720"/>
                  <a:gd name="connsiteY78" fmla="*/ 48703 h 1047182"/>
                  <a:gd name="connsiteX79" fmla="*/ 270868 w 808720"/>
                  <a:gd name="connsiteY79" fmla="*/ 51812 h 1047182"/>
                  <a:gd name="connsiteX80" fmla="*/ 272660 w 808720"/>
                  <a:gd name="connsiteY80" fmla="*/ 50257 h 1047182"/>
                  <a:gd name="connsiteX81" fmla="*/ 274193 w 808720"/>
                  <a:gd name="connsiteY81" fmla="*/ 49469 h 1047182"/>
                  <a:gd name="connsiteX82" fmla="*/ 265617 w 808720"/>
                  <a:gd name="connsiteY82" fmla="*/ 47888 h 1047182"/>
                  <a:gd name="connsiteX83" fmla="*/ 263629 w 808720"/>
                  <a:gd name="connsiteY83" fmla="*/ 49104 h 1047182"/>
                  <a:gd name="connsiteX84" fmla="*/ 264026 w 808720"/>
                  <a:gd name="connsiteY84" fmla="*/ 48815 h 1047182"/>
                  <a:gd name="connsiteX85" fmla="*/ 592871 w 808720"/>
                  <a:gd name="connsiteY85" fmla="*/ 47164 h 1047182"/>
                  <a:gd name="connsiteX86" fmla="*/ 601379 w 808720"/>
                  <a:gd name="connsiteY86" fmla="*/ 52670 h 1047182"/>
                  <a:gd name="connsiteX87" fmla="*/ 603085 w 808720"/>
                  <a:gd name="connsiteY87" fmla="*/ 55837 h 1047182"/>
                  <a:gd name="connsiteX88" fmla="*/ 603264 w 808720"/>
                  <a:gd name="connsiteY88" fmla="*/ 59239 h 1047182"/>
                  <a:gd name="connsiteX89" fmla="*/ 601441 w 808720"/>
                  <a:gd name="connsiteY89" fmla="*/ 57482 h 1047182"/>
                  <a:gd name="connsiteX90" fmla="*/ 288342 w 808720"/>
                  <a:gd name="connsiteY90" fmla="*/ 45138 h 1047182"/>
                  <a:gd name="connsiteX91" fmla="*/ 287548 w 808720"/>
                  <a:gd name="connsiteY91" fmla="*/ 45694 h 1047182"/>
                  <a:gd name="connsiteX92" fmla="*/ 288042 w 808720"/>
                  <a:gd name="connsiteY92" fmla="*/ 45230 h 1047182"/>
                  <a:gd name="connsiteX93" fmla="*/ 289147 w 808720"/>
                  <a:gd name="connsiteY93" fmla="*/ 44192 h 1047182"/>
                  <a:gd name="connsiteX94" fmla="*/ 288042 w 808720"/>
                  <a:gd name="connsiteY94" fmla="*/ 45230 h 1047182"/>
                  <a:gd name="connsiteX95" fmla="*/ 276698 w 808720"/>
                  <a:gd name="connsiteY95" fmla="*/ 48703 h 1047182"/>
                  <a:gd name="connsiteX96" fmla="*/ 280247 w 808720"/>
                  <a:gd name="connsiteY96" fmla="*/ 46810 h 1047182"/>
                  <a:gd name="connsiteX97" fmla="*/ 280539 w 808720"/>
                  <a:gd name="connsiteY97" fmla="*/ 43090 h 1047182"/>
                  <a:gd name="connsiteX98" fmla="*/ 280378 w 808720"/>
                  <a:gd name="connsiteY98" fmla="*/ 43225 h 1047182"/>
                  <a:gd name="connsiteX99" fmla="*/ 272196 w 808720"/>
                  <a:gd name="connsiteY99" fmla="*/ 50081 h 1047182"/>
                  <a:gd name="connsiteX100" fmla="*/ 273226 w 808720"/>
                  <a:gd name="connsiteY100" fmla="*/ 49765 h 1047182"/>
                  <a:gd name="connsiteX101" fmla="*/ 272660 w 808720"/>
                  <a:gd name="connsiteY101" fmla="*/ 50257 h 1047182"/>
                  <a:gd name="connsiteX102" fmla="*/ 249908 w 808720"/>
                  <a:gd name="connsiteY102" fmla="*/ 61940 h 1047182"/>
                  <a:gd name="connsiteX103" fmla="*/ 279867 w 808720"/>
                  <a:gd name="connsiteY103" fmla="*/ 43504 h 1047182"/>
                  <a:gd name="connsiteX104" fmla="*/ 291362 w 808720"/>
                  <a:gd name="connsiteY104" fmla="*/ 43024 h 1047182"/>
                  <a:gd name="connsiteX105" fmla="*/ 290090 w 808720"/>
                  <a:gd name="connsiteY105" fmla="*/ 43915 h 1047182"/>
                  <a:gd name="connsiteX106" fmla="*/ 289147 w 808720"/>
                  <a:gd name="connsiteY106" fmla="*/ 44192 h 1047182"/>
                  <a:gd name="connsiteX107" fmla="*/ 289875 w 808720"/>
                  <a:gd name="connsiteY107" fmla="*/ 43509 h 1047182"/>
                  <a:gd name="connsiteX108" fmla="*/ 287507 w 808720"/>
                  <a:gd name="connsiteY108" fmla="*/ 42633 h 1047182"/>
                  <a:gd name="connsiteX109" fmla="*/ 285725 w 808720"/>
                  <a:gd name="connsiteY109" fmla="*/ 43888 h 1047182"/>
                  <a:gd name="connsiteX110" fmla="*/ 280247 w 808720"/>
                  <a:gd name="connsiteY110" fmla="*/ 46810 h 1047182"/>
                  <a:gd name="connsiteX111" fmla="*/ 278200 w 808720"/>
                  <a:gd name="connsiteY111" fmla="*/ 47412 h 1047182"/>
                  <a:gd name="connsiteX112" fmla="*/ 588007 w 808720"/>
                  <a:gd name="connsiteY112" fmla="*/ 41308 h 1047182"/>
                  <a:gd name="connsiteX113" fmla="*/ 592871 w 808720"/>
                  <a:gd name="connsiteY113" fmla="*/ 47164 h 1047182"/>
                  <a:gd name="connsiteX114" fmla="*/ 592249 w 808720"/>
                  <a:gd name="connsiteY114" fmla="*/ 46761 h 1047182"/>
                  <a:gd name="connsiteX115" fmla="*/ 274389 w 808720"/>
                  <a:gd name="connsiteY115" fmla="*/ 41308 h 1047182"/>
                  <a:gd name="connsiteX116" fmla="*/ 264026 w 808720"/>
                  <a:gd name="connsiteY116" fmla="*/ 48815 h 1047182"/>
                  <a:gd name="connsiteX117" fmla="*/ 256843 w 808720"/>
                  <a:gd name="connsiteY117" fmla="*/ 53006 h 1047182"/>
                  <a:gd name="connsiteX118" fmla="*/ 261230 w 808720"/>
                  <a:gd name="connsiteY118" fmla="*/ 50081 h 1047182"/>
                  <a:gd name="connsiteX119" fmla="*/ 253654 w 808720"/>
                  <a:gd name="connsiteY119" fmla="*/ 54866 h 1047182"/>
                  <a:gd name="connsiteX120" fmla="*/ 248586 w 808720"/>
                  <a:gd name="connsiteY120" fmla="*/ 57822 h 1047182"/>
                  <a:gd name="connsiteX121" fmla="*/ 307680 w 808720"/>
                  <a:gd name="connsiteY121" fmla="*/ 39288 h 1047182"/>
                  <a:gd name="connsiteX122" fmla="*/ 307680 w 808720"/>
                  <a:gd name="connsiteY122" fmla="*/ 39289 h 1047182"/>
                  <a:gd name="connsiteX123" fmla="*/ 287548 w 808720"/>
                  <a:gd name="connsiteY123" fmla="*/ 45694 h 1047182"/>
                  <a:gd name="connsiteX124" fmla="*/ 307682 w 808720"/>
                  <a:gd name="connsiteY124" fmla="*/ 39288 h 1047182"/>
                  <a:gd name="connsiteX125" fmla="*/ 307681 w 808720"/>
                  <a:gd name="connsiteY125" fmla="*/ 39288 h 1047182"/>
                  <a:gd name="connsiteX126" fmla="*/ 307680 w 808720"/>
                  <a:gd name="connsiteY126" fmla="*/ 39288 h 1047182"/>
                  <a:gd name="connsiteX127" fmla="*/ 294391 w 808720"/>
                  <a:gd name="connsiteY127" fmla="*/ 39266 h 1047182"/>
                  <a:gd name="connsiteX128" fmla="*/ 289875 w 808720"/>
                  <a:gd name="connsiteY128" fmla="*/ 43509 h 1047182"/>
                  <a:gd name="connsiteX129" fmla="*/ 283161 w 808720"/>
                  <a:gd name="connsiteY129" fmla="*/ 45694 h 1047182"/>
                  <a:gd name="connsiteX130" fmla="*/ 285725 w 808720"/>
                  <a:gd name="connsiteY130" fmla="*/ 43888 h 1047182"/>
                  <a:gd name="connsiteX131" fmla="*/ 295068 w 808720"/>
                  <a:gd name="connsiteY131" fmla="*/ 38630 h 1047182"/>
                  <a:gd name="connsiteX132" fmla="*/ 294787 w 808720"/>
                  <a:gd name="connsiteY132" fmla="*/ 38894 h 1047182"/>
                  <a:gd name="connsiteX133" fmla="*/ 287507 w 808720"/>
                  <a:gd name="connsiteY133" fmla="*/ 42633 h 1047182"/>
                  <a:gd name="connsiteX134" fmla="*/ 292659 w 808720"/>
                  <a:gd name="connsiteY134" fmla="*/ 39003 h 1047182"/>
                  <a:gd name="connsiteX135" fmla="*/ 295794 w 808720"/>
                  <a:gd name="connsiteY135" fmla="*/ 38518 h 1047182"/>
                  <a:gd name="connsiteX136" fmla="*/ 294391 w 808720"/>
                  <a:gd name="connsiteY136" fmla="*/ 39266 h 1047182"/>
                  <a:gd name="connsiteX137" fmla="*/ 294787 w 808720"/>
                  <a:gd name="connsiteY137" fmla="*/ 38894 h 1047182"/>
                  <a:gd name="connsiteX138" fmla="*/ 295402 w 808720"/>
                  <a:gd name="connsiteY138" fmla="*/ 38578 h 1047182"/>
                  <a:gd name="connsiteX139" fmla="*/ 293884 w 808720"/>
                  <a:gd name="connsiteY139" fmla="*/ 38140 h 1047182"/>
                  <a:gd name="connsiteX140" fmla="*/ 292659 w 808720"/>
                  <a:gd name="connsiteY140" fmla="*/ 39003 h 1047182"/>
                  <a:gd name="connsiteX141" fmla="*/ 291934 w 808720"/>
                  <a:gd name="connsiteY141" fmla="*/ 39115 h 1047182"/>
                  <a:gd name="connsiteX142" fmla="*/ 313498 w 808720"/>
                  <a:gd name="connsiteY142" fmla="*/ 37437 h 1047182"/>
                  <a:gd name="connsiteX143" fmla="*/ 307682 w 808720"/>
                  <a:gd name="connsiteY143" fmla="*/ 39288 h 1047182"/>
                  <a:gd name="connsiteX144" fmla="*/ 308624 w 808720"/>
                  <a:gd name="connsiteY144" fmla="*/ 38929 h 1047182"/>
                  <a:gd name="connsiteX145" fmla="*/ 313519 w 808720"/>
                  <a:gd name="connsiteY145" fmla="*/ 37431 h 1047182"/>
                  <a:gd name="connsiteX146" fmla="*/ 313512 w 808720"/>
                  <a:gd name="connsiteY146" fmla="*/ 37433 h 1047182"/>
                  <a:gd name="connsiteX147" fmla="*/ 313498 w 808720"/>
                  <a:gd name="connsiteY147" fmla="*/ 37437 h 1047182"/>
                  <a:gd name="connsiteX148" fmla="*/ 314001 w 808720"/>
                  <a:gd name="connsiteY148" fmla="*/ 36882 h 1047182"/>
                  <a:gd name="connsiteX149" fmla="*/ 308624 w 808720"/>
                  <a:gd name="connsiteY149" fmla="*/ 38929 h 1047182"/>
                  <a:gd name="connsiteX150" fmla="*/ 288342 w 808720"/>
                  <a:gd name="connsiteY150" fmla="*/ 45138 h 1047182"/>
                  <a:gd name="connsiteX151" fmla="*/ 290090 w 808720"/>
                  <a:gd name="connsiteY151" fmla="*/ 43915 h 1047182"/>
                  <a:gd name="connsiteX152" fmla="*/ 313866 w 808720"/>
                  <a:gd name="connsiteY152" fmla="*/ 36922 h 1047182"/>
                  <a:gd name="connsiteX153" fmla="*/ 313865 w 808720"/>
                  <a:gd name="connsiteY153" fmla="*/ 36922 h 1047182"/>
                  <a:gd name="connsiteX154" fmla="*/ 590629 w 808720"/>
                  <a:gd name="connsiteY154" fmla="*/ 36788 h 1047182"/>
                  <a:gd name="connsiteX155" fmla="*/ 613314 w 808720"/>
                  <a:gd name="connsiteY155" fmla="*/ 52423 h 1047182"/>
                  <a:gd name="connsiteX156" fmla="*/ 638450 w 808720"/>
                  <a:gd name="connsiteY156" fmla="*/ 74205 h 1047182"/>
                  <a:gd name="connsiteX157" fmla="*/ 614124 w 808720"/>
                  <a:gd name="connsiteY157" fmla="*/ 53580 h 1047182"/>
                  <a:gd name="connsiteX158" fmla="*/ 314366 w 808720"/>
                  <a:gd name="connsiteY158" fmla="*/ 36228 h 1047182"/>
                  <a:gd name="connsiteX159" fmla="*/ 305093 w 808720"/>
                  <a:gd name="connsiteY159" fmla="*/ 39115 h 1047182"/>
                  <a:gd name="connsiteX160" fmla="*/ 313875 w 808720"/>
                  <a:gd name="connsiteY160" fmla="*/ 36354 h 1047182"/>
                  <a:gd name="connsiteX161" fmla="*/ 314682 w 808720"/>
                  <a:gd name="connsiteY161" fmla="*/ 36101 h 1047182"/>
                  <a:gd name="connsiteX162" fmla="*/ 313875 w 808720"/>
                  <a:gd name="connsiteY162" fmla="*/ 36354 h 1047182"/>
                  <a:gd name="connsiteX163" fmla="*/ 311672 w 808720"/>
                  <a:gd name="connsiteY163" fmla="*/ 36922 h 1047182"/>
                  <a:gd name="connsiteX164" fmla="*/ 315980 w 808720"/>
                  <a:gd name="connsiteY164" fmla="*/ 35747 h 1047182"/>
                  <a:gd name="connsiteX165" fmla="*/ 315760 w 808720"/>
                  <a:gd name="connsiteY165" fmla="*/ 35869 h 1047182"/>
                  <a:gd name="connsiteX166" fmla="*/ 314366 w 808720"/>
                  <a:gd name="connsiteY166" fmla="*/ 36228 h 1047182"/>
                  <a:gd name="connsiteX167" fmla="*/ 315429 w 808720"/>
                  <a:gd name="connsiteY167" fmla="*/ 35897 h 1047182"/>
                  <a:gd name="connsiteX168" fmla="*/ 313720 w 808720"/>
                  <a:gd name="connsiteY168" fmla="*/ 35745 h 1047182"/>
                  <a:gd name="connsiteX169" fmla="*/ 306737 w 808720"/>
                  <a:gd name="connsiteY169" fmla="*/ 38018 h 1047182"/>
                  <a:gd name="connsiteX170" fmla="*/ 291362 w 808720"/>
                  <a:gd name="connsiteY170" fmla="*/ 43024 h 1047182"/>
                  <a:gd name="connsiteX171" fmla="*/ 298369 w 808720"/>
                  <a:gd name="connsiteY171" fmla="*/ 38119 h 1047182"/>
                  <a:gd name="connsiteX172" fmla="*/ 303592 w 808720"/>
                  <a:gd name="connsiteY172" fmla="*/ 37311 h 1047182"/>
                  <a:gd name="connsiteX173" fmla="*/ 309068 w 808720"/>
                  <a:gd name="connsiteY173" fmla="*/ 36464 h 1047182"/>
                  <a:gd name="connsiteX174" fmla="*/ 309662 w 808720"/>
                  <a:gd name="connsiteY174" fmla="*/ 36373 h 1047182"/>
                  <a:gd name="connsiteX175" fmla="*/ 308819 w 808720"/>
                  <a:gd name="connsiteY175" fmla="*/ 36631 h 1047182"/>
                  <a:gd name="connsiteX176" fmla="*/ 300707 w 808720"/>
                  <a:gd name="connsiteY176" fmla="*/ 39115 h 1047182"/>
                  <a:gd name="connsiteX177" fmla="*/ 308121 w 808720"/>
                  <a:gd name="connsiteY177" fmla="*/ 37096 h 1047182"/>
                  <a:gd name="connsiteX178" fmla="*/ 312244 w 808720"/>
                  <a:gd name="connsiteY178" fmla="*/ 35973 h 1047182"/>
                  <a:gd name="connsiteX179" fmla="*/ 316204 w 808720"/>
                  <a:gd name="connsiteY179" fmla="*/ 35623 h 1047182"/>
                  <a:gd name="connsiteX180" fmla="*/ 316067 w 808720"/>
                  <a:gd name="connsiteY180" fmla="*/ 35699 h 1047182"/>
                  <a:gd name="connsiteX181" fmla="*/ 315429 w 808720"/>
                  <a:gd name="connsiteY181" fmla="*/ 35897 h 1047182"/>
                  <a:gd name="connsiteX182" fmla="*/ 314682 w 808720"/>
                  <a:gd name="connsiteY182" fmla="*/ 36101 h 1047182"/>
                  <a:gd name="connsiteX183" fmla="*/ 317845 w 808720"/>
                  <a:gd name="connsiteY183" fmla="*/ 35107 h 1047182"/>
                  <a:gd name="connsiteX184" fmla="*/ 316204 w 808720"/>
                  <a:gd name="connsiteY184" fmla="*/ 35623 h 1047182"/>
                  <a:gd name="connsiteX185" fmla="*/ 316857 w 808720"/>
                  <a:gd name="connsiteY185" fmla="*/ 35260 h 1047182"/>
                  <a:gd name="connsiteX186" fmla="*/ 588041 w 808720"/>
                  <a:gd name="connsiteY186" fmla="*/ 35004 h 1047182"/>
                  <a:gd name="connsiteX187" fmla="*/ 588179 w 808720"/>
                  <a:gd name="connsiteY187" fmla="*/ 35037 h 1047182"/>
                  <a:gd name="connsiteX188" fmla="*/ 590629 w 808720"/>
                  <a:gd name="connsiteY188" fmla="*/ 36788 h 1047182"/>
                  <a:gd name="connsiteX189" fmla="*/ 318959 w 808720"/>
                  <a:gd name="connsiteY189" fmla="*/ 34935 h 1047182"/>
                  <a:gd name="connsiteX190" fmla="*/ 315980 w 808720"/>
                  <a:gd name="connsiteY190" fmla="*/ 35747 h 1047182"/>
                  <a:gd name="connsiteX191" fmla="*/ 316067 w 808720"/>
                  <a:gd name="connsiteY191" fmla="*/ 35699 h 1047182"/>
                  <a:gd name="connsiteX192" fmla="*/ 318089 w 808720"/>
                  <a:gd name="connsiteY192" fmla="*/ 35069 h 1047182"/>
                  <a:gd name="connsiteX193" fmla="*/ 319504 w 808720"/>
                  <a:gd name="connsiteY193" fmla="*/ 34905 h 1047182"/>
                  <a:gd name="connsiteX194" fmla="*/ 316059 w 808720"/>
                  <a:gd name="connsiteY194" fmla="*/ 36099 h 1047182"/>
                  <a:gd name="connsiteX195" fmla="*/ 314008 w 808720"/>
                  <a:gd name="connsiteY195" fmla="*/ 36880 h 1047182"/>
                  <a:gd name="connsiteX196" fmla="*/ 313866 w 808720"/>
                  <a:gd name="connsiteY196" fmla="*/ 36922 h 1047182"/>
                  <a:gd name="connsiteX197" fmla="*/ 315760 w 808720"/>
                  <a:gd name="connsiteY197" fmla="*/ 35869 h 1047182"/>
                  <a:gd name="connsiteX198" fmla="*/ 320037 w 808720"/>
                  <a:gd name="connsiteY198" fmla="*/ 34768 h 1047182"/>
                  <a:gd name="connsiteX199" fmla="*/ 319504 w 808720"/>
                  <a:gd name="connsiteY199" fmla="*/ 34905 h 1047182"/>
                  <a:gd name="connsiteX200" fmla="*/ 319789 w 808720"/>
                  <a:gd name="connsiteY200" fmla="*/ 34806 h 1047182"/>
                  <a:gd name="connsiteX201" fmla="*/ 294127 w 808720"/>
                  <a:gd name="connsiteY201" fmla="*/ 34728 h 1047182"/>
                  <a:gd name="connsiteX202" fmla="*/ 285569 w 808720"/>
                  <a:gd name="connsiteY202" fmla="*/ 39995 h 1047182"/>
                  <a:gd name="connsiteX203" fmla="*/ 282339 w 808720"/>
                  <a:gd name="connsiteY203" fmla="*/ 41856 h 1047182"/>
                  <a:gd name="connsiteX204" fmla="*/ 281839 w 808720"/>
                  <a:gd name="connsiteY204" fmla="*/ 42290 h 1047182"/>
                  <a:gd name="connsiteX205" fmla="*/ 280539 w 808720"/>
                  <a:gd name="connsiteY205" fmla="*/ 43090 h 1047182"/>
                  <a:gd name="connsiteX206" fmla="*/ 282339 w 808720"/>
                  <a:gd name="connsiteY206" fmla="*/ 41582 h 1047182"/>
                  <a:gd name="connsiteX207" fmla="*/ 294127 w 808720"/>
                  <a:gd name="connsiteY207" fmla="*/ 34728 h 1047182"/>
                  <a:gd name="connsiteX208" fmla="*/ 322092 w 808720"/>
                  <a:gd name="connsiteY208" fmla="*/ 34703 h 1047182"/>
                  <a:gd name="connsiteX209" fmla="*/ 313533 w 808720"/>
                  <a:gd name="connsiteY209" fmla="*/ 37426 h 1047182"/>
                  <a:gd name="connsiteX210" fmla="*/ 313519 w 808720"/>
                  <a:gd name="connsiteY210" fmla="*/ 37431 h 1047182"/>
                  <a:gd name="connsiteX211" fmla="*/ 320652 w 808720"/>
                  <a:gd name="connsiteY211" fmla="*/ 34609 h 1047182"/>
                  <a:gd name="connsiteX212" fmla="*/ 320501 w 808720"/>
                  <a:gd name="connsiteY212" fmla="*/ 34696 h 1047182"/>
                  <a:gd name="connsiteX213" fmla="*/ 320037 w 808720"/>
                  <a:gd name="connsiteY213" fmla="*/ 34768 h 1047182"/>
                  <a:gd name="connsiteX214" fmla="*/ 321104 w 808720"/>
                  <a:gd name="connsiteY214" fmla="*/ 34350 h 1047182"/>
                  <a:gd name="connsiteX215" fmla="*/ 321100 w 808720"/>
                  <a:gd name="connsiteY215" fmla="*/ 34352 h 1047182"/>
                  <a:gd name="connsiteX216" fmla="*/ 319789 w 808720"/>
                  <a:gd name="connsiteY216" fmla="*/ 34806 h 1047182"/>
                  <a:gd name="connsiteX217" fmla="*/ 318959 w 808720"/>
                  <a:gd name="connsiteY217" fmla="*/ 34935 h 1047182"/>
                  <a:gd name="connsiteX218" fmla="*/ 318772 w 808720"/>
                  <a:gd name="connsiteY218" fmla="*/ 34196 h 1047182"/>
                  <a:gd name="connsiteX219" fmla="*/ 316857 w 808720"/>
                  <a:gd name="connsiteY219" fmla="*/ 35260 h 1047182"/>
                  <a:gd name="connsiteX220" fmla="*/ 313818 w 808720"/>
                  <a:gd name="connsiteY220" fmla="*/ 35730 h 1047182"/>
                  <a:gd name="connsiteX221" fmla="*/ 313720 w 808720"/>
                  <a:gd name="connsiteY221" fmla="*/ 35745 h 1047182"/>
                  <a:gd name="connsiteX222" fmla="*/ 313890 w 808720"/>
                  <a:gd name="connsiteY222" fmla="*/ 35689 h 1047182"/>
                  <a:gd name="connsiteX223" fmla="*/ 316978 w 808720"/>
                  <a:gd name="connsiteY223" fmla="*/ 34684 h 1047182"/>
                  <a:gd name="connsiteX224" fmla="*/ 327722 w 808720"/>
                  <a:gd name="connsiteY224" fmla="*/ 33918 h 1047182"/>
                  <a:gd name="connsiteX225" fmla="*/ 327349 w 808720"/>
                  <a:gd name="connsiteY225" fmla="*/ 34058 h 1047182"/>
                  <a:gd name="connsiteX226" fmla="*/ 324831 w 808720"/>
                  <a:gd name="connsiteY226" fmla="*/ 34728 h 1047182"/>
                  <a:gd name="connsiteX227" fmla="*/ 322900 w 808720"/>
                  <a:gd name="connsiteY227" fmla="*/ 33860 h 1047182"/>
                  <a:gd name="connsiteX228" fmla="*/ 321046 w 808720"/>
                  <a:gd name="connsiteY228" fmla="*/ 34508 h 1047182"/>
                  <a:gd name="connsiteX229" fmla="*/ 320652 w 808720"/>
                  <a:gd name="connsiteY229" fmla="*/ 34609 h 1047182"/>
                  <a:gd name="connsiteX230" fmla="*/ 321100 w 808720"/>
                  <a:gd name="connsiteY230" fmla="*/ 34352 h 1047182"/>
                  <a:gd name="connsiteX231" fmla="*/ 321117 w 808720"/>
                  <a:gd name="connsiteY231" fmla="*/ 34346 h 1047182"/>
                  <a:gd name="connsiteX232" fmla="*/ 322128 w 808720"/>
                  <a:gd name="connsiteY232" fmla="*/ 33761 h 1047182"/>
                  <a:gd name="connsiteX233" fmla="*/ 321934 w 808720"/>
                  <a:gd name="connsiteY233" fmla="*/ 33872 h 1047182"/>
                  <a:gd name="connsiteX234" fmla="*/ 318089 w 808720"/>
                  <a:gd name="connsiteY234" fmla="*/ 35069 h 1047182"/>
                  <a:gd name="connsiteX235" fmla="*/ 317845 w 808720"/>
                  <a:gd name="connsiteY235" fmla="*/ 35107 h 1047182"/>
                  <a:gd name="connsiteX236" fmla="*/ 324158 w 808720"/>
                  <a:gd name="connsiteY236" fmla="*/ 33707 h 1047182"/>
                  <a:gd name="connsiteX237" fmla="*/ 320445 w 808720"/>
                  <a:gd name="connsiteY237" fmla="*/ 34728 h 1047182"/>
                  <a:gd name="connsiteX238" fmla="*/ 320501 w 808720"/>
                  <a:gd name="connsiteY238" fmla="*/ 34696 h 1047182"/>
                  <a:gd name="connsiteX239" fmla="*/ 320513 w 808720"/>
                  <a:gd name="connsiteY239" fmla="*/ 34694 h 1047182"/>
                  <a:gd name="connsiteX240" fmla="*/ 321046 w 808720"/>
                  <a:gd name="connsiteY240" fmla="*/ 34508 h 1047182"/>
                  <a:gd name="connsiteX241" fmla="*/ 330096 w 808720"/>
                  <a:gd name="connsiteY241" fmla="*/ 33327 h 1047182"/>
                  <a:gd name="connsiteX242" fmla="*/ 318365 w 808720"/>
                  <a:gd name="connsiteY242" fmla="*/ 37868 h 1047182"/>
                  <a:gd name="connsiteX243" fmla="*/ 324831 w 808720"/>
                  <a:gd name="connsiteY243" fmla="*/ 35003 h 1047182"/>
                  <a:gd name="connsiteX244" fmla="*/ 327349 w 808720"/>
                  <a:gd name="connsiteY244" fmla="*/ 34058 h 1047182"/>
                  <a:gd name="connsiteX245" fmla="*/ 320499 w 808720"/>
                  <a:gd name="connsiteY245" fmla="*/ 33236 h 1047182"/>
                  <a:gd name="connsiteX246" fmla="*/ 319188 w 808720"/>
                  <a:gd name="connsiteY246" fmla="*/ 33965 h 1047182"/>
                  <a:gd name="connsiteX247" fmla="*/ 316978 w 808720"/>
                  <a:gd name="connsiteY247" fmla="*/ 34684 h 1047182"/>
                  <a:gd name="connsiteX248" fmla="*/ 314471 w 808720"/>
                  <a:gd name="connsiteY248" fmla="*/ 35367 h 1047182"/>
                  <a:gd name="connsiteX249" fmla="*/ 312244 w 808720"/>
                  <a:gd name="connsiteY249" fmla="*/ 35973 h 1047182"/>
                  <a:gd name="connsiteX250" fmla="*/ 309662 w 808720"/>
                  <a:gd name="connsiteY250" fmla="*/ 36373 h 1047182"/>
                  <a:gd name="connsiteX251" fmla="*/ 316344 w 808720"/>
                  <a:gd name="connsiteY251" fmla="*/ 34326 h 1047182"/>
                  <a:gd name="connsiteX252" fmla="*/ 318257 w 808720"/>
                  <a:gd name="connsiteY252" fmla="*/ 33741 h 1047182"/>
                  <a:gd name="connsiteX253" fmla="*/ 579159 w 808720"/>
                  <a:gd name="connsiteY253" fmla="*/ 32914 h 1047182"/>
                  <a:gd name="connsiteX254" fmla="*/ 591571 w 808720"/>
                  <a:gd name="connsiteY254" fmla="*/ 38566 h 1047182"/>
                  <a:gd name="connsiteX255" fmla="*/ 614324 w 808720"/>
                  <a:gd name="connsiteY255" fmla="*/ 61045 h 1047182"/>
                  <a:gd name="connsiteX256" fmla="*/ 614322 w 808720"/>
                  <a:gd name="connsiteY256" fmla="*/ 61044 h 1047182"/>
                  <a:gd name="connsiteX257" fmla="*/ 579143 w 808720"/>
                  <a:gd name="connsiteY257" fmla="*/ 32906 h 1047182"/>
                  <a:gd name="connsiteX258" fmla="*/ 579153 w 808720"/>
                  <a:gd name="connsiteY258" fmla="*/ 32908 h 1047182"/>
                  <a:gd name="connsiteX259" fmla="*/ 579159 w 808720"/>
                  <a:gd name="connsiteY259" fmla="*/ 32914 h 1047182"/>
                  <a:gd name="connsiteX260" fmla="*/ 327754 w 808720"/>
                  <a:gd name="connsiteY260" fmla="*/ 32901 h 1047182"/>
                  <a:gd name="connsiteX261" fmla="*/ 327754 w 808720"/>
                  <a:gd name="connsiteY261" fmla="*/ 32901 h 1047182"/>
                  <a:gd name="connsiteX262" fmla="*/ 322092 w 808720"/>
                  <a:gd name="connsiteY262" fmla="*/ 34703 h 1047182"/>
                  <a:gd name="connsiteX263" fmla="*/ 569518 w 808720"/>
                  <a:gd name="connsiteY263" fmla="*/ 32840 h 1047182"/>
                  <a:gd name="connsiteX264" fmla="*/ 570759 w 808720"/>
                  <a:gd name="connsiteY264" fmla="*/ 35323 h 1047182"/>
                  <a:gd name="connsiteX265" fmla="*/ 569400 w 808720"/>
                  <a:gd name="connsiteY265" fmla="*/ 33700 h 1047182"/>
                  <a:gd name="connsiteX266" fmla="*/ 327950 w 808720"/>
                  <a:gd name="connsiteY266" fmla="*/ 32779 h 1047182"/>
                  <a:gd name="connsiteX267" fmla="*/ 327790 w 808720"/>
                  <a:gd name="connsiteY267" fmla="*/ 32879 h 1047182"/>
                  <a:gd name="connsiteX268" fmla="*/ 314001 w 808720"/>
                  <a:gd name="connsiteY268" fmla="*/ 36882 h 1047182"/>
                  <a:gd name="connsiteX269" fmla="*/ 314008 w 808720"/>
                  <a:gd name="connsiteY269" fmla="*/ 36880 h 1047182"/>
                  <a:gd name="connsiteX270" fmla="*/ 328175 w 808720"/>
                  <a:gd name="connsiteY270" fmla="*/ 32768 h 1047182"/>
                  <a:gd name="connsiteX271" fmla="*/ 327975 w 808720"/>
                  <a:gd name="connsiteY271" fmla="*/ 32831 h 1047182"/>
                  <a:gd name="connsiteX272" fmla="*/ 327754 w 808720"/>
                  <a:gd name="connsiteY272" fmla="*/ 32901 h 1047182"/>
                  <a:gd name="connsiteX273" fmla="*/ 327790 w 808720"/>
                  <a:gd name="connsiteY273" fmla="*/ 32879 h 1047182"/>
                  <a:gd name="connsiteX274" fmla="*/ 328183 w 808720"/>
                  <a:gd name="connsiteY274" fmla="*/ 32765 h 1047182"/>
                  <a:gd name="connsiteX275" fmla="*/ 328178 w 808720"/>
                  <a:gd name="connsiteY275" fmla="*/ 32766 h 1047182"/>
                  <a:gd name="connsiteX276" fmla="*/ 328175 w 808720"/>
                  <a:gd name="connsiteY276" fmla="*/ 32768 h 1047182"/>
                  <a:gd name="connsiteX277" fmla="*/ 331578 w 808720"/>
                  <a:gd name="connsiteY277" fmla="*/ 32754 h 1047182"/>
                  <a:gd name="connsiteX278" fmla="*/ 330788 w 808720"/>
                  <a:gd name="connsiteY278" fmla="*/ 33060 h 1047182"/>
                  <a:gd name="connsiteX279" fmla="*/ 327722 w 808720"/>
                  <a:gd name="connsiteY279" fmla="*/ 33918 h 1047182"/>
                  <a:gd name="connsiteX280" fmla="*/ 328162 w 808720"/>
                  <a:gd name="connsiteY280" fmla="*/ 33753 h 1047182"/>
                  <a:gd name="connsiteX281" fmla="*/ 328386 w 808720"/>
                  <a:gd name="connsiteY281" fmla="*/ 32700 h 1047182"/>
                  <a:gd name="connsiteX282" fmla="*/ 328186 w 808720"/>
                  <a:gd name="connsiteY282" fmla="*/ 32764 h 1047182"/>
                  <a:gd name="connsiteX283" fmla="*/ 328183 w 808720"/>
                  <a:gd name="connsiteY283" fmla="*/ 32765 h 1047182"/>
                  <a:gd name="connsiteX284" fmla="*/ 332191 w 808720"/>
                  <a:gd name="connsiteY284" fmla="*/ 32666 h 1047182"/>
                  <a:gd name="connsiteX285" fmla="*/ 331490 w 808720"/>
                  <a:gd name="connsiteY285" fmla="*/ 32956 h 1047182"/>
                  <a:gd name="connsiteX286" fmla="*/ 330096 w 808720"/>
                  <a:gd name="connsiteY286" fmla="*/ 33327 h 1047182"/>
                  <a:gd name="connsiteX287" fmla="*/ 330788 w 808720"/>
                  <a:gd name="connsiteY287" fmla="*/ 33060 h 1047182"/>
                  <a:gd name="connsiteX288" fmla="*/ 328282 w 808720"/>
                  <a:gd name="connsiteY288" fmla="*/ 32572 h 1047182"/>
                  <a:gd name="connsiteX289" fmla="*/ 328083 w 808720"/>
                  <a:gd name="connsiteY289" fmla="*/ 32696 h 1047182"/>
                  <a:gd name="connsiteX290" fmla="*/ 324158 w 808720"/>
                  <a:gd name="connsiteY290" fmla="*/ 33707 h 1047182"/>
                  <a:gd name="connsiteX291" fmla="*/ 298514 w 808720"/>
                  <a:gd name="connsiteY291" fmla="*/ 32535 h 1047182"/>
                  <a:gd name="connsiteX292" fmla="*/ 276582 w 808720"/>
                  <a:gd name="connsiteY292" fmla="*/ 47888 h 1047182"/>
                  <a:gd name="connsiteX293" fmla="*/ 278200 w 808720"/>
                  <a:gd name="connsiteY293" fmla="*/ 47412 h 1047182"/>
                  <a:gd name="connsiteX294" fmla="*/ 274193 w 808720"/>
                  <a:gd name="connsiteY294" fmla="*/ 49469 h 1047182"/>
                  <a:gd name="connsiteX295" fmla="*/ 273226 w 808720"/>
                  <a:gd name="connsiteY295" fmla="*/ 49765 h 1047182"/>
                  <a:gd name="connsiteX296" fmla="*/ 281411 w 808720"/>
                  <a:gd name="connsiteY296" fmla="*/ 42662 h 1047182"/>
                  <a:gd name="connsiteX297" fmla="*/ 281839 w 808720"/>
                  <a:gd name="connsiteY297" fmla="*/ 42290 h 1047182"/>
                  <a:gd name="connsiteX298" fmla="*/ 285569 w 808720"/>
                  <a:gd name="connsiteY298" fmla="*/ 39995 h 1047182"/>
                  <a:gd name="connsiteX299" fmla="*/ 329287 w 808720"/>
                  <a:gd name="connsiteY299" fmla="*/ 32386 h 1047182"/>
                  <a:gd name="connsiteX300" fmla="*/ 328778 w 808720"/>
                  <a:gd name="connsiteY300" fmla="*/ 32535 h 1047182"/>
                  <a:gd name="connsiteX301" fmla="*/ 327950 w 808720"/>
                  <a:gd name="connsiteY301" fmla="*/ 32779 h 1047182"/>
                  <a:gd name="connsiteX302" fmla="*/ 328083 w 808720"/>
                  <a:gd name="connsiteY302" fmla="*/ 32696 h 1047182"/>
                  <a:gd name="connsiteX303" fmla="*/ 328841 w 808720"/>
                  <a:gd name="connsiteY303" fmla="*/ 32501 h 1047182"/>
                  <a:gd name="connsiteX304" fmla="*/ 324672 w 808720"/>
                  <a:gd name="connsiteY304" fmla="*/ 32298 h 1047182"/>
                  <a:gd name="connsiteX305" fmla="*/ 323710 w 808720"/>
                  <a:gd name="connsiteY305" fmla="*/ 32851 h 1047182"/>
                  <a:gd name="connsiteX306" fmla="*/ 318772 w 808720"/>
                  <a:gd name="connsiteY306" fmla="*/ 34196 h 1047182"/>
                  <a:gd name="connsiteX307" fmla="*/ 319188 w 808720"/>
                  <a:gd name="connsiteY307" fmla="*/ 33965 h 1047182"/>
                  <a:gd name="connsiteX308" fmla="*/ 323493 w 808720"/>
                  <a:gd name="connsiteY308" fmla="*/ 32563 h 1047182"/>
                  <a:gd name="connsiteX309" fmla="*/ 329748 w 808720"/>
                  <a:gd name="connsiteY309" fmla="*/ 32267 h 1047182"/>
                  <a:gd name="connsiteX310" fmla="*/ 328609 w 808720"/>
                  <a:gd name="connsiteY310" fmla="*/ 32629 h 1047182"/>
                  <a:gd name="connsiteX311" fmla="*/ 328386 w 808720"/>
                  <a:gd name="connsiteY311" fmla="*/ 32700 h 1047182"/>
                  <a:gd name="connsiteX312" fmla="*/ 328609 w 808720"/>
                  <a:gd name="connsiteY312" fmla="*/ 32629 h 1047182"/>
                  <a:gd name="connsiteX313" fmla="*/ 329746 w 808720"/>
                  <a:gd name="connsiteY313" fmla="*/ 32267 h 1047182"/>
                  <a:gd name="connsiteX314" fmla="*/ 578332 w 808720"/>
                  <a:gd name="connsiteY314" fmla="*/ 32252 h 1047182"/>
                  <a:gd name="connsiteX315" fmla="*/ 585403 w 808720"/>
                  <a:gd name="connsiteY315" fmla="*/ 33186 h 1047182"/>
                  <a:gd name="connsiteX316" fmla="*/ 588041 w 808720"/>
                  <a:gd name="connsiteY316" fmla="*/ 35004 h 1047182"/>
                  <a:gd name="connsiteX317" fmla="*/ 579153 w 808720"/>
                  <a:gd name="connsiteY317" fmla="*/ 32908 h 1047182"/>
                  <a:gd name="connsiteX318" fmla="*/ 327330 w 808720"/>
                  <a:gd name="connsiteY318" fmla="*/ 32193 h 1047182"/>
                  <a:gd name="connsiteX319" fmla="*/ 321117 w 808720"/>
                  <a:gd name="connsiteY319" fmla="*/ 34346 h 1047182"/>
                  <a:gd name="connsiteX320" fmla="*/ 321104 w 808720"/>
                  <a:gd name="connsiteY320" fmla="*/ 34350 h 1047182"/>
                  <a:gd name="connsiteX321" fmla="*/ 321934 w 808720"/>
                  <a:gd name="connsiteY321" fmla="*/ 33872 h 1047182"/>
                  <a:gd name="connsiteX322" fmla="*/ 330446 w 808720"/>
                  <a:gd name="connsiteY322" fmla="*/ 32045 h 1047182"/>
                  <a:gd name="connsiteX323" fmla="*/ 329746 w 808720"/>
                  <a:gd name="connsiteY323" fmla="*/ 32267 h 1047182"/>
                  <a:gd name="connsiteX324" fmla="*/ 329287 w 808720"/>
                  <a:gd name="connsiteY324" fmla="*/ 32386 h 1047182"/>
                  <a:gd name="connsiteX325" fmla="*/ 330858 w 808720"/>
                  <a:gd name="connsiteY325" fmla="*/ 31988 h 1047182"/>
                  <a:gd name="connsiteX326" fmla="*/ 328395 w 808720"/>
                  <a:gd name="connsiteY326" fmla="*/ 32809 h 1047182"/>
                  <a:gd name="connsiteX327" fmla="*/ 327924 w 808720"/>
                  <a:gd name="connsiteY327" fmla="*/ 33021 h 1047182"/>
                  <a:gd name="connsiteX328" fmla="*/ 327880 w 808720"/>
                  <a:gd name="connsiteY328" fmla="*/ 33035 h 1047182"/>
                  <a:gd name="connsiteX329" fmla="*/ 327216 w 808720"/>
                  <a:gd name="connsiteY329" fmla="*/ 33238 h 1047182"/>
                  <a:gd name="connsiteX330" fmla="*/ 327754 w 808720"/>
                  <a:gd name="connsiteY330" fmla="*/ 32901 h 1047182"/>
                  <a:gd name="connsiteX331" fmla="*/ 327975 w 808720"/>
                  <a:gd name="connsiteY331" fmla="*/ 32831 h 1047182"/>
                  <a:gd name="connsiteX332" fmla="*/ 328178 w 808720"/>
                  <a:gd name="connsiteY332" fmla="*/ 32766 h 1047182"/>
                  <a:gd name="connsiteX333" fmla="*/ 328186 w 808720"/>
                  <a:gd name="connsiteY333" fmla="*/ 32764 h 1047182"/>
                  <a:gd name="connsiteX334" fmla="*/ 328564 w 808720"/>
                  <a:gd name="connsiteY334" fmla="*/ 32654 h 1047182"/>
                  <a:gd name="connsiteX335" fmla="*/ 331077 w 808720"/>
                  <a:gd name="connsiteY335" fmla="*/ 31925 h 1047182"/>
                  <a:gd name="connsiteX336" fmla="*/ 330858 w 808720"/>
                  <a:gd name="connsiteY336" fmla="*/ 31988 h 1047182"/>
                  <a:gd name="connsiteX337" fmla="*/ 330953 w 808720"/>
                  <a:gd name="connsiteY337" fmla="*/ 31957 h 1047182"/>
                  <a:gd name="connsiteX338" fmla="*/ 333818 w 808720"/>
                  <a:gd name="connsiteY338" fmla="*/ 31887 h 1047182"/>
                  <a:gd name="connsiteX339" fmla="*/ 333537 w 808720"/>
                  <a:gd name="connsiteY339" fmla="*/ 31995 h 1047182"/>
                  <a:gd name="connsiteX340" fmla="*/ 331411 w 808720"/>
                  <a:gd name="connsiteY340" fmla="*/ 32535 h 1047182"/>
                  <a:gd name="connsiteX341" fmla="*/ 334250 w 808720"/>
                  <a:gd name="connsiteY341" fmla="*/ 31814 h 1047182"/>
                  <a:gd name="connsiteX342" fmla="*/ 332952 w 808720"/>
                  <a:gd name="connsiteY342" fmla="*/ 32352 h 1047182"/>
                  <a:gd name="connsiteX343" fmla="*/ 331578 w 808720"/>
                  <a:gd name="connsiteY343" fmla="*/ 32754 h 1047182"/>
                  <a:gd name="connsiteX344" fmla="*/ 333537 w 808720"/>
                  <a:gd name="connsiteY344" fmla="*/ 31995 h 1047182"/>
                  <a:gd name="connsiteX345" fmla="*/ 573863 w 808720"/>
                  <a:gd name="connsiteY345" fmla="*/ 31661 h 1047182"/>
                  <a:gd name="connsiteX346" fmla="*/ 577451 w 808720"/>
                  <a:gd name="connsiteY346" fmla="*/ 32135 h 1047182"/>
                  <a:gd name="connsiteX347" fmla="*/ 579143 w 808720"/>
                  <a:gd name="connsiteY347" fmla="*/ 32906 h 1047182"/>
                  <a:gd name="connsiteX348" fmla="*/ 332048 w 808720"/>
                  <a:gd name="connsiteY348" fmla="*/ 31535 h 1047182"/>
                  <a:gd name="connsiteX349" fmla="*/ 330451 w 808720"/>
                  <a:gd name="connsiteY349" fmla="*/ 32043 h 1047182"/>
                  <a:gd name="connsiteX350" fmla="*/ 330446 w 808720"/>
                  <a:gd name="connsiteY350" fmla="*/ 32045 h 1047182"/>
                  <a:gd name="connsiteX351" fmla="*/ 332045 w 808720"/>
                  <a:gd name="connsiteY351" fmla="*/ 31536 h 1047182"/>
                  <a:gd name="connsiteX352" fmla="*/ 332509 w 808720"/>
                  <a:gd name="connsiteY352" fmla="*/ 31438 h 1047182"/>
                  <a:gd name="connsiteX353" fmla="*/ 330953 w 808720"/>
                  <a:gd name="connsiteY353" fmla="*/ 31957 h 1047182"/>
                  <a:gd name="connsiteX354" fmla="*/ 329748 w 808720"/>
                  <a:gd name="connsiteY354" fmla="*/ 32267 h 1047182"/>
                  <a:gd name="connsiteX355" fmla="*/ 330451 w 808720"/>
                  <a:gd name="connsiteY355" fmla="*/ 32043 h 1047182"/>
                  <a:gd name="connsiteX356" fmla="*/ 332507 w 808720"/>
                  <a:gd name="connsiteY356" fmla="*/ 31439 h 1047182"/>
                  <a:gd name="connsiteX357" fmla="*/ 330434 w 808720"/>
                  <a:gd name="connsiteY357" fmla="*/ 31226 h 1047182"/>
                  <a:gd name="connsiteX358" fmla="*/ 328792 w 808720"/>
                  <a:gd name="connsiteY358" fmla="*/ 32253 h 1047182"/>
                  <a:gd name="connsiteX359" fmla="*/ 322900 w 808720"/>
                  <a:gd name="connsiteY359" fmla="*/ 33860 h 1047182"/>
                  <a:gd name="connsiteX360" fmla="*/ 330414 w 808720"/>
                  <a:gd name="connsiteY360" fmla="*/ 31232 h 1047182"/>
                  <a:gd name="connsiteX361" fmla="*/ 326613 w 808720"/>
                  <a:gd name="connsiteY361" fmla="*/ 31182 h 1047182"/>
                  <a:gd name="connsiteX362" fmla="*/ 325147 w 808720"/>
                  <a:gd name="connsiteY362" fmla="*/ 32024 h 1047182"/>
                  <a:gd name="connsiteX363" fmla="*/ 323493 w 808720"/>
                  <a:gd name="connsiteY363" fmla="*/ 32563 h 1047182"/>
                  <a:gd name="connsiteX364" fmla="*/ 320499 w 808720"/>
                  <a:gd name="connsiteY364" fmla="*/ 33236 h 1047182"/>
                  <a:gd name="connsiteX365" fmla="*/ 321230 w 808720"/>
                  <a:gd name="connsiteY365" fmla="*/ 32830 h 1047182"/>
                  <a:gd name="connsiteX366" fmla="*/ 330679 w 808720"/>
                  <a:gd name="connsiteY366" fmla="*/ 31073 h 1047182"/>
                  <a:gd name="connsiteX367" fmla="*/ 330437 w 808720"/>
                  <a:gd name="connsiteY367" fmla="*/ 31225 h 1047182"/>
                  <a:gd name="connsiteX368" fmla="*/ 330414 w 808720"/>
                  <a:gd name="connsiteY368" fmla="*/ 31232 h 1047182"/>
                  <a:gd name="connsiteX369" fmla="*/ 327330 w 808720"/>
                  <a:gd name="connsiteY369" fmla="*/ 32193 h 1047182"/>
                  <a:gd name="connsiteX370" fmla="*/ 329397 w 808720"/>
                  <a:gd name="connsiteY370" fmla="*/ 31476 h 1047182"/>
                  <a:gd name="connsiteX371" fmla="*/ 334078 w 808720"/>
                  <a:gd name="connsiteY371" fmla="*/ 30977 h 1047182"/>
                  <a:gd name="connsiteX372" fmla="*/ 332509 w 808720"/>
                  <a:gd name="connsiteY372" fmla="*/ 31438 h 1047182"/>
                  <a:gd name="connsiteX373" fmla="*/ 333019 w 808720"/>
                  <a:gd name="connsiteY373" fmla="*/ 31268 h 1047182"/>
                  <a:gd name="connsiteX374" fmla="*/ 568580 w 808720"/>
                  <a:gd name="connsiteY374" fmla="*/ 30963 h 1047182"/>
                  <a:gd name="connsiteX375" fmla="*/ 569754 w 808720"/>
                  <a:gd name="connsiteY375" fmla="*/ 31118 h 1047182"/>
                  <a:gd name="connsiteX376" fmla="*/ 569518 w 808720"/>
                  <a:gd name="connsiteY376" fmla="*/ 32840 h 1047182"/>
                  <a:gd name="connsiteX377" fmla="*/ 330995 w 808720"/>
                  <a:gd name="connsiteY377" fmla="*/ 30876 h 1047182"/>
                  <a:gd name="connsiteX378" fmla="*/ 330828 w 808720"/>
                  <a:gd name="connsiteY378" fmla="*/ 30980 h 1047182"/>
                  <a:gd name="connsiteX379" fmla="*/ 329397 w 808720"/>
                  <a:gd name="connsiteY379" fmla="*/ 31476 h 1047182"/>
                  <a:gd name="connsiteX380" fmla="*/ 322128 w 808720"/>
                  <a:gd name="connsiteY380" fmla="*/ 33761 h 1047182"/>
                  <a:gd name="connsiteX381" fmla="*/ 323710 w 808720"/>
                  <a:gd name="connsiteY381" fmla="*/ 32851 h 1047182"/>
                  <a:gd name="connsiteX382" fmla="*/ 330816 w 808720"/>
                  <a:gd name="connsiteY382" fmla="*/ 30916 h 1047182"/>
                  <a:gd name="connsiteX383" fmla="*/ 569811 w 808720"/>
                  <a:gd name="connsiteY383" fmla="*/ 30706 h 1047182"/>
                  <a:gd name="connsiteX384" fmla="*/ 573863 w 808720"/>
                  <a:gd name="connsiteY384" fmla="*/ 31661 h 1047182"/>
                  <a:gd name="connsiteX385" fmla="*/ 569754 w 808720"/>
                  <a:gd name="connsiteY385" fmla="*/ 31118 h 1047182"/>
                  <a:gd name="connsiteX386" fmla="*/ 331736 w 808720"/>
                  <a:gd name="connsiteY386" fmla="*/ 30666 h 1047182"/>
                  <a:gd name="connsiteX387" fmla="*/ 331377 w 808720"/>
                  <a:gd name="connsiteY387" fmla="*/ 30790 h 1047182"/>
                  <a:gd name="connsiteX388" fmla="*/ 330995 w 808720"/>
                  <a:gd name="connsiteY388" fmla="*/ 30876 h 1047182"/>
                  <a:gd name="connsiteX389" fmla="*/ 331019 w 808720"/>
                  <a:gd name="connsiteY389" fmla="*/ 30861 h 1047182"/>
                  <a:gd name="connsiteX390" fmla="*/ 332093 w 808720"/>
                  <a:gd name="connsiteY390" fmla="*/ 30629 h 1047182"/>
                  <a:gd name="connsiteX391" fmla="*/ 330679 w 808720"/>
                  <a:gd name="connsiteY391" fmla="*/ 31073 h 1047182"/>
                  <a:gd name="connsiteX392" fmla="*/ 330828 w 808720"/>
                  <a:gd name="connsiteY392" fmla="*/ 30980 h 1047182"/>
                  <a:gd name="connsiteX393" fmla="*/ 331377 w 808720"/>
                  <a:gd name="connsiteY393" fmla="*/ 30790 h 1047182"/>
                  <a:gd name="connsiteX394" fmla="*/ 332566 w 808720"/>
                  <a:gd name="connsiteY394" fmla="*/ 30480 h 1047182"/>
                  <a:gd name="connsiteX395" fmla="*/ 332327 w 808720"/>
                  <a:gd name="connsiteY395" fmla="*/ 30564 h 1047182"/>
                  <a:gd name="connsiteX396" fmla="*/ 332227 w 808720"/>
                  <a:gd name="connsiteY396" fmla="*/ 30599 h 1047182"/>
                  <a:gd name="connsiteX397" fmla="*/ 332093 w 808720"/>
                  <a:gd name="connsiteY397" fmla="*/ 30629 h 1047182"/>
                  <a:gd name="connsiteX398" fmla="*/ 332362 w 808720"/>
                  <a:gd name="connsiteY398" fmla="*/ 30544 h 1047182"/>
                  <a:gd name="connsiteX399" fmla="*/ 333031 w 808720"/>
                  <a:gd name="connsiteY399" fmla="*/ 30418 h 1047182"/>
                  <a:gd name="connsiteX400" fmla="*/ 332027 w 808720"/>
                  <a:gd name="connsiteY400" fmla="*/ 30731 h 1047182"/>
                  <a:gd name="connsiteX401" fmla="*/ 330434 w 808720"/>
                  <a:gd name="connsiteY401" fmla="*/ 31226 h 1047182"/>
                  <a:gd name="connsiteX402" fmla="*/ 330437 w 808720"/>
                  <a:gd name="connsiteY402" fmla="*/ 31225 h 1047182"/>
                  <a:gd name="connsiteX403" fmla="*/ 332227 w 808720"/>
                  <a:gd name="connsiteY403" fmla="*/ 30599 h 1047182"/>
                  <a:gd name="connsiteX404" fmla="*/ 332289 w 808720"/>
                  <a:gd name="connsiteY404" fmla="*/ 30585 h 1047182"/>
                  <a:gd name="connsiteX405" fmla="*/ 335772 w 808720"/>
                  <a:gd name="connsiteY405" fmla="*/ 30350 h 1047182"/>
                  <a:gd name="connsiteX406" fmla="*/ 334480 w 808720"/>
                  <a:gd name="connsiteY406" fmla="*/ 30781 h 1047182"/>
                  <a:gd name="connsiteX407" fmla="*/ 333019 w 808720"/>
                  <a:gd name="connsiteY407" fmla="*/ 31268 h 1047182"/>
                  <a:gd name="connsiteX408" fmla="*/ 332048 w 808720"/>
                  <a:gd name="connsiteY408" fmla="*/ 31535 h 1047182"/>
                  <a:gd name="connsiteX409" fmla="*/ 334558 w 808720"/>
                  <a:gd name="connsiteY409" fmla="*/ 30737 h 1047182"/>
                  <a:gd name="connsiteX410" fmla="*/ 335793 w 808720"/>
                  <a:gd name="connsiteY410" fmla="*/ 30344 h 1047182"/>
                  <a:gd name="connsiteX411" fmla="*/ 335782 w 808720"/>
                  <a:gd name="connsiteY411" fmla="*/ 30347 h 1047182"/>
                  <a:gd name="connsiteX412" fmla="*/ 334558 w 808720"/>
                  <a:gd name="connsiteY412" fmla="*/ 30736 h 1047182"/>
                  <a:gd name="connsiteX413" fmla="*/ 332045 w 808720"/>
                  <a:gd name="connsiteY413" fmla="*/ 31536 h 1047182"/>
                  <a:gd name="connsiteX414" fmla="*/ 329136 w 808720"/>
                  <a:gd name="connsiteY414" fmla="*/ 32337 h 1047182"/>
                  <a:gd name="connsiteX415" fmla="*/ 328282 w 808720"/>
                  <a:gd name="connsiteY415" fmla="*/ 32572 h 1047182"/>
                  <a:gd name="connsiteX416" fmla="*/ 328792 w 808720"/>
                  <a:gd name="connsiteY416" fmla="*/ 32253 h 1047182"/>
                  <a:gd name="connsiteX417" fmla="*/ 329764 w 808720"/>
                  <a:gd name="connsiteY417" fmla="*/ 31988 h 1047182"/>
                  <a:gd name="connsiteX418" fmla="*/ 334747 w 808720"/>
                  <a:gd name="connsiteY418" fmla="*/ 30629 h 1047182"/>
                  <a:gd name="connsiteX419" fmla="*/ 309479 w 808720"/>
                  <a:gd name="connsiteY419" fmla="*/ 30342 h 1047182"/>
                  <a:gd name="connsiteX420" fmla="*/ 298369 w 808720"/>
                  <a:gd name="connsiteY420" fmla="*/ 38119 h 1047182"/>
                  <a:gd name="connsiteX421" fmla="*/ 295794 w 808720"/>
                  <a:gd name="connsiteY421" fmla="*/ 38518 h 1047182"/>
                  <a:gd name="connsiteX422" fmla="*/ 302899 w 808720"/>
                  <a:gd name="connsiteY422" fmla="*/ 34728 h 1047182"/>
                  <a:gd name="connsiteX423" fmla="*/ 295402 w 808720"/>
                  <a:gd name="connsiteY423" fmla="*/ 38578 h 1047182"/>
                  <a:gd name="connsiteX424" fmla="*/ 295068 w 808720"/>
                  <a:gd name="connsiteY424" fmla="*/ 38630 h 1047182"/>
                  <a:gd name="connsiteX425" fmla="*/ 296595 w 808720"/>
                  <a:gd name="connsiteY425" fmla="*/ 37196 h 1047182"/>
                  <a:gd name="connsiteX426" fmla="*/ 299512 w 808720"/>
                  <a:gd name="connsiteY426" fmla="*/ 35326 h 1047182"/>
                  <a:gd name="connsiteX427" fmla="*/ 307286 w 808720"/>
                  <a:gd name="connsiteY427" fmla="*/ 30342 h 1047182"/>
                  <a:gd name="connsiteX428" fmla="*/ 299512 w 808720"/>
                  <a:gd name="connsiteY428" fmla="*/ 35326 h 1047182"/>
                  <a:gd name="connsiteX429" fmla="*/ 293884 w 808720"/>
                  <a:gd name="connsiteY429" fmla="*/ 38140 h 1047182"/>
                  <a:gd name="connsiteX430" fmla="*/ 295224 w 808720"/>
                  <a:gd name="connsiteY430" fmla="*/ 37196 h 1047182"/>
                  <a:gd name="connsiteX431" fmla="*/ 307286 w 808720"/>
                  <a:gd name="connsiteY431" fmla="*/ 30342 h 1047182"/>
                  <a:gd name="connsiteX432" fmla="*/ 335798 w 808720"/>
                  <a:gd name="connsiteY432" fmla="*/ 30342 h 1047182"/>
                  <a:gd name="connsiteX433" fmla="*/ 335797 w 808720"/>
                  <a:gd name="connsiteY433" fmla="*/ 30342 h 1047182"/>
                  <a:gd name="connsiteX434" fmla="*/ 335772 w 808720"/>
                  <a:gd name="connsiteY434" fmla="*/ 30350 h 1047182"/>
                  <a:gd name="connsiteX435" fmla="*/ 335782 w 808720"/>
                  <a:gd name="connsiteY435" fmla="*/ 30347 h 1047182"/>
                  <a:gd name="connsiteX436" fmla="*/ 335796 w 808720"/>
                  <a:gd name="connsiteY436" fmla="*/ 30343 h 1047182"/>
                  <a:gd name="connsiteX437" fmla="*/ 335800 w 808720"/>
                  <a:gd name="connsiteY437" fmla="*/ 30341 h 1047182"/>
                  <a:gd name="connsiteX438" fmla="*/ 335798 w 808720"/>
                  <a:gd name="connsiteY438" fmla="*/ 30342 h 1047182"/>
                  <a:gd name="connsiteX439" fmla="*/ 335799 w 808720"/>
                  <a:gd name="connsiteY439" fmla="*/ 30342 h 1047182"/>
                  <a:gd name="connsiteX440" fmla="*/ 337812 w 808720"/>
                  <a:gd name="connsiteY440" fmla="*/ 30341 h 1047182"/>
                  <a:gd name="connsiteX441" fmla="*/ 334556 w 808720"/>
                  <a:gd name="connsiteY441" fmla="*/ 31688 h 1047182"/>
                  <a:gd name="connsiteX442" fmla="*/ 333818 w 808720"/>
                  <a:gd name="connsiteY442" fmla="*/ 31887 h 1047182"/>
                  <a:gd name="connsiteX443" fmla="*/ 337337 w 808720"/>
                  <a:gd name="connsiteY443" fmla="*/ 30313 h 1047182"/>
                  <a:gd name="connsiteX444" fmla="*/ 331411 w 808720"/>
                  <a:gd name="connsiteY444" fmla="*/ 32535 h 1047182"/>
                  <a:gd name="connsiteX445" fmla="*/ 328162 w 808720"/>
                  <a:gd name="connsiteY445" fmla="*/ 33753 h 1047182"/>
                  <a:gd name="connsiteX446" fmla="*/ 324831 w 808720"/>
                  <a:gd name="connsiteY446" fmla="*/ 34728 h 1047182"/>
                  <a:gd name="connsiteX447" fmla="*/ 326639 w 808720"/>
                  <a:gd name="connsiteY447" fmla="*/ 33598 h 1047182"/>
                  <a:gd name="connsiteX448" fmla="*/ 327821 w 808720"/>
                  <a:gd name="connsiteY448" fmla="*/ 33067 h 1047182"/>
                  <a:gd name="connsiteX449" fmla="*/ 327924 w 808720"/>
                  <a:gd name="connsiteY449" fmla="*/ 33021 h 1047182"/>
                  <a:gd name="connsiteX450" fmla="*/ 333602 w 808720"/>
                  <a:gd name="connsiteY450" fmla="*/ 31283 h 1047182"/>
                  <a:gd name="connsiteX451" fmla="*/ 333774 w 808720"/>
                  <a:gd name="connsiteY451" fmla="*/ 31230 h 1047182"/>
                  <a:gd name="connsiteX452" fmla="*/ 338025 w 808720"/>
                  <a:gd name="connsiteY452" fmla="*/ 30252 h 1047182"/>
                  <a:gd name="connsiteX453" fmla="*/ 338022 w 808720"/>
                  <a:gd name="connsiteY453" fmla="*/ 30259 h 1047182"/>
                  <a:gd name="connsiteX454" fmla="*/ 337812 w 808720"/>
                  <a:gd name="connsiteY454" fmla="*/ 30341 h 1047182"/>
                  <a:gd name="connsiteX455" fmla="*/ 333783 w 808720"/>
                  <a:gd name="connsiteY455" fmla="*/ 30184 h 1047182"/>
                  <a:gd name="connsiteX456" fmla="*/ 333684 w 808720"/>
                  <a:gd name="connsiteY456" fmla="*/ 30271 h 1047182"/>
                  <a:gd name="connsiteX457" fmla="*/ 333031 w 808720"/>
                  <a:gd name="connsiteY457" fmla="*/ 30418 h 1047182"/>
                  <a:gd name="connsiteX458" fmla="*/ 333534 w 808720"/>
                  <a:gd name="connsiteY458" fmla="*/ 30176 h 1047182"/>
                  <a:gd name="connsiteX459" fmla="*/ 332566 w 808720"/>
                  <a:gd name="connsiteY459" fmla="*/ 30480 h 1047182"/>
                  <a:gd name="connsiteX460" fmla="*/ 333092 w 808720"/>
                  <a:gd name="connsiteY460" fmla="*/ 30297 h 1047182"/>
                  <a:gd name="connsiteX461" fmla="*/ 333935 w 808720"/>
                  <a:gd name="connsiteY461" fmla="*/ 30050 h 1047182"/>
                  <a:gd name="connsiteX462" fmla="*/ 333908 w 808720"/>
                  <a:gd name="connsiteY462" fmla="*/ 30074 h 1047182"/>
                  <a:gd name="connsiteX463" fmla="*/ 333534 w 808720"/>
                  <a:gd name="connsiteY463" fmla="*/ 30176 h 1047182"/>
                  <a:gd name="connsiteX464" fmla="*/ 338116 w 808720"/>
                  <a:gd name="connsiteY464" fmla="*/ 30021 h 1047182"/>
                  <a:gd name="connsiteX465" fmla="*/ 338076 w 808720"/>
                  <a:gd name="connsiteY465" fmla="*/ 30122 h 1047182"/>
                  <a:gd name="connsiteX466" fmla="*/ 337337 w 808720"/>
                  <a:gd name="connsiteY466" fmla="*/ 30313 h 1047182"/>
                  <a:gd name="connsiteX467" fmla="*/ 334948 w 808720"/>
                  <a:gd name="connsiteY467" fmla="*/ 29987 h 1047182"/>
                  <a:gd name="connsiteX468" fmla="*/ 333603 w 808720"/>
                  <a:gd name="connsiteY468" fmla="*/ 30342 h 1047182"/>
                  <a:gd name="connsiteX469" fmla="*/ 333684 w 808720"/>
                  <a:gd name="connsiteY469" fmla="*/ 30271 h 1047182"/>
                  <a:gd name="connsiteX470" fmla="*/ 338772 w 808720"/>
                  <a:gd name="connsiteY470" fmla="*/ 29943 h 1047182"/>
                  <a:gd name="connsiteX471" fmla="*/ 338025 w 808720"/>
                  <a:gd name="connsiteY471" fmla="*/ 30252 h 1047182"/>
                  <a:gd name="connsiteX472" fmla="*/ 338076 w 808720"/>
                  <a:gd name="connsiteY472" fmla="*/ 30122 h 1047182"/>
                  <a:gd name="connsiteX473" fmla="*/ 338178 w 808720"/>
                  <a:gd name="connsiteY473" fmla="*/ 29863 h 1047182"/>
                  <a:gd name="connsiteX474" fmla="*/ 338169 w 808720"/>
                  <a:gd name="connsiteY474" fmla="*/ 29885 h 1047182"/>
                  <a:gd name="connsiteX475" fmla="*/ 333774 w 808720"/>
                  <a:gd name="connsiteY475" fmla="*/ 31230 h 1047182"/>
                  <a:gd name="connsiteX476" fmla="*/ 333628 w 808720"/>
                  <a:gd name="connsiteY476" fmla="*/ 31268 h 1047182"/>
                  <a:gd name="connsiteX477" fmla="*/ 331077 w 808720"/>
                  <a:gd name="connsiteY477" fmla="*/ 31925 h 1047182"/>
                  <a:gd name="connsiteX478" fmla="*/ 333926 w 808720"/>
                  <a:gd name="connsiteY478" fmla="*/ 31098 h 1047182"/>
                  <a:gd name="connsiteX479" fmla="*/ 334210 w 808720"/>
                  <a:gd name="connsiteY479" fmla="*/ 29808 h 1047182"/>
                  <a:gd name="connsiteX480" fmla="*/ 334027 w 808720"/>
                  <a:gd name="connsiteY480" fmla="*/ 29970 h 1047182"/>
                  <a:gd name="connsiteX481" fmla="*/ 333092 w 808720"/>
                  <a:gd name="connsiteY481" fmla="*/ 30297 h 1047182"/>
                  <a:gd name="connsiteX482" fmla="*/ 332536 w 808720"/>
                  <a:gd name="connsiteY482" fmla="*/ 30448 h 1047182"/>
                  <a:gd name="connsiteX483" fmla="*/ 331736 w 808720"/>
                  <a:gd name="connsiteY483" fmla="*/ 30666 h 1047182"/>
                  <a:gd name="connsiteX484" fmla="*/ 332820 w 808720"/>
                  <a:gd name="connsiteY484" fmla="*/ 30290 h 1047182"/>
                  <a:gd name="connsiteX485" fmla="*/ 338219 w 808720"/>
                  <a:gd name="connsiteY485" fmla="*/ 29759 h 1047182"/>
                  <a:gd name="connsiteX486" fmla="*/ 338184 w 808720"/>
                  <a:gd name="connsiteY486" fmla="*/ 29847 h 1047182"/>
                  <a:gd name="connsiteX487" fmla="*/ 334194 w 808720"/>
                  <a:gd name="connsiteY487" fmla="*/ 30945 h 1047182"/>
                  <a:gd name="connsiteX488" fmla="*/ 334078 w 808720"/>
                  <a:gd name="connsiteY488" fmla="*/ 30977 h 1047182"/>
                  <a:gd name="connsiteX489" fmla="*/ 334201 w 808720"/>
                  <a:gd name="connsiteY489" fmla="*/ 30940 h 1047182"/>
                  <a:gd name="connsiteX490" fmla="*/ 335725 w 808720"/>
                  <a:gd name="connsiteY490" fmla="*/ 29579 h 1047182"/>
                  <a:gd name="connsiteX491" fmla="*/ 333783 w 808720"/>
                  <a:gd name="connsiteY491" fmla="*/ 30184 h 1047182"/>
                  <a:gd name="connsiteX492" fmla="*/ 333908 w 808720"/>
                  <a:gd name="connsiteY492" fmla="*/ 30074 h 1047182"/>
                  <a:gd name="connsiteX493" fmla="*/ 339164 w 808720"/>
                  <a:gd name="connsiteY493" fmla="*/ 29577 h 1047182"/>
                  <a:gd name="connsiteX494" fmla="*/ 338178 w 808720"/>
                  <a:gd name="connsiteY494" fmla="*/ 29863 h 1047182"/>
                  <a:gd name="connsiteX495" fmla="*/ 338184 w 808720"/>
                  <a:gd name="connsiteY495" fmla="*/ 29847 h 1047182"/>
                  <a:gd name="connsiteX496" fmla="*/ 338303 w 808720"/>
                  <a:gd name="connsiteY496" fmla="*/ 29545 h 1047182"/>
                  <a:gd name="connsiteX497" fmla="*/ 338253 w 808720"/>
                  <a:gd name="connsiteY497" fmla="*/ 29672 h 1047182"/>
                  <a:gd name="connsiteX498" fmla="*/ 335800 w 808720"/>
                  <a:gd name="connsiteY498" fmla="*/ 30341 h 1047182"/>
                  <a:gd name="connsiteX499" fmla="*/ 336111 w 808720"/>
                  <a:gd name="connsiteY499" fmla="*/ 30243 h 1047182"/>
                  <a:gd name="connsiteX500" fmla="*/ 339375 w 808720"/>
                  <a:gd name="connsiteY500" fmla="*/ 29516 h 1047182"/>
                  <a:gd name="connsiteX501" fmla="*/ 339272 w 808720"/>
                  <a:gd name="connsiteY501" fmla="*/ 29547 h 1047182"/>
                  <a:gd name="connsiteX502" fmla="*/ 339164 w 808720"/>
                  <a:gd name="connsiteY502" fmla="*/ 29577 h 1047182"/>
                  <a:gd name="connsiteX503" fmla="*/ 338320 w 808720"/>
                  <a:gd name="connsiteY503" fmla="*/ 29501 h 1047182"/>
                  <a:gd name="connsiteX504" fmla="*/ 338303 w 808720"/>
                  <a:gd name="connsiteY504" fmla="*/ 29545 h 1047182"/>
                  <a:gd name="connsiteX505" fmla="*/ 336111 w 808720"/>
                  <a:gd name="connsiteY505" fmla="*/ 30243 h 1047182"/>
                  <a:gd name="connsiteX506" fmla="*/ 335799 w 808720"/>
                  <a:gd name="connsiteY506" fmla="*/ 30342 h 1047182"/>
                  <a:gd name="connsiteX507" fmla="*/ 335796 w 808720"/>
                  <a:gd name="connsiteY507" fmla="*/ 30343 h 1047182"/>
                  <a:gd name="connsiteX508" fmla="*/ 335793 w 808720"/>
                  <a:gd name="connsiteY508" fmla="*/ 30344 h 1047182"/>
                  <a:gd name="connsiteX509" fmla="*/ 339672 w 808720"/>
                  <a:gd name="connsiteY509" fmla="*/ 29437 h 1047182"/>
                  <a:gd name="connsiteX510" fmla="*/ 338116 w 808720"/>
                  <a:gd name="connsiteY510" fmla="*/ 30021 h 1047182"/>
                  <a:gd name="connsiteX511" fmla="*/ 338169 w 808720"/>
                  <a:gd name="connsiteY511" fmla="*/ 29885 h 1047182"/>
                  <a:gd name="connsiteX512" fmla="*/ 339272 w 808720"/>
                  <a:gd name="connsiteY512" fmla="*/ 29547 h 1047182"/>
                  <a:gd name="connsiteX513" fmla="*/ 342915 w 808720"/>
                  <a:gd name="connsiteY513" fmla="*/ 29436 h 1047182"/>
                  <a:gd name="connsiteX514" fmla="*/ 338305 w 808720"/>
                  <a:gd name="connsiteY514" fmla="*/ 30785 h 1047182"/>
                  <a:gd name="connsiteX515" fmla="*/ 335249 w 808720"/>
                  <a:gd name="connsiteY515" fmla="*/ 31561 h 1047182"/>
                  <a:gd name="connsiteX516" fmla="*/ 334250 w 808720"/>
                  <a:gd name="connsiteY516" fmla="*/ 31814 h 1047182"/>
                  <a:gd name="connsiteX517" fmla="*/ 334556 w 808720"/>
                  <a:gd name="connsiteY517" fmla="*/ 31688 h 1047182"/>
                  <a:gd name="connsiteX518" fmla="*/ 335590 w 808720"/>
                  <a:gd name="connsiteY518" fmla="*/ 31409 h 1047182"/>
                  <a:gd name="connsiteX519" fmla="*/ 339852 w 808720"/>
                  <a:gd name="connsiteY519" fmla="*/ 29370 h 1047182"/>
                  <a:gd name="connsiteX520" fmla="*/ 339763 w 808720"/>
                  <a:gd name="connsiteY520" fmla="*/ 29403 h 1047182"/>
                  <a:gd name="connsiteX521" fmla="*/ 339375 w 808720"/>
                  <a:gd name="connsiteY521" fmla="*/ 29516 h 1047182"/>
                  <a:gd name="connsiteX522" fmla="*/ 333517 w 808720"/>
                  <a:gd name="connsiteY522" fmla="*/ 29299 h 1047182"/>
                  <a:gd name="connsiteX523" fmla="*/ 331019 w 808720"/>
                  <a:gd name="connsiteY523" fmla="*/ 30861 h 1047182"/>
                  <a:gd name="connsiteX524" fmla="*/ 330816 w 808720"/>
                  <a:gd name="connsiteY524" fmla="*/ 30916 h 1047182"/>
                  <a:gd name="connsiteX525" fmla="*/ 324672 w 808720"/>
                  <a:gd name="connsiteY525" fmla="*/ 32298 h 1047182"/>
                  <a:gd name="connsiteX526" fmla="*/ 325147 w 808720"/>
                  <a:gd name="connsiteY526" fmla="*/ 32024 h 1047182"/>
                  <a:gd name="connsiteX527" fmla="*/ 344729 w 808720"/>
                  <a:gd name="connsiteY527" fmla="*/ 29154 h 1047182"/>
                  <a:gd name="connsiteX528" fmla="*/ 333733 w 808720"/>
                  <a:gd name="connsiteY528" fmla="*/ 32234 h 1047182"/>
                  <a:gd name="connsiteX529" fmla="*/ 332191 w 808720"/>
                  <a:gd name="connsiteY529" fmla="*/ 32666 h 1047182"/>
                  <a:gd name="connsiteX530" fmla="*/ 332952 w 808720"/>
                  <a:gd name="connsiteY530" fmla="*/ 32352 h 1047182"/>
                  <a:gd name="connsiteX531" fmla="*/ 334468 w 808720"/>
                  <a:gd name="connsiteY531" fmla="*/ 31908 h 1047182"/>
                  <a:gd name="connsiteX532" fmla="*/ 338305 w 808720"/>
                  <a:gd name="connsiteY532" fmla="*/ 30785 h 1047182"/>
                  <a:gd name="connsiteX533" fmla="*/ 340816 w 808720"/>
                  <a:gd name="connsiteY533" fmla="*/ 29097 h 1047182"/>
                  <a:gd name="connsiteX534" fmla="*/ 340636 w 808720"/>
                  <a:gd name="connsiteY534" fmla="*/ 29172 h 1047182"/>
                  <a:gd name="connsiteX535" fmla="*/ 340604 w 808720"/>
                  <a:gd name="connsiteY535" fmla="*/ 29181 h 1047182"/>
                  <a:gd name="connsiteX536" fmla="*/ 339672 w 808720"/>
                  <a:gd name="connsiteY536" fmla="*/ 29437 h 1047182"/>
                  <a:gd name="connsiteX537" fmla="*/ 339763 w 808720"/>
                  <a:gd name="connsiteY537" fmla="*/ 29403 h 1047182"/>
                  <a:gd name="connsiteX538" fmla="*/ 340746 w 808720"/>
                  <a:gd name="connsiteY538" fmla="*/ 29118 h 1047182"/>
                  <a:gd name="connsiteX539" fmla="*/ 338498 w 808720"/>
                  <a:gd name="connsiteY539" fmla="*/ 29049 h 1047182"/>
                  <a:gd name="connsiteX540" fmla="*/ 338438 w 808720"/>
                  <a:gd name="connsiteY540" fmla="*/ 29202 h 1047182"/>
                  <a:gd name="connsiteX541" fmla="*/ 336468 w 808720"/>
                  <a:gd name="connsiteY541" fmla="*/ 29645 h 1047182"/>
                  <a:gd name="connsiteX542" fmla="*/ 334948 w 808720"/>
                  <a:gd name="connsiteY542" fmla="*/ 29987 h 1047182"/>
                  <a:gd name="connsiteX543" fmla="*/ 336662 w 808720"/>
                  <a:gd name="connsiteY543" fmla="*/ 29534 h 1047182"/>
                  <a:gd name="connsiteX544" fmla="*/ 341310 w 808720"/>
                  <a:gd name="connsiteY544" fmla="*/ 28986 h 1047182"/>
                  <a:gd name="connsiteX545" fmla="*/ 339227 w 808720"/>
                  <a:gd name="connsiteY545" fmla="*/ 29793 h 1047182"/>
                  <a:gd name="connsiteX546" fmla="*/ 338970 w 808720"/>
                  <a:gd name="connsiteY546" fmla="*/ 29892 h 1047182"/>
                  <a:gd name="connsiteX547" fmla="*/ 338772 w 808720"/>
                  <a:gd name="connsiteY547" fmla="*/ 29943 h 1047182"/>
                  <a:gd name="connsiteX548" fmla="*/ 340461 w 808720"/>
                  <a:gd name="connsiteY548" fmla="*/ 29244 h 1047182"/>
                  <a:gd name="connsiteX549" fmla="*/ 340636 w 808720"/>
                  <a:gd name="connsiteY549" fmla="*/ 29172 h 1047182"/>
                  <a:gd name="connsiteX550" fmla="*/ 341155 w 808720"/>
                  <a:gd name="connsiteY550" fmla="*/ 28881 h 1047182"/>
                  <a:gd name="connsiteX551" fmla="*/ 340981 w 808720"/>
                  <a:gd name="connsiteY551" fmla="*/ 28946 h 1047182"/>
                  <a:gd name="connsiteX552" fmla="*/ 338219 w 808720"/>
                  <a:gd name="connsiteY552" fmla="*/ 29759 h 1047182"/>
                  <a:gd name="connsiteX553" fmla="*/ 338253 w 808720"/>
                  <a:gd name="connsiteY553" fmla="*/ 29672 h 1047182"/>
                  <a:gd name="connsiteX554" fmla="*/ 341673 w 808720"/>
                  <a:gd name="connsiteY554" fmla="*/ 28743 h 1047182"/>
                  <a:gd name="connsiteX555" fmla="*/ 341028 w 808720"/>
                  <a:gd name="connsiteY555" fmla="*/ 29010 h 1047182"/>
                  <a:gd name="connsiteX556" fmla="*/ 340902 w 808720"/>
                  <a:gd name="connsiteY556" fmla="*/ 29048 h 1047182"/>
                  <a:gd name="connsiteX557" fmla="*/ 339852 w 808720"/>
                  <a:gd name="connsiteY557" fmla="*/ 29370 h 1047182"/>
                  <a:gd name="connsiteX558" fmla="*/ 340981 w 808720"/>
                  <a:gd name="connsiteY558" fmla="*/ 28946 h 1047182"/>
                  <a:gd name="connsiteX559" fmla="*/ 341426 w 808720"/>
                  <a:gd name="connsiteY559" fmla="*/ 28815 h 1047182"/>
                  <a:gd name="connsiteX560" fmla="*/ 341815 w 808720"/>
                  <a:gd name="connsiteY560" fmla="*/ 28701 h 1047182"/>
                  <a:gd name="connsiteX561" fmla="*/ 341673 w 808720"/>
                  <a:gd name="connsiteY561" fmla="*/ 28743 h 1047182"/>
                  <a:gd name="connsiteX562" fmla="*/ 341694 w 808720"/>
                  <a:gd name="connsiteY562" fmla="*/ 28734 h 1047182"/>
                  <a:gd name="connsiteX563" fmla="*/ 342088 w 808720"/>
                  <a:gd name="connsiteY563" fmla="*/ 28685 h 1047182"/>
                  <a:gd name="connsiteX564" fmla="*/ 341645 w 808720"/>
                  <a:gd name="connsiteY564" fmla="*/ 28857 h 1047182"/>
                  <a:gd name="connsiteX565" fmla="*/ 340816 w 808720"/>
                  <a:gd name="connsiteY565" fmla="*/ 29097 h 1047182"/>
                  <a:gd name="connsiteX566" fmla="*/ 341028 w 808720"/>
                  <a:gd name="connsiteY566" fmla="*/ 29010 h 1047182"/>
                  <a:gd name="connsiteX567" fmla="*/ 338647 w 808720"/>
                  <a:gd name="connsiteY567" fmla="*/ 28670 h 1047182"/>
                  <a:gd name="connsiteX568" fmla="*/ 338597 w 808720"/>
                  <a:gd name="connsiteY568" fmla="*/ 28797 h 1047182"/>
                  <a:gd name="connsiteX569" fmla="*/ 337364 w 808720"/>
                  <a:gd name="connsiteY569" fmla="*/ 29133 h 1047182"/>
                  <a:gd name="connsiteX570" fmla="*/ 335725 w 808720"/>
                  <a:gd name="connsiteY570" fmla="*/ 29579 h 1047182"/>
                  <a:gd name="connsiteX571" fmla="*/ 337610 w 808720"/>
                  <a:gd name="connsiteY571" fmla="*/ 28993 h 1047182"/>
                  <a:gd name="connsiteX572" fmla="*/ 340833 w 808720"/>
                  <a:gd name="connsiteY572" fmla="*/ 28663 h 1047182"/>
                  <a:gd name="connsiteX573" fmla="*/ 338320 w 808720"/>
                  <a:gd name="connsiteY573" fmla="*/ 29501 h 1047182"/>
                  <a:gd name="connsiteX574" fmla="*/ 338438 w 808720"/>
                  <a:gd name="connsiteY574" fmla="*/ 29202 h 1047182"/>
                  <a:gd name="connsiteX575" fmla="*/ 341655 w 808720"/>
                  <a:gd name="connsiteY575" fmla="*/ 28478 h 1047182"/>
                  <a:gd name="connsiteX576" fmla="*/ 338303 w 808720"/>
                  <a:gd name="connsiteY576" fmla="*/ 29545 h 1047182"/>
                  <a:gd name="connsiteX577" fmla="*/ 338303 w 808720"/>
                  <a:gd name="connsiteY577" fmla="*/ 29545 h 1047182"/>
                  <a:gd name="connsiteX578" fmla="*/ 341654 w 808720"/>
                  <a:gd name="connsiteY578" fmla="*/ 28479 h 1047182"/>
                  <a:gd name="connsiteX579" fmla="*/ 342782 w 808720"/>
                  <a:gd name="connsiteY579" fmla="*/ 28417 h 1047182"/>
                  <a:gd name="connsiteX580" fmla="*/ 342601 w 808720"/>
                  <a:gd name="connsiteY580" fmla="*/ 28487 h 1047182"/>
                  <a:gd name="connsiteX581" fmla="*/ 341815 w 808720"/>
                  <a:gd name="connsiteY581" fmla="*/ 28701 h 1047182"/>
                  <a:gd name="connsiteX582" fmla="*/ 335871 w 808720"/>
                  <a:gd name="connsiteY582" fmla="*/ 28347 h 1047182"/>
                  <a:gd name="connsiteX583" fmla="*/ 335535 w 808720"/>
                  <a:gd name="connsiteY583" fmla="*/ 28642 h 1047182"/>
                  <a:gd name="connsiteX584" fmla="*/ 333517 w 808720"/>
                  <a:gd name="connsiteY584" fmla="*/ 29299 h 1047182"/>
                  <a:gd name="connsiteX585" fmla="*/ 334244 w 808720"/>
                  <a:gd name="connsiteY585" fmla="*/ 28845 h 1047182"/>
                  <a:gd name="connsiteX586" fmla="*/ 338790 w 808720"/>
                  <a:gd name="connsiteY586" fmla="*/ 28304 h 1047182"/>
                  <a:gd name="connsiteX587" fmla="*/ 338783 w 808720"/>
                  <a:gd name="connsiteY587" fmla="*/ 28322 h 1047182"/>
                  <a:gd name="connsiteX588" fmla="*/ 338692 w 808720"/>
                  <a:gd name="connsiteY588" fmla="*/ 28555 h 1047182"/>
                  <a:gd name="connsiteX589" fmla="*/ 337989 w 808720"/>
                  <a:gd name="connsiteY589" fmla="*/ 28776 h 1047182"/>
                  <a:gd name="connsiteX590" fmla="*/ 333935 w 808720"/>
                  <a:gd name="connsiteY590" fmla="*/ 30050 h 1047182"/>
                  <a:gd name="connsiteX591" fmla="*/ 334027 w 808720"/>
                  <a:gd name="connsiteY591" fmla="*/ 29970 h 1047182"/>
                  <a:gd name="connsiteX592" fmla="*/ 343094 w 808720"/>
                  <a:gd name="connsiteY592" fmla="*/ 28155 h 1047182"/>
                  <a:gd name="connsiteX593" fmla="*/ 341694 w 808720"/>
                  <a:gd name="connsiteY593" fmla="*/ 28734 h 1047182"/>
                  <a:gd name="connsiteX594" fmla="*/ 341474 w 808720"/>
                  <a:gd name="connsiteY594" fmla="*/ 28794 h 1047182"/>
                  <a:gd name="connsiteX595" fmla="*/ 341155 w 808720"/>
                  <a:gd name="connsiteY595" fmla="*/ 28881 h 1047182"/>
                  <a:gd name="connsiteX596" fmla="*/ 341945 w 808720"/>
                  <a:gd name="connsiteY596" fmla="*/ 28585 h 1047182"/>
                  <a:gd name="connsiteX597" fmla="*/ 343088 w 808720"/>
                  <a:gd name="connsiteY597" fmla="*/ 28156 h 1047182"/>
                  <a:gd name="connsiteX598" fmla="*/ 343844 w 808720"/>
                  <a:gd name="connsiteY598" fmla="*/ 28148 h 1047182"/>
                  <a:gd name="connsiteX599" fmla="*/ 342088 w 808720"/>
                  <a:gd name="connsiteY599" fmla="*/ 28685 h 1047182"/>
                  <a:gd name="connsiteX600" fmla="*/ 342601 w 808720"/>
                  <a:gd name="connsiteY600" fmla="*/ 28487 h 1047182"/>
                  <a:gd name="connsiteX601" fmla="*/ 345242 w 808720"/>
                  <a:gd name="connsiteY601" fmla="*/ 27812 h 1047182"/>
                  <a:gd name="connsiteX602" fmla="*/ 344833 w 808720"/>
                  <a:gd name="connsiteY602" fmla="*/ 28017 h 1047182"/>
                  <a:gd name="connsiteX603" fmla="*/ 341310 w 808720"/>
                  <a:gd name="connsiteY603" fmla="*/ 28986 h 1047182"/>
                  <a:gd name="connsiteX604" fmla="*/ 341645 w 808720"/>
                  <a:gd name="connsiteY604" fmla="*/ 28857 h 1047182"/>
                  <a:gd name="connsiteX605" fmla="*/ 347091 w 808720"/>
                  <a:gd name="connsiteY605" fmla="*/ 27801 h 1047182"/>
                  <a:gd name="connsiteX606" fmla="*/ 347011 w 808720"/>
                  <a:gd name="connsiteY606" fmla="*/ 27886 h 1047182"/>
                  <a:gd name="connsiteX607" fmla="*/ 337993 w 808720"/>
                  <a:gd name="connsiteY607" fmla="*/ 30341 h 1047182"/>
                  <a:gd name="connsiteX608" fmla="*/ 337990 w 808720"/>
                  <a:gd name="connsiteY608" fmla="*/ 30342 h 1047182"/>
                  <a:gd name="connsiteX609" fmla="*/ 338022 w 808720"/>
                  <a:gd name="connsiteY609" fmla="*/ 30259 h 1047182"/>
                  <a:gd name="connsiteX610" fmla="*/ 338970 w 808720"/>
                  <a:gd name="connsiteY610" fmla="*/ 29892 h 1047182"/>
                  <a:gd name="connsiteX611" fmla="*/ 339049 w 808720"/>
                  <a:gd name="connsiteY611" fmla="*/ 29872 h 1047182"/>
                  <a:gd name="connsiteX612" fmla="*/ 345550 w 808720"/>
                  <a:gd name="connsiteY612" fmla="*/ 27602 h 1047182"/>
                  <a:gd name="connsiteX613" fmla="*/ 342782 w 808720"/>
                  <a:gd name="connsiteY613" fmla="*/ 28417 h 1047182"/>
                  <a:gd name="connsiteX614" fmla="*/ 343473 w 808720"/>
                  <a:gd name="connsiteY614" fmla="*/ 28149 h 1047182"/>
                  <a:gd name="connsiteX615" fmla="*/ 343963 w 808720"/>
                  <a:gd name="connsiteY615" fmla="*/ 27959 h 1047182"/>
                  <a:gd name="connsiteX616" fmla="*/ 344497 w 808720"/>
                  <a:gd name="connsiteY616" fmla="*/ 27574 h 1047182"/>
                  <a:gd name="connsiteX617" fmla="*/ 343116 w 808720"/>
                  <a:gd name="connsiteY617" fmla="*/ 28145 h 1047182"/>
                  <a:gd name="connsiteX618" fmla="*/ 343088 w 808720"/>
                  <a:gd name="connsiteY618" fmla="*/ 28156 h 1047182"/>
                  <a:gd name="connsiteX619" fmla="*/ 342726 w 808720"/>
                  <a:gd name="connsiteY619" fmla="*/ 28237 h 1047182"/>
                  <a:gd name="connsiteX620" fmla="*/ 341655 w 808720"/>
                  <a:gd name="connsiteY620" fmla="*/ 28478 h 1047182"/>
                  <a:gd name="connsiteX621" fmla="*/ 343518 w 808720"/>
                  <a:gd name="connsiteY621" fmla="*/ 27886 h 1047182"/>
                  <a:gd name="connsiteX622" fmla="*/ 345720 w 808720"/>
                  <a:gd name="connsiteY622" fmla="*/ 27573 h 1047182"/>
                  <a:gd name="connsiteX623" fmla="*/ 345445 w 808720"/>
                  <a:gd name="connsiteY623" fmla="*/ 27711 h 1047182"/>
                  <a:gd name="connsiteX624" fmla="*/ 343844 w 808720"/>
                  <a:gd name="connsiteY624" fmla="*/ 28148 h 1047182"/>
                  <a:gd name="connsiteX625" fmla="*/ 345832 w 808720"/>
                  <a:gd name="connsiteY625" fmla="*/ 27539 h 1047182"/>
                  <a:gd name="connsiteX626" fmla="*/ 345720 w 808720"/>
                  <a:gd name="connsiteY626" fmla="*/ 27573 h 1047182"/>
                  <a:gd name="connsiteX627" fmla="*/ 345754 w 808720"/>
                  <a:gd name="connsiteY627" fmla="*/ 27557 h 1047182"/>
                  <a:gd name="connsiteX628" fmla="*/ 345822 w 808720"/>
                  <a:gd name="connsiteY628" fmla="*/ 27522 h 1047182"/>
                  <a:gd name="connsiteX629" fmla="*/ 345754 w 808720"/>
                  <a:gd name="connsiteY629" fmla="*/ 27557 h 1047182"/>
                  <a:gd name="connsiteX630" fmla="*/ 345550 w 808720"/>
                  <a:gd name="connsiteY630" fmla="*/ 27602 h 1047182"/>
                  <a:gd name="connsiteX631" fmla="*/ 339115 w 808720"/>
                  <a:gd name="connsiteY631" fmla="*/ 27477 h 1047182"/>
                  <a:gd name="connsiteX632" fmla="*/ 338828 w 808720"/>
                  <a:gd name="connsiteY632" fmla="*/ 28207 h 1047182"/>
                  <a:gd name="connsiteX633" fmla="*/ 334210 w 808720"/>
                  <a:gd name="connsiteY633" fmla="*/ 29808 h 1047182"/>
                  <a:gd name="connsiteX634" fmla="*/ 335106 w 808720"/>
                  <a:gd name="connsiteY634" fmla="*/ 29020 h 1047182"/>
                  <a:gd name="connsiteX635" fmla="*/ 335535 w 808720"/>
                  <a:gd name="connsiteY635" fmla="*/ 28642 h 1047182"/>
                  <a:gd name="connsiteX636" fmla="*/ 336140 w 808720"/>
                  <a:gd name="connsiteY636" fmla="*/ 28445 h 1047182"/>
                  <a:gd name="connsiteX637" fmla="*/ 345442 w 808720"/>
                  <a:gd name="connsiteY637" fmla="*/ 27273 h 1047182"/>
                  <a:gd name="connsiteX638" fmla="*/ 345440 w 808720"/>
                  <a:gd name="connsiteY638" fmla="*/ 27274 h 1047182"/>
                  <a:gd name="connsiteX639" fmla="*/ 344497 w 808720"/>
                  <a:gd name="connsiteY639" fmla="*/ 27574 h 1047182"/>
                  <a:gd name="connsiteX640" fmla="*/ 344498 w 808720"/>
                  <a:gd name="connsiteY640" fmla="*/ 27574 h 1047182"/>
                  <a:gd name="connsiteX641" fmla="*/ 345230 w 808720"/>
                  <a:gd name="connsiteY641" fmla="*/ 27271 h 1047182"/>
                  <a:gd name="connsiteX642" fmla="*/ 344498 w 808720"/>
                  <a:gd name="connsiteY642" fmla="*/ 27574 h 1047182"/>
                  <a:gd name="connsiteX643" fmla="*/ 343519 w 808720"/>
                  <a:gd name="connsiteY643" fmla="*/ 27886 h 1047182"/>
                  <a:gd name="connsiteX644" fmla="*/ 341654 w 808720"/>
                  <a:gd name="connsiteY644" fmla="*/ 28479 h 1047182"/>
                  <a:gd name="connsiteX645" fmla="*/ 340833 w 808720"/>
                  <a:gd name="connsiteY645" fmla="*/ 28663 h 1047182"/>
                  <a:gd name="connsiteX646" fmla="*/ 344172 w 808720"/>
                  <a:gd name="connsiteY646" fmla="*/ 27550 h 1047182"/>
                  <a:gd name="connsiteX647" fmla="*/ 344420 w 808720"/>
                  <a:gd name="connsiteY647" fmla="*/ 27485 h 1047182"/>
                  <a:gd name="connsiteX648" fmla="*/ 347609 w 808720"/>
                  <a:gd name="connsiteY648" fmla="*/ 27253 h 1047182"/>
                  <a:gd name="connsiteX649" fmla="*/ 347377 w 808720"/>
                  <a:gd name="connsiteY649" fmla="*/ 27498 h 1047182"/>
                  <a:gd name="connsiteX650" fmla="*/ 344569 w 808720"/>
                  <a:gd name="connsiteY650" fmla="*/ 28149 h 1047182"/>
                  <a:gd name="connsiteX651" fmla="*/ 344833 w 808720"/>
                  <a:gd name="connsiteY651" fmla="*/ 28017 h 1047182"/>
                  <a:gd name="connsiteX652" fmla="*/ 347391 w 808720"/>
                  <a:gd name="connsiteY652" fmla="*/ 27188 h 1047182"/>
                  <a:gd name="connsiteX653" fmla="*/ 345242 w 808720"/>
                  <a:gd name="connsiteY653" fmla="*/ 27812 h 1047182"/>
                  <a:gd name="connsiteX654" fmla="*/ 345445 w 808720"/>
                  <a:gd name="connsiteY654" fmla="*/ 27711 h 1047182"/>
                  <a:gd name="connsiteX655" fmla="*/ 347220 w 808720"/>
                  <a:gd name="connsiteY655" fmla="*/ 27227 h 1047182"/>
                  <a:gd name="connsiteX656" fmla="*/ 347775 w 808720"/>
                  <a:gd name="connsiteY656" fmla="*/ 27077 h 1047182"/>
                  <a:gd name="connsiteX657" fmla="*/ 347745 w 808720"/>
                  <a:gd name="connsiteY657" fmla="*/ 27109 h 1047182"/>
                  <a:gd name="connsiteX658" fmla="*/ 347391 w 808720"/>
                  <a:gd name="connsiteY658" fmla="*/ 27188 h 1047182"/>
                  <a:gd name="connsiteX659" fmla="*/ 347856 w 808720"/>
                  <a:gd name="connsiteY659" fmla="*/ 27053 h 1047182"/>
                  <a:gd name="connsiteX660" fmla="*/ 347775 w 808720"/>
                  <a:gd name="connsiteY660" fmla="*/ 27077 h 1047182"/>
                  <a:gd name="connsiteX661" fmla="*/ 347777 w 808720"/>
                  <a:gd name="connsiteY661" fmla="*/ 27075 h 1047182"/>
                  <a:gd name="connsiteX662" fmla="*/ 346525 w 808720"/>
                  <a:gd name="connsiteY662" fmla="*/ 26929 h 1047182"/>
                  <a:gd name="connsiteX663" fmla="*/ 345442 w 808720"/>
                  <a:gd name="connsiteY663" fmla="*/ 27273 h 1047182"/>
                  <a:gd name="connsiteX664" fmla="*/ 345970 w 808720"/>
                  <a:gd name="connsiteY664" fmla="*/ 27075 h 1047182"/>
                  <a:gd name="connsiteX665" fmla="*/ 347944 w 808720"/>
                  <a:gd name="connsiteY665" fmla="*/ 26898 h 1047182"/>
                  <a:gd name="connsiteX666" fmla="*/ 347777 w 808720"/>
                  <a:gd name="connsiteY666" fmla="*/ 27075 h 1047182"/>
                  <a:gd name="connsiteX667" fmla="*/ 347220 w 808720"/>
                  <a:gd name="connsiteY667" fmla="*/ 27227 h 1047182"/>
                  <a:gd name="connsiteX668" fmla="*/ 345832 w 808720"/>
                  <a:gd name="connsiteY668" fmla="*/ 27539 h 1047182"/>
                  <a:gd name="connsiteX669" fmla="*/ 347460 w 808720"/>
                  <a:gd name="connsiteY669" fmla="*/ 27041 h 1047182"/>
                  <a:gd name="connsiteX670" fmla="*/ 346841 w 808720"/>
                  <a:gd name="connsiteY670" fmla="*/ 26845 h 1047182"/>
                  <a:gd name="connsiteX671" fmla="*/ 343963 w 808720"/>
                  <a:gd name="connsiteY671" fmla="*/ 27959 h 1047182"/>
                  <a:gd name="connsiteX672" fmla="*/ 343094 w 808720"/>
                  <a:gd name="connsiteY672" fmla="*/ 28155 h 1047182"/>
                  <a:gd name="connsiteX673" fmla="*/ 343116 w 808720"/>
                  <a:gd name="connsiteY673" fmla="*/ 28145 h 1047182"/>
                  <a:gd name="connsiteX674" fmla="*/ 345440 w 808720"/>
                  <a:gd name="connsiteY674" fmla="*/ 27274 h 1047182"/>
                  <a:gd name="connsiteX675" fmla="*/ 346527 w 808720"/>
                  <a:gd name="connsiteY675" fmla="*/ 26928 h 1047182"/>
                  <a:gd name="connsiteX676" fmla="*/ 347089 w 808720"/>
                  <a:gd name="connsiteY676" fmla="*/ 26749 h 1047182"/>
                  <a:gd name="connsiteX677" fmla="*/ 347087 w 808720"/>
                  <a:gd name="connsiteY677" fmla="*/ 26750 h 1047182"/>
                  <a:gd name="connsiteX678" fmla="*/ 346527 w 808720"/>
                  <a:gd name="connsiteY678" fmla="*/ 26928 h 1047182"/>
                  <a:gd name="connsiteX679" fmla="*/ 346525 w 808720"/>
                  <a:gd name="connsiteY679" fmla="*/ 26929 h 1047182"/>
                  <a:gd name="connsiteX680" fmla="*/ 346120 w 808720"/>
                  <a:gd name="connsiteY680" fmla="*/ 26749 h 1047182"/>
                  <a:gd name="connsiteX681" fmla="*/ 346006 w 808720"/>
                  <a:gd name="connsiteY681" fmla="*/ 26780 h 1047182"/>
                  <a:gd name="connsiteX682" fmla="*/ 345968 w 808720"/>
                  <a:gd name="connsiteY682" fmla="*/ 26790 h 1047182"/>
                  <a:gd name="connsiteX683" fmla="*/ 340744 w 808720"/>
                  <a:gd name="connsiteY683" fmla="*/ 28017 h 1047182"/>
                  <a:gd name="connsiteX684" fmla="*/ 340751 w 808720"/>
                  <a:gd name="connsiteY684" fmla="*/ 28015 h 1047182"/>
                  <a:gd name="connsiteX685" fmla="*/ 346026 w 808720"/>
                  <a:gd name="connsiteY685" fmla="*/ 26771 h 1047182"/>
                  <a:gd name="connsiteX686" fmla="*/ 353326 w 808720"/>
                  <a:gd name="connsiteY686" fmla="*/ 26745 h 1047182"/>
                  <a:gd name="connsiteX687" fmla="*/ 352479 w 808720"/>
                  <a:gd name="connsiteY687" fmla="*/ 27186 h 1047182"/>
                  <a:gd name="connsiteX688" fmla="*/ 346969 w 808720"/>
                  <a:gd name="connsiteY688" fmla="*/ 28585 h 1047182"/>
                  <a:gd name="connsiteX689" fmla="*/ 344729 w 808720"/>
                  <a:gd name="connsiteY689" fmla="*/ 29154 h 1047182"/>
                  <a:gd name="connsiteX690" fmla="*/ 347649 w 808720"/>
                  <a:gd name="connsiteY690" fmla="*/ 28336 h 1047182"/>
                  <a:gd name="connsiteX691" fmla="*/ 349866 w 808720"/>
                  <a:gd name="connsiteY691" fmla="*/ 26632 h 1047182"/>
                  <a:gd name="connsiteX692" fmla="*/ 347609 w 808720"/>
                  <a:gd name="connsiteY692" fmla="*/ 27253 h 1047182"/>
                  <a:gd name="connsiteX693" fmla="*/ 347745 w 808720"/>
                  <a:gd name="connsiteY693" fmla="*/ 27109 h 1047182"/>
                  <a:gd name="connsiteX694" fmla="*/ 346948 w 808720"/>
                  <a:gd name="connsiteY694" fmla="*/ 26560 h 1047182"/>
                  <a:gd name="connsiteX695" fmla="*/ 346140 w 808720"/>
                  <a:gd name="connsiteY695" fmla="*/ 26894 h 1047182"/>
                  <a:gd name="connsiteX696" fmla="*/ 344574 w 808720"/>
                  <a:gd name="connsiteY696" fmla="*/ 27416 h 1047182"/>
                  <a:gd name="connsiteX697" fmla="*/ 344172 w 808720"/>
                  <a:gd name="connsiteY697" fmla="*/ 27550 h 1047182"/>
                  <a:gd name="connsiteX698" fmla="*/ 338498 w 808720"/>
                  <a:gd name="connsiteY698" fmla="*/ 29049 h 1047182"/>
                  <a:gd name="connsiteX699" fmla="*/ 338597 w 808720"/>
                  <a:gd name="connsiteY699" fmla="*/ 28797 h 1047182"/>
                  <a:gd name="connsiteX700" fmla="*/ 345968 w 808720"/>
                  <a:gd name="connsiteY700" fmla="*/ 26790 h 1047182"/>
                  <a:gd name="connsiteX701" fmla="*/ 345999 w 808720"/>
                  <a:gd name="connsiteY701" fmla="*/ 26783 h 1047182"/>
                  <a:gd name="connsiteX702" fmla="*/ 347857 w 808720"/>
                  <a:gd name="connsiteY702" fmla="*/ 26505 h 1047182"/>
                  <a:gd name="connsiteX703" fmla="*/ 347552 w 808720"/>
                  <a:gd name="connsiteY703" fmla="*/ 26657 h 1047182"/>
                  <a:gd name="connsiteX704" fmla="*/ 346841 w 808720"/>
                  <a:gd name="connsiteY704" fmla="*/ 26845 h 1047182"/>
                  <a:gd name="connsiteX705" fmla="*/ 347087 w 808720"/>
                  <a:gd name="connsiteY705" fmla="*/ 26750 h 1047182"/>
                  <a:gd name="connsiteX706" fmla="*/ 347207 w 808720"/>
                  <a:gd name="connsiteY706" fmla="*/ 26453 h 1047182"/>
                  <a:gd name="connsiteX707" fmla="*/ 346984 w 808720"/>
                  <a:gd name="connsiteY707" fmla="*/ 26545 h 1047182"/>
                  <a:gd name="connsiteX708" fmla="*/ 346120 w 808720"/>
                  <a:gd name="connsiteY708" fmla="*/ 26749 h 1047182"/>
                  <a:gd name="connsiteX709" fmla="*/ 348377 w 808720"/>
                  <a:gd name="connsiteY709" fmla="*/ 26440 h 1047182"/>
                  <a:gd name="connsiteX710" fmla="*/ 347951 w 808720"/>
                  <a:gd name="connsiteY710" fmla="*/ 26890 h 1047182"/>
                  <a:gd name="connsiteX711" fmla="*/ 347460 w 808720"/>
                  <a:gd name="connsiteY711" fmla="*/ 27041 h 1047182"/>
                  <a:gd name="connsiteX712" fmla="*/ 345822 w 808720"/>
                  <a:gd name="connsiteY712" fmla="*/ 27522 h 1047182"/>
                  <a:gd name="connsiteX713" fmla="*/ 347552 w 808720"/>
                  <a:gd name="connsiteY713" fmla="*/ 26657 h 1047182"/>
                  <a:gd name="connsiteX714" fmla="*/ 347680 w 808720"/>
                  <a:gd name="connsiteY714" fmla="*/ 26381 h 1047182"/>
                  <a:gd name="connsiteX715" fmla="*/ 347607 w 808720"/>
                  <a:gd name="connsiteY715" fmla="*/ 26405 h 1047182"/>
                  <a:gd name="connsiteX716" fmla="*/ 346948 w 808720"/>
                  <a:gd name="connsiteY716" fmla="*/ 26560 h 1047182"/>
                  <a:gd name="connsiteX717" fmla="*/ 346984 w 808720"/>
                  <a:gd name="connsiteY717" fmla="*/ 26545 h 1047182"/>
                  <a:gd name="connsiteX718" fmla="*/ 354070 w 808720"/>
                  <a:gd name="connsiteY718" fmla="*/ 26358 h 1047182"/>
                  <a:gd name="connsiteX719" fmla="*/ 353783 w 808720"/>
                  <a:gd name="connsiteY719" fmla="*/ 26507 h 1047182"/>
                  <a:gd name="connsiteX720" fmla="*/ 349456 w 808720"/>
                  <a:gd name="connsiteY720" fmla="*/ 27673 h 1047182"/>
                  <a:gd name="connsiteX721" fmla="*/ 342915 w 808720"/>
                  <a:gd name="connsiteY721" fmla="*/ 29436 h 1047182"/>
                  <a:gd name="connsiteX722" fmla="*/ 350137 w 808720"/>
                  <a:gd name="connsiteY722" fmla="*/ 27322 h 1047182"/>
                  <a:gd name="connsiteX723" fmla="*/ 350973 w 808720"/>
                  <a:gd name="connsiteY723" fmla="*/ 27117 h 1047182"/>
                  <a:gd name="connsiteX724" fmla="*/ 348008 w 808720"/>
                  <a:gd name="connsiteY724" fmla="*/ 26311 h 1047182"/>
                  <a:gd name="connsiteX725" fmla="*/ 345970 w 808720"/>
                  <a:gd name="connsiteY725" fmla="*/ 27075 h 1047182"/>
                  <a:gd name="connsiteX726" fmla="*/ 345230 w 808720"/>
                  <a:gd name="connsiteY726" fmla="*/ 27271 h 1047182"/>
                  <a:gd name="connsiteX727" fmla="*/ 346140 w 808720"/>
                  <a:gd name="connsiteY727" fmla="*/ 26894 h 1047182"/>
                  <a:gd name="connsiteX728" fmla="*/ 347607 w 808720"/>
                  <a:gd name="connsiteY728" fmla="*/ 26405 h 1047182"/>
                  <a:gd name="connsiteX729" fmla="*/ 348512 w 808720"/>
                  <a:gd name="connsiteY729" fmla="*/ 26296 h 1047182"/>
                  <a:gd name="connsiteX730" fmla="*/ 348512 w 808720"/>
                  <a:gd name="connsiteY730" fmla="*/ 26297 h 1047182"/>
                  <a:gd name="connsiteX731" fmla="*/ 347857 w 808720"/>
                  <a:gd name="connsiteY731" fmla="*/ 26505 h 1047182"/>
                  <a:gd name="connsiteX732" fmla="*/ 347858 w 808720"/>
                  <a:gd name="connsiteY732" fmla="*/ 26505 h 1047182"/>
                  <a:gd name="connsiteX733" fmla="*/ 348327 w 808720"/>
                  <a:gd name="connsiteY733" fmla="*/ 26270 h 1047182"/>
                  <a:gd name="connsiteX734" fmla="*/ 347858 w 808720"/>
                  <a:gd name="connsiteY734" fmla="*/ 26505 h 1047182"/>
                  <a:gd name="connsiteX735" fmla="*/ 347089 w 808720"/>
                  <a:gd name="connsiteY735" fmla="*/ 26749 h 1047182"/>
                  <a:gd name="connsiteX736" fmla="*/ 348485 w 808720"/>
                  <a:gd name="connsiteY736" fmla="*/ 26191 h 1047182"/>
                  <a:gd name="connsiteX737" fmla="*/ 348455 w 808720"/>
                  <a:gd name="connsiteY737" fmla="*/ 26206 h 1047182"/>
                  <a:gd name="connsiteX738" fmla="*/ 348008 w 808720"/>
                  <a:gd name="connsiteY738" fmla="*/ 26311 h 1047182"/>
                  <a:gd name="connsiteX739" fmla="*/ 348062 w 808720"/>
                  <a:gd name="connsiteY739" fmla="*/ 26291 h 1047182"/>
                  <a:gd name="connsiteX740" fmla="*/ 348550 w 808720"/>
                  <a:gd name="connsiteY740" fmla="*/ 26184 h 1047182"/>
                  <a:gd name="connsiteX741" fmla="*/ 348327 w 808720"/>
                  <a:gd name="connsiteY741" fmla="*/ 26270 h 1047182"/>
                  <a:gd name="connsiteX742" fmla="*/ 348455 w 808720"/>
                  <a:gd name="connsiteY742" fmla="*/ 26206 h 1047182"/>
                  <a:gd name="connsiteX743" fmla="*/ 348648 w 808720"/>
                  <a:gd name="connsiteY743" fmla="*/ 26153 h 1047182"/>
                  <a:gd name="connsiteX744" fmla="*/ 348638 w 808720"/>
                  <a:gd name="connsiteY744" fmla="*/ 26163 h 1047182"/>
                  <a:gd name="connsiteX745" fmla="*/ 348550 w 808720"/>
                  <a:gd name="connsiteY745" fmla="*/ 26184 h 1047182"/>
                  <a:gd name="connsiteX746" fmla="*/ 348603 w 808720"/>
                  <a:gd name="connsiteY746" fmla="*/ 26163 h 1047182"/>
                  <a:gd name="connsiteX747" fmla="*/ 348725 w 808720"/>
                  <a:gd name="connsiteY747" fmla="*/ 26071 h 1047182"/>
                  <a:gd name="connsiteX748" fmla="*/ 348658 w 808720"/>
                  <a:gd name="connsiteY748" fmla="*/ 26142 h 1047182"/>
                  <a:gd name="connsiteX749" fmla="*/ 348603 w 808720"/>
                  <a:gd name="connsiteY749" fmla="*/ 26163 h 1047182"/>
                  <a:gd name="connsiteX750" fmla="*/ 348485 w 808720"/>
                  <a:gd name="connsiteY750" fmla="*/ 26191 h 1047182"/>
                  <a:gd name="connsiteX751" fmla="*/ 348752 w 808720"/>
                  <a:gd name="connsiteY751" fmla="*/ 26032 h 1047182"/>
                  <a:gd name="connsiteX752" fmla="*/ 348062 w 808720"/>
                  <a:gd name="connsiteY752" fmla="*/ 26291 h 1047182"/>
                  <a:gd name="connsiteX753" fmla="*/ 347680 w 808720"/>
                  <a:gd name="connsiteY753" fmla="*/ 26381 h 1047182"/>
                  <a:gd name="connsiteX754" fmla="*/ 348613 w 808720"/>
                  <a:gd name="connsiteY754" fmla="*/ 26070 h 1047182"/>
                  <a:gd name="connsiteX755" fmla="*/ 348767 w 808720"/>
                  <a:gd name="connsiteY755" fmla="*/ 26026 h 1047182"/>
                  <a:gd name="connsiteX756" fmla="*/ 348765 w 808720"/>
                  <a:gd name="connsiteY756" fmla="*/ 26029 h 1047182"/>
                  <a:gd name="connsiteX757" fmla="*/ 348752 w 808720"/>
                  <a:gd name="connsiteY757" fmla="*/ 26032 h 1047182"/>
                  <a:gd name="connsiteX758" fmla="*/ 348864 w 808720"/>
                  <a:gd name="connsiteY758" fmla="*/ 26001 h 1047182"/>
                  <a:gd name="connsiteX759" fmla="*/ 348725 w 808720"/>
                  <a:gd name="connsiteY759" fmla="*/ 26071 h 1047182"/>
                  <a:gd name="connsiteX760" fmla="*/ 348765 w 808720"/>
                  <a:gd name="connsiteY760" fmla="*/ 26029 h 1047182"/>
                  <a:gd name="connsiteX761" fmla="*/ 348956 w 808720"/>
                  <a:gd name="connsiteY761" fmla="*/ 25956 h 1047182"/>
                  <a:gd name="connsiteX762" fmla="*/ 348956 w 808720"/>
                  <a:gd name="connsiteY762" fmla="*/ 25956 h 1047182"/>
                  <a:gd name="connsiteX763" fmla="*/ 348767 w 808720"/>
                  <a:gd name="connsiteY763" fmla="*/ 26026 h 1047182"/>
                  <a:gd name="connsiteX764" fmla="*/ 348778 w 808720"/>
                  <a:gd name="connsiteY764" fmla="*/ 26015 h 1047182"/>
                  <a:gd name="connsiteX765" fmla="*/ 570462 w 808720"/>
                  <a:gd name="connsiteY765" fmla="*/ 25956 h 1047182"/>
                  <a:gd name="connsiteX766" fmla="*/ 578332 w 808720"/>
                  <a:gd name="connsiteY766" fmla="*/ 32252 h 1047182"/>
                  <a:gd name="connsiteX767" fmla="*/ 577451 w 808720"/>
                  <a:gd name="connsiteY767" fmla="*/ 32135 h 1047182"/>
                  <a:gd name="connsiteX768" fmla="*/ 570075 w 808720"/>
                  <a:gd name="connsiteY768" fmla="*/ 28776 h 1047182"/>
                  <a:gd name="connsiteX769" fmla="*/ 563883 w 808720"/>
                  <a:gd name="connsiteY769" fmla="*/ 25956 h 1047182"/>
                  <a:gd name="connsiteX770" fmla="*/ 570075 w 808720"/>
                  <a:gd name="connsiteY770" fmla="*/ 28776 h 1047182"/>
                  <a:gd name="connsiteX771" fmla="*/ 569811 w 808720"/>
                  <a:gd name="connsiteY771" fmla="*/ 30706 h 1047182"/>
                  <a:gd name="connsiteX772" fmla="*/ 568269 w 808720"/>
                  <a:gd name="connsiteY772" fmla="*/ 30342 h 1047182"/>
                  <a:gd name="connsiteX773" fmla="*/ 568580 w 808720"/>
                  <a:gd name="connsiteY773" fmla="*/ 30963 h 1047182"/>
                  <a:gd name="connsiteX774" fmla="*/ 566871 w 808720"/>
                  <a:gd name="connsiteY774" fmla="*/ 30737 h 1047182"/>
                  <a:gd name="connsiteX775" fmla="*/ 333603 w 808720"/>
                  <a:gd name="connsiteY775" fmla="*/ 25956 h 1047182"/>
                  <a:gd name="connsiteX776" fmla="*/ 323735 w 808720"/>
                  <a:gd name="connsiteY776" fmla="*/ 31439 h 1047182"/>
                  <a:gd name="connsiteX777" fmla="*/ 321230 w 808720"/>
                  <a:gd name="connsiteY777" fmla="*/ 32830 h 1047182"/>
                  <a:gd name="connsiteX778" fmla="*/ 318257 w 808720"/>
                  <a:gd name="connsiteY778" fmla="*/ 33741 h 1047182"/>
                  <a:gd name="connsiteX779" fmla="*/ 316814 w 808720"/>
                  <a:gd name="connsiteY779" fmla="*/ 34065 h 1047182"/>
                  <a:gd name="connsiteX780" fmla="*/ 313865 w 808720"/>
                  <a:gd name="connsiteY780" fmla="*/ 34728 h 1047182"/>
                  <a:gd name="connsiteX781" fmla="*/ 322641 w 808720"/>
                  <a:gd name="connsiteY781" fmla="*/ 30828 h 1047182"/>
                  <a:gd name="connsiteX782" fmla="*/ 349758 w 808720"/>
                  <a:gd name="connsiteY782" fmla="*/ 25900 h 1047182"/>
                  <a:gd name="connsiteX783" fmla="*/ 348512 w 808720"/>
                  <a:gd name="connsiteY783" fmla="*/ 26296 h 1047182"/>
                  <a:gd name="connsiteX784" fmla="*/ 348638 w 808720"/>
                  <a:gd name="connsiteY784" fmla="*/ 26163 h 1047182"/>
                  <a:gd name="connsiteX785" fmla="*/ 349805 w 808720"/>
                  <a:gd name="connsiteY785" fmla="*/ 25885 h 1047182"/>
                  <a:gd name="connsiteX786" fmla="*/ 349759 w 808720"/>
                  <a:gd name="connsiteY786" fmla="*/ 25900 h 1047182"/>
                  <a:gd name="connsiteX787" fmla="*/ 349758 w 808720"/>
                  <a:gd name="connsiteY787" fmla="*/ 25900 h 1047182"/>
                  <a:gd name="connsiteX788" fmla="*/ 349869 w 808720"/>
                  <a:gd name="connsiteY788" fmla="*/ 25865 h 1047182"/>
                  <a:gd name="connsiteX789" fmla="*/ 349805 w 808720"/>
                  <a:gd name="connsiteY789" fmla="*/ 25885 h 1047182"/>
                  <a:gd name="connsiteX790" fmla="*/ 349868 w 808720"/>
                  <a:gd name="connsiteY790" fmla="*/ 25865 h 1047182"/>
                  <a:gd name="connsiteX791" fmla="*/ 349871 w 808720"/>
                  <a:gd name="connsiteY791" fmla="*/ 25864 h 1047182"/>
                  <a:gd name="connsiteX792" fmla="*/ 349869 w 808720"/>
                  <a:gd name="connsiteY792" fmla="*/ 25865 h 1047182"/>
                  <a:gd name="connsiteX793" fmla="*/ 349870 w 808720"/>
                  <a:gd name="connsiteY793" fmla="*/ 25864 h 1047182"/>
                  <a:gd name="connsiteX794" fmla="*/ 354479 w 808720"/>
                  <a:gd name="connsiteY794" fmla="*/ 25852 h 1047182"/>
                  <a:gd name="connsiteX795" fmla="*/ 354261 w 808720"/>
                  <a:gd name="connsiteY795" fmla="*/ 25912 h 1047182"/>
                  <a:gd name="connsiteX796" fmla="*/ 351343 w 808720"/>
                  <a:gd name="connsiteY796" fmla="*/ 26706 h 1047182"/>
                  <a:gd name="connsiteX797" fmla="*/ 347091 w 808720"/>
                  <a:gd name="connsiteY797" fmla="*/ 27801 h 1047182"/>
                  <a:gd name="connsiteX798" fmla="*/ 347377 w 808720"/>
                  <a:gd name="connsiteY798" fmla="*/ 27498 h 1047182"/>
                  <a:gd name="connsiteX799" fmla="*/ 354326 w 808720"/>
                  <a:gd name="connsiteY799" fmla="*/ 25888 h 1047182"/>
                  <a:gd name="connsiteX800" fmla="*/ 541833 w 808720"/>
                  <a:gd name="connsiteY800" fmla="*/ 25735 h 1047182"/>
                  <a:gd name="connsiteX801" fmla="*/ 542027 w 808720"/>
                  <a:gd name="connsiteY801" fmla="*/ 26121 h 1047182"/>
                  <a:gd name="connsiteX802" fmla="*/ 541951 w 808720"/>
                  <a:gd name="connsiteY802" fmla="*/ 30342 h 1047182"/>
                  <a:gd name="connsiteX803" fmla="*/ 349107 w 808720"/>
                  <a:gd name="connsiteY803" fmla="*/ 25666 h 1047182"/>
                  <a:gd name="connsiteX804" fmla="*/ 348778 w 808720"/>
                  <a:gd name="connsiteY804" fmla="*/ 26015 h 1047182"/>
                  <a:gd name="connsiteX805" fmla="*/ 348613 w 808720"/>
                  <a:gd name="connsiteY805" fmla="*/ 26070 h 1047182"/>
                  <a:gd name="connsiteX806" fmla="*/ 347207 w 808720"/>
                  <a:gd name="connsiteY806" fmla="*/ 26453 h 1047182"/>
                  <a:gd name="connsiteX807" fmla="*/ 355417 w 808720"/>
                  <a:gd name="connsiteY807" fmla="*/ 25657 h 1047182"/>
                  <a:gd name="connsiteX808" fmla="*/ 354892 w 808720"/>
                  <a:gd name="connsiteY808" fmla="*/ 25930 h 1047182"/>
                  <a:gd name="connsiteX809" fmla="*/ 351512 w 808720"/>
                  <a:gd name="connsiteY809" fmla="*/ 26920 h 1047182"/>
                  <a:gd name="connsiteX810" fmla="*/ 350137 w 808720"/>
                  <a:gd name="connsiteY810" fmla="*/ 27322 h 1047182"/>
                  <a:gd name="connsiteX811" fmla="*/ 346763 w 808720"/>
                  <a:gd name="connsiteY811" fmla="*/ 28149 h 1047182"/>
                  <a:gd name="connsiteX812" fmla="*/ 347011 w 808720"/>
                  <a:gd name="connsiteY812" fmla="*/ 27886 h 1047182"/>
                  <a:gd name="connsiteX813" fmla="*/ 351343 w 808720"/>
                  <a:gd name="connsiteY813" fmla="*/ 26706 h 1047182"/>
                  <a:gd name="connsiteX814" fmla="*/ 353865 w 808720"/>
                  <a:gd name="connsiteY814" fmla="*/ 26057 h 1047182"/>
                  <a:gd name="connsiteX815" fmla="*/ 355659 w 808720"/>
                  <a:gd name="connsiteY815" fmla="*/ 25531 h 1047182"/>
                  <a:gd name="connsiteX816" fmla="*/ 355494 w 808720"/>
                  <a:gd name="connsiteY816" fmla="*/ 25617 h 1047182"/>
                  <a:gd name="connsiteX817" fmla="*/ 354479 w 808720"/>
                  <a:gd name="connsiteY817" fmla="*/ 25852 h 1047182"/>
                  <a:gd name="connsiteX818" fmla="*/ 356278 w 808720"/>
                  <a:gd name="connsiteY818" fmla="*/ 25435 h 1047182"/>
                  <a:gd name="connsiteX819" fmla="*/ 355417 w 808720"/>
                  <a:gd name="connsiteY819" fmla="*/ 25657 h 1047182"/>
                  <a:gd name="connsiteX820" fmla="*/ 355494 w 808720"/>
                  <a:gd name="connsiteY820" fmla="*/ 25617 h 1047182"/>
                  <a:gd name="connsiteX821" fmla="*/ 345494 w 808720"/>
                  <a:gd name="connsiteY821" fmla="*/ 25400 h 1047182"/>
                  <a:gd name="connsiteX822" fmla="*/ 341782 w 808720"/>
                  <a:gd name="connsiteY822" fmla="*/ 26609 h 1047182"/>
                  <a:gd name="connsiteX823" fmla="*/ 339115 w 808720"/>
                  <a:gd name="connsiteY823" fmla="*/ 27477 h 1047182"/>
                  <a:gd name="connsiteX824" fmla="*/ 339171 w 808720"/>
                  <a:gd name="connsiteY824" fmla="*/ 27336 h 1047182"/>
                  <a:gd name="connsiteX825" fmla="*/ 342053 w 808720"/>
                  <a:gd name="connsiteY825" fmla="*/ 26454 h 1047182"/>
                  <a:gd name="connsiteX826" fmla="*/ 339988 w 808720"/>
                  <a:gd name="connsiteY826" fmla="*/ 25255 h 1047182"/>
                  <a:gd name="connsiteX827" fmla="*/ 339459 w 808720"/>
                  <a:gd name="connsiteY827" fmla="*/ 26601 h 1047182"/>
                  <a:gd name="connsiteX828" fmla="*/ 339171 w 808720"/>
                  <a:gd name="connsiteY828" fmla="*/ 27336 h 1047182"/>
                  <a:gd name="connsiteX829" fmla="*/ 336866 w 808720"/>
                  <a:gd name="connsiteY829" fmla="*/ 28042 h 1047182"/>
                  <a:gd name="connsiteX830" fmla="*/ 335871 w 808720"/>
                  <a:gd name="connsiteY830" fmla="*/ 28347 h 1047182"/>
                  <a:gd name="connsiteX831" fmla="*/ 337905 w 808720"/>
                  <a:gd name="connsiteY831" fmla="*/ 26557 h 1047182"/>
                  <a:gd name="connsiteX832" fmla="*/ 349624 w 808720"/>
                  <a:gd name="connsiteY832" fmla="*/ 25119 h 1047182"/>
                  <a:gd name="connsiteX833" fmla="*/ 349538 w 808720"/>
                  <a:gd name="connsiteY833" fmla="*/ 25210 h 1047182"/>
                  <a:gd name="connsiteX834" fmla="*/ 349445 w 808720"/>
                  <a:gd name="connsiteY834" fmla="*/ 25308 h 1047182"/>
                  <a:gd name="connsiteX835" fmla="*/ 349017 w 808720"/>
                  <a:gd name="connsiteY835" fmla="*/ 25442 h 1047182"/>
                  <a:gd name="connsiteX836" fmla="*/ 340751 w 808720"/>
                  <a:gd name="connsiteY836" fmla="*/ 28015 h 1047182"/>
                  <a:gd name="connsiteX837" fmla="*/ 340183 w 808720"/>
                  <a:gd name="connsiteY837" fmla="*/ 28149 h 1047182"/>
                  <a:gd name="connsiteX838" fmla="*/ 340744 w 808720"/>
                  <a:gd name="connsiteY838" fmla="*/ 28017 h 1047182"/>
                  <a:gd name="connsiteX839" fmla="*/ 338647 w 808720"/>
                  <a:gd name="connsiteY839" fmla="*/ 28670 h 1047182"/>
                  <a:gd name="connsiteX840" fmla="*/ 338692 w 808720"/>
                  <a:gd name="connsiteY840" fmla="*/ 28555 h 1047182"/>
                  <a:gd name="connsiteX841" fmla="*/ 340730 w 808720"/>
                  <a:gd name="connsiteY841" fmla="*/ 27914 h 1047182"/>
                  <a:gd name="connsiteX842" fmla="*/ 359167 w 808720"/>
                  <a:gd name="connsiteY842" fmla="*/ 25109 h 1047182"/>
                  <a:gd name="connsiteX843" fmla="*/ 353326 w 808720"/>
                  <a:gd name="connsiteY843" fmla="*/ 26745 h 1047182"/>
                  <a:gd name="connsiteX844" fmla="*/ 353783 w 808720"/>
                  <a:gd name="connsiteY844" fmla="*/ 26507 h 1047182"/>
                  <a:gd name="connsiteX845" fmla="*/ 357026 w 808720"/>
                  <a:gd name="connsiteY845" fmla="*/ 25634 h 1047182"/>
                  <a:gd name="connsiteX846" fmla="*/ 363862 w 808720"/>
                  <a:gd name="connsiteY846" fmla="*/ 25107 h 1047182"/>
                  <a:gd name="connsiteX847" fmla="*/ 363577 w 808720"/>
                  <a:gd name="connsiteY847" fmla="*/ 25225 h 1047182"/>
                  <a:gd name="connsiteX848" fmla="*/ 359921 w 808720"/>
                  <a:gd name="connsiteY848" fmla="*/ 25956 h 1047182"/>
                  <a:gd name="connsiteX849" fmla="*/ 352850 w 808720"/>
                  <a:gd name="connsiteY849" fmla="*/ 24916 h 1047182"/>
                  <a:gd name="connsiteX850" fmla="*/ 349870 w 808720"/>
                  <a:gd name="connsiteY850" fmla="*/ 25864 h 1047182"/>
                  <a:gd name="connsiteX851" fmla="*/ 349868 w 808720"/>
                  <a:gd name="connsiteY851" fmla="*/ 25865 h 1047182"/>
                  <a:gd name="connsiteX852" fmla="*/ 348648 w 808720"/>
                  <a:gd name="connsiteY852" fmla="*/ 26153 h 1047182"/>
                  <a:gd name="connsiteX853" fmla="*/ 348658 w 808720"/>
                  <a:gd name="connsiteY853" fmla="*/ 26142 h 1047182"/>
                  <a:gd name="connsiteX854" fmla="*/ 349392 w 808720"/>
                  <a:gd name="connsiteY854" fmla="*/ 25858 h 1047182"/>
                  <a:gd name="connsiteX855" fmla="*/ 352854 w 808720"/>
                  <a:gd name="connsiteY855" fmla="*/ 24915 h 1047182"/>
                  <a:gd name="connsiteX856" fmla="*/ 352852 w 808720"/>
                  <a:gd name="connsiteY856" fmla="*/ 24916 h 1047182"/>
                  <a:gd name="connsiteX857" fmla="*/ 352850 w 808720"/>
                  <a:gd name="connsiteY857" fmla="*/ 24916 h 1047182"/>
                  <a:gd name="connsiteX858" fmla="*/ 339871 w 808720"/>
                  <a:gd name="connsiteY858" fmla="*/ 24827 h 1047182"/>
                  <a:gd name="connsiteX859" fmla="*/ 337905 w 808720"/>
                  <a:gd name="connsiteY859" fmla="*/ 26557 h 1047182"/>
                  <a:gd name="connsiteX860" fmla="*/ 334244 w 808720"/>
                  <a:gd name="connsiteY860" fmla="*/ 28845 h 1047182"/>
                  <a:gd name="connsiteX861" fmla="*/ 326613 w 808720"/>
                  <a:gd name="connsiteY861" fmla="*/ 31182 h 1047182"/>
                  <a:gd name="connsiteX862" fmla="*/ 331411 w 808720"/>
                  <a:gd name="connsiteY862" fmla="*/ 28423 h 1047182"/>
                  <a:gd name="connsiteX863" fmla="*/ 358818 w 808720"/>
                  <a:gd name="connsiteY863" fmla="*/ 24781 h 1047182"/>
                  <a:gd name="connsiteX864" fmla="*/ 357744 w 808720"/>
                  <a:gd name="connsiteY864" fmla="*/ 25095 h 1047182"/>
                  <a:gd name="connsiteX865" fmla="*/ 356278 w 808720"/>
                  <a:gd name="connsiteY865" fmla="*/ 25435 h 1047182"/>
                  <a:gd name="connsiteX866" fmla="*/ 351573 w 808720"/>
                  <a:gd name="connsiteY866" fmla="*/ 24646 h 1047182"/>
                  <a:gd name="connsiteX867" fmla="*/ 349107 w 808720"/>
                  <a:gd name="connsiteY867" fmla="*/ 25666 h 1047182"/>
                  <a:gd name="connsiteX868" fmla="*/ 349445 w 808720"/>
                  <a:gd name="connsiteY868" fmla="*/ 25308 h 1047182"/>
                  <a:gd name="connsiteX869" fmla="*/ 351587 w 808720"/>
                  <a:gd name="connsiteY869" fmla="*/ 24641 h 1047182"/>
                  <a:gd name="connsiteX870" fmla="*/ 351580 w 808720"/>
                  <a:gd name="connsiteY870" fmla="*/ 24644 h 1047182"/>
                  <a:gd name="connsiteX871" fmla="*/ 351573 w 808720"/>
                  <a:gd name="connsiteY871" fmla="*/ 24646 h 1047182"/>
                  <a:gd name="connsiteX872" fmla="*/ 355718 w 808720"/>
                  <a:gd name="connsiteY872" fmla="*/ 24500 h 1047182"/>
                  <a:gd name="connsiteX873" fmla="*/ 348377 w 808720"/>
                  <a:gd name="connsiteY873" fmla="*/ 26440 h 1047182"/>
                  <a:gd name="connsiteX874" fmla="*/ 348512 w 808720"/>
                  <a:gd name="connsiteY874" fmla="*/ 26297 h 1047182"/>
                  <a:gd name="connsiteX875" fmla="*/ 349759 w 808720"/>
                  <a:gd name="connsiteY875" fmla="*/ 25900 h 1047182"/>
                  <a:gd name="connsiteX876" fmla="*/ 357669 w 808720"/>
                  <a:gd name="connsiteY876" fmla="*/ 24484 h 1047182"/>
                  <a:gd name="connsiteX877" fmla="*/ 356517 w 808720"/>
                  <a:gd name="connsiteY877" fmla="*/ 25084 h 1047182"/>
                  <a:gd name="connsiteX878" fmla="*/ 356342 w 808720"/>
                  <a:gd name="connsiteY878" fmla="*/ 25175 h 1047182"/>
                  <a:gd name="connsiteX879" fmla="*/ 356152 w 808720"/>
                  <a:gd name="connsiteY879" fmla="*/ 25218 h 1047182"/>
                  <a:gd name="connsiteX880" fmla="*/ 349866 w 808720"/>
                  <a:gd name="connsiteY880" fmla="*/ 26632 h 1047182"/>
                  <a:gd name="connsiteX881" fmla="*/ 340307 w 808720"/>
                  <a:gd name="connsiteY881" fmla="*/ 24443 h 1047182"/>
                  <a:gd name="connsiteX882" fmla="*/ 340214 w 808720"/>
                  <a:gd name="connsiteY882" fmla="*/ 24681 h 1047182"/>
                  <a:gd name="connsiteX883" fmla="*/ 339871 w 808720"/>
                  <a:gd name="connsiteY883" fmla="*/ 24827 h 1047182"/>
                  <a:gd name="connsiteX884" fmla="*/ 356011 w 808720"/>
                  <a:gd name="connsiteY884" fmla="*/ 24423 h 1047182"/>
                  <a:gd name="connsiteX885" fmla="*/ 355891 w 808720"/>
                  <a:gd name="connsiteY885" fmla="*/ 24460 h 1047182"/>
                  <a:gd name="connsiteX886" fmla="*/ 355718 w 808720"/>
                  <a:gd name="connsiteY886" fmla="*/ 24500 h 1047182"/>
                  <a:gd name="connsiteX887" fmla="*/ 359916 w 808720"/>
                  <a:gd name="connsiteY887" fmla="*/ 24371 h 1047182"/>
                  <a:gd name="connsiteX888" fmla="*/ 355659 w 808720"/>
                  <a:gd name="connsiteY888" fmla="*/ 25531 h 1047182"/>
                  <a:gd name="connsiteX889" fmla="*/ 356342 w 808720"/>
                  <a:gd name="connsiteY889" fmla="*/ 25175 h 1047182"/>
                  <a:gd name="connsiteX890" fmla="*/ 356243 w 808720"/>
                  <a:gd name="connsiteY890" fmla="*/ 24362 h 1047182"/>
                  <a:gd name="connsiteX891" fmla="*/ 356011 w 808720"/>
                  <a:gd name="connsiteY891" fmla="*/ 24423 h 1047182"/>
                  <a:gd name="connsiteX892" fmla="*/ 356105 w 808720"/>
                  <a:gd name="connsiteY892" fmla="*/ 24394 h 1047182"/>
                  <a:gd name="connsiteX893" fmla="*/ 350542 w 808720"/>
                  <a:gd name="connsiteY893" fmla="*/ 24148 h 1047182"/>
                  <a:gd name="connsiteX894" fmla="*/ 350420 w 808720"/>
                  <a:gd name="connsiteY894" fmla="*/ 24277 h 1047182"/>
                  <a:gd name="connsiteX895" fmla="*/ 347859 w 808720"/>
                  <a:gd name="connsiteY895" fmla="*/ 25133 h 1047182"/>
                  <a:gd name="connsiteX896" fmla="*/ 344386 w 808720"/>
                  <a:gd name="connsiteY896" fmla="*/ 26348 h 1047182"/>
                  <a:gd name="connsiteX897" fmla="*/ 338853 w 808720"/>
                  <a:gd name="connsiteY897" fmla="*/ 28282 h 1047182"/>
                  <a:gd name="connsiteX898" fmla="*/ 338790 w 808720"/>
                  <a:gd name="connsiteY898" fmla="*/ 28304 h 1047182"/>
                  <a:gd name="connsiteX899" fmla="*/ 338828 w 808720"/>
                  <a:gd name="connsiteY899" fmla="*/ 28207 h 1047182"/>
                  <a:gd name="connsiteX900" fmla="*/ 339224 w 808720"/>
                  <a:gd name="connsiteY900" fmla="*/ 28070 h 1047182"/>
                  <a:gd name="connsiteX901" fmla="*/ 345198 w 808720"/>
                  <a:gd name="connsiteY901" fmla="*/ 26000 h 1047182"/>
                  <a:gd name="connsiteX902" fmla="*/ 352976 w 808720"/>
                  <a:gd name="connsiteY902" fmla="*/ 24066 h 1047182"/>
                  <a:gd name="connsiteX903" fmla="*/ 351587 w 808720"/>
                  <a:gd name="connsiteY903" fmla="*/ 24641 h 1047182"/>
                  <a:gd name="connsiteX904" fmla="*/ 352332 w 808720"/>
                  <a:gd name="connsiteY904" fmla="*/ 24268 h 1047182"/>
                  <a:gd name="connsiteX905" fmla="*/ 357598 w 808720"/>
                  <a:gd name="connsiteY905" fmla="*/ 24059 h 1047182"/>
                  <a:gd name="connsiteX906" fmla="*/ 347944 w 808720"/>
                  <a:gd name="connsiteY906" fmla="*/ 26898 h 1047182"/>
                  <a:gd name="connsiteX907" fmla="*/ 347951 w 808720"/>
                  <a:gd name="connsiteY907" fmla="*/ 26890 h 1047182"/>
                  <a:gd name="connsiteX908" fmla="*/ 355891 w 808720"/>
                  <a:gd name="connsiteY908" fmla="*/ 24460 h 1047182"/>
                  <a:gd name="connsiteX909" fmla="*/ 548852 w 808720"/>
                  <a:gd name="connsiteY909" fmla="*/ 23977 h 1047182"/>
                  <a:gd name="connsiteX910" fmla="*/ 548997 w 808720"/>
                  <a:gd name="connsiteY910" fmla="*/ 24283 h 1047182"/>
                  <a:gd name="connsiteX911" fmla="*/ 548889 w 808720"/>
                  <a:gd name="connsiteY911" fmla="*/ 24147 h 1047182"/>
                  <a:gd name="connsiteX912" fmla="*/ 548687 w 808720"/>
                  <a:gd name="connsiteY912" fmla="*/ 23892 h 1047182"/>
                  <a:gd name="connsiteX913" fmla="*/ 548889 w 808720"/>
                  <a:gd name="connsiteY913" fmla="*/ 24147 h 1047182"/>
                  <a:gd name="connsiteX914" fmla="*/ 548952 w 808720"/>
                  <a:gd name="connsiteY914" fmla="*/ 24435 h 1047182"/>
                  <a:gd name="connsiteX915" fmla="*/ 342376 w 808720"/>
                  <a:gd name="connsiteY915" fmla="*/ 23762 h 1047182"/>
                  <a:gd name="connsiteX916" fmla="*/ 339988 w 808720"/>
                  <a:gd name="connsiteY916" fmla="*/ 25255 h 1047182"/>
                  <a:gd name="connsiteX917" fmla="*/ 340214 w 808720"/>
                  <a:gd name="connsiteY917" fmla="*/ 24681 h 1047182"/>
                  <a:gd name="connsiteX918" fmla="*/ 351075 w 808720"/>
                  <a:gd name="connsiteY918" fmla="*/ 23583 h 1047182"/>
                  <a:gd name="connsiteX919" fmla="*/ 350932 w 808720"/>
                  <a:gd name="connsiteY919" fmla="*/ 23735 h 1047182"/>
                  <a:gd name="connsiteX920" fmla="*/ 349361 w 808720"/>
                  <a:gd name="connsiteY920" fmla="*/ 24216 h 1047182"/>
                  <a:gd name="connsiteX921" fmla="*/ 345494 w 808720"/>
                  <a:gd name="connsiteY921" fmla="*/ 25400 h 1047182"/>
                  <a:gd name="connsiteX922" fmla="*/ 350089 w 808720"/>
                  <a:gd name="connsiteY922" fmla="*/ 23904 h 1047182"/>
                  <a:gd name="connsiteX923" fmla="*/ 359436 w 808720"/>
                  <a:gd name="connsiteY923" fmla="*/ 23518 h 1047182"/>
                  <a:gd name="connsiteX924" fmla="*/ 357884 w 808720"/>
                  <a:gd name="connsiteY924" fmla="*/ 23975 h 1047182"/>
                  <a:gd name="connsiteX925" fmla="*/ 356243 w 808720"/>
                  <a:gd name="connsiteY925" fmla="*/ 24362 h 1047182"/>
                  <a:gd name="connsiteX926" fmla="*/ 363802 w 808720"/>
                  <a:gd name="connsiteY926" fmla="*/ 23498 h 1047182"/>
                  <a:gd name="connsiteX927" fmla="*/ 358818 w 808720"/>
                  <a:gd name="connsiteY927" fmla="*/ 24781 h 1047182"/>
                  <a:gd name="connsiteX928" fmla="*/ 361216 w 808720"/>
                  <a:gd name="connsiteY928" fmla="*/ 24079 h 1047182"/>
                  <a:gd name="connsiteX929" fmla="*/ 367639 w 808720"/>
                  <a:gd name="connsiteY929" fmla="*/ 23337 h 1047182"/>
                  <a:gd name="connsiteX930" fmla="*/ 351751 w 808720"/>
                  <a:gd name="connsiteY930" fmla="*/ 27565 h 1047182"/>
                  <a:gd name="connsiteX931" fmla="*/ 352479 w 808720"/>
                  <a:gd name="connsiteY931" fmla="*/ 27186 h 1047182"/>
                  <a:gd name="connsiteX932" fmla="*/ 360951 w 808720"/>
                  <a:gd name="connsiteY932" fmla="*/ 23252 h 1047182"/>
                  <a:gd name="connsiteX933" fmla="*/ 360593 w 808720"/>
                  <a:gd name="connsiteY933" fmla="*/ 23356 h 1047182"/>
                  <a:gd name="connsiteX934" fmla="*/ 357598 w 808720"/>
                  <a:gd name="connsiteY934" fmla="*/ 24059 h 1047182"/>
                  <a:gd name="connsiteX935" fmla="*/ 357884 w 808720"/>
                  <a:gd name="connsiteY935" fmla="*/ 23975 h 1047182"/>
                  <a:gd name="connsiteX936" fmla="*/ 364239 w 808720"/>
                  <a:gd name="connsiteY936" fmla="*/ 23194 h 1047182"/>
                  <a:gd name="connsiteX937" fmla="*/ 361216 w 808720"/>
                  <a:gd name="connsiteY937" fmla="*/ 24079 h 1047182"/>
                  <a:gd name="connsiteX938" fmla="*/ 359916 w 808720"/>
                  <a:gd name="connsiteY938" fmla="*/ 24371 h 1047182"/>
                  <a:gd name="connsiteX939" fmla="*/ 356420 w 808720"/>
                  <a:gd name="connsiteY939" fmla="*/ 23137 h 1047182"/>
                  <a:gd name="connsiteX940" fmla="*/ 349392 w 808720"/>
                  <a:gd name="connsiteY940" fmla="*/ 25858 h 1047182"/>
                  <a:gd name="connsiteX941" fmla="*/ 348864 w 808720"/>
                  <a:gd name="connsiteY941" fmla="*/ 26001 h 1047182"/>
                  <a:gd name="connsiteX942" fmla="*/ 348956 w 808720"/>
                  <a:gd name="connsiteY942" fmla="*/ 25956 h 1047182"/>
                  <a:gd name="connsiteX943" fmla="*/ 348956 w 808720"/>
                  <a:gd name="connsiteY943" fmla="*/ 25956 h 1047182"/>
                  <a:gd name="connsiteX944" fmla="*/ 348956 w 808720"/>
                  <a:gd name="connsiteY944" fmla="*/ 25956 h 1047182"/>
                  <a:gd name="connsiteX945" fmla="*/ 351580 w 808720"/>
                  <a:gd name="connsiteY945" fmla="*/ 24644 h 1047182"/>
                  <a:gd name="connsiteX946" fmla="*/ 366261 w 808720"/>
                  <a:gd name="connsiteY946" fmla="*/ 23121 h 1047182"/>
                  <a:gd name="connsiteX947" fmla="*/ 364034 w 808720"/>
                  <a:gd name="connsiteY947" fmla="*/ 23745 h 1047182"/>
                  <a:gd name="connsiteX948" fmla="*/ 357026 w 808720"/>
                  <a:gd name="connsiteY948" fmla="*/ 25634 h 1047182"/>
                  <a:gd name="connsiteX949" fmla="*/ 354070 w 808720"/>
                  <a:gd name="connsiteY949" fmla="*/ 26358 h 1047182"/>
                  <a:gd name="connsiteX950" fmla="*/ 354892 w 808720"/>
                  <a:gd name="connsiteY950" fmla="*/ 25930 h 1047182"/>
                  <a:gd name="connsiteX951" fmla="*/ 357744 w 808720"/>
                  <a:gd name="connsiteY951" fmla="*/ 25095 h 1047182"/>
                  <a:gd name="connsiteX952" fmla="*/ 361685 w 808720"/>
                  <a:gd name="connsiteY952" fmla="*/ 23099 h 1047182"/>
                  <a:gd name="connsiteX953" fmla="*/ 358442 w 808720"/>
                  <a:gd name="connsiteY953" fmla="*/ 24166 h 1047182"/>
                  <a:gd name="connsiteX954" fmla="*/ 347856 w 808720"/>
                  <a:gd name="connsiteY954" fmla="*/ 27053 h 1047182"/>
                  <a:gd name="connsiteX955" fmla="*/ 360593 w 808720"/>
                  <a:gd name="connsiteY955" fmla="*/ 23356 h 1047182"/>
                  <a:gd name="connsiteX956" fmla="*/ 374542 w 808720"/>
                  <a:gd name="connsiteY956" fmla="*/ 23032 h 1047182"/>
                  <a:gd name="connsiteX957" fmla="*/ 351149 w 808720"/>
                  <a:gd name="connsiteY957" fmla="*/ 30342 h 1047182"/>
                  <a:gd name="connsiteX958" fmla="*/ 363577 w 808720"/>
                  <a:gd name="connsiteY958" fmla="*/ 25225 h 1047182"/>
                  <a:gd name="connsiteX959" fmla="*/ 370887 w 808720"/>
                  <a:gd name="connsiteY959" fmla="*/ 23763 h 1047182"/>
                  <a:gd name="connsiteX960" fmla="*/ 369113 w 808720"/>
                  <a:gd name="connsiteY960" fmla="*/ 22945 h 1047182"/>
                  <a:gd name="connsiteX961" fmla="*/ 368999 w 808720"/>
                  <a:gd name="connsiteY961" fmla="*/ 22992 h 1047182"/>
                  <a:gd name="connsiteX962" fmla="*/ 367639 w 808720"/>
                  <a:gd name="connsiteY962" fmla="*/ 23337 h 1047182"/>
                  <a:gd name="connsiteX963" fmla="*/ 361839 w 808720"/>
                  <a:gd name="connsiteY963" fmla="*/ 22639 h 1047182"/>
                  <a:gd name="connsiteX964" fmla="*/ 356105 w 808720"/>
                  <a:gd name="connsiteY964" fmla="*/ 24394 h 1047182"/>
                  <a:gd name="connsiteX965" fmla="*/ 349871 w 808720"/>
                  <a:gd name="connsiteY965" fmla="*/ 25864 h 1047182"/>
                  <a:gd name="connsiteX966" fmla="*/ 352852 w 808720"/>
                  <a:gd name="connsiteY966" fmla="*/ 24916 h 1047182"/>
                  <a:gd name="connsiteX967" fmla="*/ 352856 w 808720"/>
                  <a:gd name="connsiteY967" fmla="*/ 24915 h 1047182"/>
                  <a:gd name="connsiteX968" fmla="*/ 359099 w 808720"/>
                  <a:gd name="connsiteY968" fmla="*/ 23215 h 1047182"/>
                  <a:gd name="connsiteX969" fmla="*/ 363247 w 808720"/>
                  <a:gd name="connsiteY969" fmla="*/ 22585 h 1047182"/>
                  <a:gd name="connsiteX970" fmla="*/ 361905 w 808720"/>
                  <a:gd name="connsiteY970" fmla="*/ 23027 h 1047182"/>
                  <a:gd name="connsiteX971" fmla="*/ 360951 w 808720"/>
                  <a:gd name="connsiteY971" fmla="*/ 23252 h 1047182"/>
                  <a:gd name="connsiteX972" fmla="*/ 356149 w 808720"/>
                  <a:gd name="connsiteY972" fmla="*/ 22360 h 1047182"/>
                  <a:gd name="connsiteX973" fmla="*/ 352332 w 808720"/>
                  <a:gd name="connsiteY973" fmla="*/ 24268 h 1047182"/>
                  <a:gd name="connsiteX974" fmla="*/ 350030 w 808720"/>
                  <a:gd name="connsiteY974" fmla="*/ 24991 h 1047182"/>
                  <a:gd name="connsiteX975" fmla="*/ 349624 w 808720"/>
                  <a:gd name="connsiteY975" fmla="*/ 25119 h 1047182"/>
                  <a:gd name="connsiteX976" fmla="*/ 350420 w 808720"/>
                  <a:gd name="connsiteY976" fmla="*/ 24277 h 1047182"/>
                  <a:gd name="connsiteX977" fmla="*/ 355350 w 808720"/>
                  <a:gd name="connsiteY977" fmla="*/ 22627 h 1047182"/>
                  <a:gd name="connsiteX978" fmla="*/ 355360 w 808720"/>
                  <a:gd name="connsiteY978" fmla="*/ 22188 h 1047182"/>
                  <a:gd name="connsiteX979" fmla="*/ 351075 w 808720"/>
                  <a:gd name="connsiteY979" fmla="*/ 23583 h 1047182"/>
                  <a:gd name="connsiteX980" fmla="*/ 351237 w 808720"/>
                  <a:gd name="connsiteY980" fmla="*/ 23412 h 1047182"/>
                  <a:gd name="connsiteX981" fmla="*/ 351423 w 808720"/>
                  <a:gd name="connsiteY981" fmla="*/ 23215 h 1047182"/>
                  <a:gd name="connsiteX982" fmla="*/ 352124 w 808720"/>
                  <a:gd name="connsiteY982" fmla="*/ 23032 h 1047182"/>
                  <a:gd name="connsiteX983" fmla="*/ 579793 w 808720"/>
                  <a:gd name="connsiteY983" fmla="*/ 22003 h 1047182"/>
                  <a:gd name="connsiteX984" fmla="*/ 582396 w 808720"/>
                  <a:gd name="connsiteY984" fmla="*/ 23467 h 1047182"/>
                  <a:gd name="connsiteX985" fmla="*/ 598973 w 808720"/>
                  <a:gd name="connsiteY985" fmla="*/ 36922 h 1047182"/>
                  <a:gd name="connsiteX986" fmla="*/ 378500 w 808720"/>
                  <a:gd name="connsiteY986" fmla="*/ 21956 h 1047182"/>
                  <a:gd name="connsiteX987" fmla="*/ 376368 w 808720"/>
                  <a:gd name="connsiteY987" fmla="*/ 22667 h 1047182"/>
                  <a:gd name="connsiteX988" fmla="*/ 374542 w 808720"/>
                  <a:gd name="connsiteY988" fmla="*/ 23032 h 1047182"/>
                  <a:gd name="connsiteX989" fmla="*/ 376843 w 808720"/>
                  <a:gd name="connsiteY989" fmla="*/ 22313 h 1047182"/>
                  <a:gd name="connsiteX990" fmla="*/ 370771 w 808720"/>
                  <a:gd name="connsiteY990" fmla="*/ 21930 h 1047182"/>
                  <a:gd name="connsiteX991" fmla="*/ 366895 w 808720"/>
                  <a:gd name="connsiteY991" fmla="*/ 22975 h 1047182"/>
                  <a:gd name="connsiteX992" fmla="*/ 366261 w 808720"/>
                  <a:gd name="connsiteY992" fmla="*/ 23121 h 1047182"/>
                  <a:gd name="connsiteX993" fmla="*/ 369463 w 808720"/>
                  <a:gd name="connsiteY993" fmla="*/ 22224 h 1047182"/>
                  <a:gd name="connsiteX994" fmla="*/ 365278 w 808720"/>
                  <a:gd name="connsiteY994" fmla="*/ 21917 h 1047182"/>
                  <a:gd name="connsiteX995" fmla="*/ 364377 w 808720"/>
                  <a:gd name="connsiteY995" fmla="*/ 22213 h 1047182"/>
                  <a:gd name="connsiteX996" fmla="*/ 364270 w 808720"/>
                  <a:gd name="connsiteY996" fmla="*/ 22241 h 1047182"/>
                  <a:gd name="connsiteX997" fmla="*/ 359436 w 808720"/>
                  <a:gd name="connsiteY997" fmla="*/ 23518 h 1047182"/>
                  <a:gd name="connsiteX998" fmla="*/ 363891 w 808720"/>
                  <a:gd name="connsiteY998" fmla="*/ 22208 h 1047182"/>
                  <a:gd name="connsiteX999" fmla="*/ 364992 w 808720"/>
                  <a:gd name="connsiteY999" fmla="*/ 21977 h 1047182"/>
                  <a:gd name="connsiteX1000" fmla="*/ 371804 w 808720"/>
                  <a:gd name="connsiteY1000" fmla="*/ 21837 h 1047182"/>
                  <a:gd name="connsiteX1001" fmla="*/ 370753 w 808720"/>
                  <a:gd name="connsiteY1001" fmla="*/ 22270 h 1047182"/>
                  <a:gd name="connsiteX1002" fmla="*/ 359167 w 808720"/>
                  <a:gd name="connsiteY1002" fmla="*/ 25109 h 1047182"/>
                  <a:gd name="connsiteX1003" fmla="*/ 364034 w 808720"/>
                  <a:gd name="connsiteY1003" fmla="*/ 23745 h 1047182"/>
                  <a:gd name="connsiteX1004" fmla="*/ 366895 w 808720"/>
                  <a:gd name="connsiteY1004" fmla="*/ 22975 h 1047182"/>
                  <a:gd name="connsiteX1005" fmla="*/ 357298 w 808720"/>
                  <a:gd name="connsiteY1005" fmla="*/ 21785 h 1047182"/>
                  <a:gd name="connsiteX1006" fmla="*/ 357163 w 808720"/>
                  <a:gd name="connsiteY1006" fmla="*/ 21853 h 1047182"/>
                  <a:gd name="connsiteX1007" fmla="*/ 356841 w 808720"/>
                  <a:gd name="connsiteY1007" fmla="*/ 21964 h 1047182"/>
                  <a:gd name="connsiteX1008" fmla="*/ 350542 w 808720"/>
                  <a:gd name="connsiteY1008" fmla="*/ 24148 h 1047182"/>
                  <a:gd name="connsiteX1009" fmla="*/ 350932 w 808720"/>
                  <a:gd name="connsiteY1009" fmla="*/ 23735 h 1047182"/>
                  <a:gd name="connsiteX1010" fmla="*/ 357125 w 808720"/>
                  <a:gd name="connsiteY1010" fmla="*/ 21838 h 1047182"/>
                  <a:gd name="connsiteX1011" fmla="*/ 367192 w 808720"/>
                  <a:gd name="connsiteY1011" fmla="*/ 21780 h 1047182"/>
                  <a:gd name="connsiteX1012" fmla="*/ 366508 w 808720"/>
                  <a:gd name="connsiteY1012" fmla="*/ 21967 h 1047182"/>
                  <a:gd name="connsiteX1013" fmla="*/ 362369 w 808720"/>
                  <a:gd name="connsiteY1013" fmla="*/ 22939 h 1047182"/>
                  <a:gd name="connsiteX1014" fmla="*/ 361685 w 808720"/>
                  <a:gd name="connsiteY1014" fmla="*/ 23099 h 1047182"/>
                  <a:gd name="connsiteX1015" fmla="*/ 361905 w 808720"/>
                  <a:gd name="connsiteY1015" fmla="*/ 23027 h 1047182"/>
                  <a:gd name="connsiteX1016" fmla="*/ 362531 w 808720"/>
                  <a:gd name="connsiteY1016" fmla="*/ 22879 h 1047182"/>
                  <a:gd name="connsiteX1017" fmla="*/ 366050 w 808720"/>
                  <a:gd name="connsiteY1017" fmla="*/ 21771 h 1047182"/>
                  <a:gd name="connsiteX1018" fmla="*/ 363660 w 808720"/>
                  <a:gd name="connsiteY1018" fmla="*/ 22465 h 1047182"/>
                  <a:gd name="connsiteX1019" fmla="*/ 363247 w 808720"/>
                  <a:gd name="connsiteY1019" fmla="*/ 22585 h 1047182"/>
                  <a:gd name="connsiteX1020" fmla="*/ 364085 w 808720"/>
                  <a:gd name="connsiteY1020" fmla="*/ 22309 h 1047182"/>
                  <a:gd name="connsiteX1021" fmla="*/ 364377 w 808720"/>
                  <a:gd name="connsiteY1021" fmla="*/ 22213 h 1047182"/>
                  <a:gd name="connsiteX1022" fmla="*/ 366359 w 808720"/>
                  <a:gd name="connsiteY1022" fmla="*/ 21690 h 1047182"/>
                  <a:gd name="connsiteX1023" fmla="*/ 366050 w 808720"/>
                  <a:gd name="connsiteY1023" fmla="*/ 21771 h 1047182"/>
                  <a:gd name="connsiteX1024" fmla="*/ 366258 w 808720"/>
                  <a:gd name="connsiteY1024" fmla="*/ 21711 h 1047182"/>
                  <a:gd name="connsiteX1025" fmla="*/ 381853 w 808720"/>
                  <a:gd name="connsiteY1025" fmla="*/ 21570 h 1047182"/>
                  <a:gd name="connsiteX1026" fmla="*/ 369002 w 808720"/>
                  <a:gd name="connsiteY1026" fmla="*/ 25425 h 1047182"/>
                  <a:gd name="connsiteX1027" fmla="*/ 366501 w 808720"/>
                  <a:gd name="connsiteY1027" fmla="*/ 25956 h 1047182"/>
                  <a:gd name="connsiteX1028" fmla="*/ 376368 w 808720"/>
                  <a:gd name="connsiteY1028" fmla="*/ 22667 h 1047182"/>
                  <a:gd name="connsiteX1029" fmla="*/ 348956 w 808720"/>
                  <a:gd name="connsiteY1029" fmla="*/ 21570 h 1047182"/>
                  <a:gd name="connsiteX1030" fmla="*/ 340457 w 808720"/>
                  <a:gd name="connsiteY1030" fmla="*/ 24311 h 1047182"/>
                  <a:gd name="connsiteX1031" fmla="*/ 340307 w 808720"/>
                  <a:gd name="connsiteY1031" fmla="*/ 24443 h 1047182"/>
                  <a:gd name="connsiteX1032" fmla="*/ 341005 w 808720"/>
                  <a:gd name="connsiteY1032" fmla="*/ 22666 h 1047182"/>
                  <a:gd name="connsiteX1033" fmla="*/ 348956 w 808720"/>
                  <a:gd name="connsiteY1033" fmla="*/ 21570 h 1047182"/>
                  <a:gd name="connsiteX1034" fmla="*/ 358209 w 808720"/>
                  <a:gd name="connsiteY1034" fmla="*/ 21490 h 1047182"/>
                  <a:gd name="connsiteX1035" fmla="*/ 357813 w 808720"/>
                  <a:gd name="connsiteY1035" fmla="*/ 21627 h 1047182"/>
                  <a:gd name="connsiteX1036" fmla="*/ 357298 w 808720"/>
                  <a:gd name="connsiteY1036" fmla="*/ 21785 h 1047182"/>
                  <a:gd name="connsiteX1037" fmla="*/ 357729 w 808720"/>
                  <a:gd name="connsiteY1037" fmla="*/ 21570 h 1047182"/>
                  <a:gd name="connsiteX1038" fmla="*/ 539698 w 808720"/>
                  <a:gd name="connsiteY1038" fmla="*/ 21480 h 1047182"/>
                  <a:gd name="connsiteX1039" fmla="*/ 540123 w 808720"/>
                  <a:gd name="connsiteY1039" fmla="*/ 22327 h 1047182"/>
                  <a:gd name="connsiteX1040" fmla="*/ 540007 w 808720"/>
                  <a:gd name="connsiteY1040" fmla="*/ 22693 h 1047182"/>
                  <a:gd name="connsiteX1041" fmla="*/ 368627 w 808720"/>
                  <a:gd name="connsiteY1041" fmla="*/ 21469 h 1047182"/>
                  <a:gd name="connsiteX1042" fmla="*/ 359608 w 808720"/>
                  <a:gd name="connsiteY1042" fmla="*/ 23951 h 1047182"/>
                  <a:gd name="connsiteX1043" fmla="*/ 357669 w 808720"/>
                  <a:gd name="connsiteY1043" fmla="*/ 24484 h 1047182"/>
                  <a:gd name="connsiteX1044" fmla="*/ 358002 w 808720"/>
                  <a:gd name="connsiteY1044" fmla="*/ 24311 h 1047182"/>
                  <a:gd name="connsiteX1045" fmla="*/ 358442 w 808720"/>
                  <a:gd name="connsiteY1045" fmla="*/ 24166 h 1047182"/>
                  <a:gd name="connsiteX1046" fmla="*/ 360699 w 808720"/>
                  <a:gd name="connsiteY1046" fmla="*/ 23551 h 1047182"/>
                  <a:gd name="connsiteX1047" fmla="*/ 366508 w 808720"/>
                  <a:gd name="connsiteY1047" fmla="*/ 21967 h 1047182"/>
                  <a:gd name="connsiteX1048" fmla="*/ 359147 w 808720"/>
                  <a:gd name="connsiteY1048" fmla="*/ 21357 h 1047182"/>
                  <a:gd name="connsiteX1049" fmla="*/ 356149 w 808720"/>
                  <a:gd name="connsiteY1049" fmla="*/ 22360 h 1047182"/>
                  <a:gd name="connsiteX1050" fmla="*/ 357163 w 808720"/>
                  <a:gd name="connsiteY1050" fmla="*/ 21853 h 1047182"/>
                  <a:gd name="connsiteX1051" fmla="*/ 357813 w 808720"/>
                  <a:gd name="connsiteY1051" fmla="*/ 21627 h 1047182"/>
                  <a:gd name="connsiteX1052" fmla="*/ 358002 w 808720"/>
                  <a:gd name="connsiteY1052" fmla="*/ 21570 h 1047182"/>
                  <a:gd name="connsiteX1053" fmla="*/ 373104 w 808720"/>
                  <a:gd name="connsiteY1053" fmla="*/ 21302 h 1047182"/>
                  <a:gd name="connsiteX1054" fmla="*/ 372548 w 808720"/>
                  <a:gd name="connsiteY1054" fmla="*/ 21531 h 1047182"/>
                  <a:gd name="connsiteX1055" fmla="*/ 370771 w 808720"/>
                  <a:gd name="connsiteY1055" fmla="*/ 21930 h 1047182"/>
                  <a:gd name="connsiteX1056" fmla="*/ 359319 w 808720"/>
                  <a:gd name="connsiteY1056" fmla="*/ 21299 h 1047182"/>
                  <a:gd name="connsiteX1057" fmla="*/ 359278 w 808720"/>
                  <a:gd name="connsiteY1057" fmla="*/ 21313 h 1047182"/>
                  <a:gd name="connsiteX1058" fmla="*/ 358209 w 808720"/>
                  <a:gd name="connsiteY1058" fmla="*/ 21490 h 1047182"/>
                  <a:gd name="connsiteX1059" fmla="*/ 358221 w 808720"/>
                  <a:gd name="connsiteY1059" fmla="*/ 21486 h 1047182"/>
                  <a:gd name="connsiteX1060" fmla="*/ 359863 w 808720"/>
                  <a:gd name="connsiteY1060" fmla="*/ 21216 h 1047182"/>
                  <a:gd name="connsiteX1061" fmla="*/ 359830 w 808720"/>
                  <a:gd name="connsiteY1061" fmla="*/ 21230 h 1047182"/>
                  <a:gd name="connsiteX1062" fmla="*/ 359147 w 808720"/>
                  <a:gd name="connsiteY1062" fmla="*/ 21357 h 1047182"/>
                  <a:gd name="connsiteX1063" fmla="*/ 359278 w 808720"/>
                  <a:gd name="connsiteY1063" fmla="*/ 21313 h 1047182"/>
                  <a:gd name="connsiteX1064" fmla="*/ 360938 w 808720"/>
                  <a:gd name="connsiteY1064" fmla="*/ 21023 h 1047182"/>
                  <a:gd name="connsiteX1065" fmla="*/ 360250 w 808720"/>
                  <a:gd name="connsiteY1065" fmla="*/ 21151 h 1047182"/>
                  <a:gd name="connsiteX1066" fmla="*/ 359863 w 808720"/>
                  <a:gd name="connsiteY1066" fmla="*/ 21216 h 1047182"/>
                  <a:gd name="connsiteX1067" fmla="*/ 359901 w 808720"/>
                  <a:gd name="connsiteY1067" fmla="*/ 21200 h 1047182"/>
                  <a:gd name="connsiteX1068" fmla="*/ 359259 w 808720"/>
                  <a:gd name="connsiteY1068" fmla="*/ 20918 h 1047182"/>
                  <a:gd name="connsiteX1069" fmla="*/ 358818 w 808720"/>
                  <a:gd name="connsiteY1069" fmla="*/ 21062 h 1047182"/>
                  <a:gd name="connsiteX1070" fmla="*/ 355535 w 808720"/>
                  <a:gd name="connsiteY1070" fmla="*/ 21570 h 1047182"/>
                  <a:gd name="connsiteX1071" fmla="*/ 359951 w 808720"/>
                  <a:gd name="connsiteY1071" fmla="*/ 20887 h 1047182"/>
                  <a:gd name="connsiteX1072" fmla="*/ 358628 w 808720"/>
                  <a:gd name="connsiteY1072" fmla="*/ 21345 h 1047182"/>
                  <a:gd name="connsiteX1073" fmla="*/ 358221 w 808720"/>
                  <a:gd name="connsiteY1073" fmla="*/ 21486 h 1047182"/>
                  <a:gd name="connsiteX1074" fmla="*/ 357729 w 808720"/>
                  <a:gd name="connsiteY1074" fmla="*/ 21570 h 1047182"/>
                  <a:gd name="connsiteX1075" fmla="*/ 355360 w 808720"/>
                  <a:gd name="connsiteY1075" fmla="*/ 22188 h 1047182"/>
                  <a:gd name="connsiteX1076" fmla="*/ 358818 w 808720"/>
                  <a:gd name="connsiteY1076" fmla="*/ 21062 h 1047182"/>
                  <a:gd name="connsiteX1077" fmla="*/ 362527 w 808720"/>
                  <a:gd name="connsiteY1077" fmla="*/ 20773 h 1047182"/>
                  <a:gd name="connsiteX1078" fmla="*/ 358537 w 808720"/>
                  <a:gd name="connsiteY1078" fmla="*/ 22318 h 1047182"/>
                  <a:gd name="connsiteX1079" fmla="*/ 352976 w 808720"/>
                  <a:gd name="connsiteY1079" fmla="*/ 24066 h 1047182"/>
                  <a:gd name="connsiteX1080" fmla="*/ 359830 w 808720"/>
                  <a:gd name="connsiteY1080" fmla="*/ 21230 h 1047182"/>
                  <a:gd name="connsiteX1081" fmla="*/ 360250 w 808720"/>
                  <a:gd name="connsiteY1081" fmla="*/ 21151 h 1047182"/>
                  <a:gd name="connsiteX1082" fmla="*/ 374397 w 808720"/>
                  <a:gd name="connsiteY1082" fmla="*/ 20769 h 1047182"/>
                  <a:gd name="connsiteX1083" fmla="*/ 373843 w 808720"/>
                  <a:gd name="connsiteY1083" fmla="*/ 20997 h 1047182"/>
                  <a:gd name="connsiteX1084" fmla="*/ 369463 w 808720"/>
                  <a:gd name="connsiteY1084" fmla="*/ 22224 h 1047182"/>
                  <a:gd name="connsiteX1085" fmla="*/ 363802 w 808720"/>
                  <a:gd name="connsiteY1085" fmla="*/ 23498 h 1047182"/>
                  <a:gd name="connsiteX1086" fmla="*/ 361081 w 808720"/>
                  <a:gd name="connsiteY1086" fmla="*/ 20712 h 1047182"/>
                  <a:gd name="connsiteX1087" fmla="*/ 360959 w 808720"/>
                  <a:gd name="connsiteY1087" fmla="*/ 20762 h 1047182"/>
                  <a:gd name="connsiteX1088" fmla="*/ 359901 w 808720"/>
                  <a:gd name="connsiteY1088" fmla="*/ 21200 h 1047182"/>
                  <a:gd name="connsiteX1089" fmla="*/ 359319 w 808720"/>
                  <a:gd name="connsiteY1089" fmla="*/ 21299 h 1047182"/>
                  <a:gd name="connsiteX1090" fmla="*/ 360818 w 808720"/>
                  <a:gd name="connsiteY1090" fmla="*/ 20798 h 1047182"/>
                  <a:gd name="connsiteX1091" fmla="*/ 361069 w 808720"/>
                  <a:gd name="connsiteY1091" fmla="*/ 20713 h 1047182"/>
                  <a:gd name="connsiteX1092" fmla="*/ 362754 w 808720"/>
                  <a:gd name="connsiteY1092" fmla="*/ 20686 h 1047182"/>
                  <a:gd name="connsiteX1093" fmla="*/ 362622 w 808720"/>
                  <a:gd name="connsiteY1093" fmla="*/ 20737 h 1047182"/>
                  <a:gd name="connsiteX1094" fmla="*/ 360938 w 808720"/>
                  <a:gd name="connsiteY1094" fmla="*/ 21023 h 1047182"/>
                  <a:gd name="connsiteX1095" fmla="*/ 361551 w 808720"/>
                  <a:gd name="connsiteY1095" fmla="*/ 20517 h 1047182"/>
                  <a:gd name="connsiteX1096" fmla="*/ 361108 w 808720"/>
                  <a:gd name="connsiteY1096" fmla="*/ 20701 h 1047182"/>
                  <a:gd name="connsiteX1097" fmla="*/ 361069 w 808720"/>
                  <a:gd name="connsiteY1097" fmla="*/ 20713 h 1047182"/>
                  <a:gd name="connsiteX1098" fmla="*/ 359951 w 808720"/>
                  <a:gd name="connsiteY1098" fmla="*/ 20887 h 1047182"/>
                  <a:gd name="connsiteX1099" fmla="*/ 360472 w 808720"/>
                  <a:gd name="connsiteY1099" fmla="*/ 20706 h 1047182"/>
                  <a:gd name="connsiteX1100" fmla="*/ 545964 w 808720"/>
                  <a:gd name="connsiteY1100" fmla="*/ 20468 h 1047182"/>
                  <a:gd name="connsiteX1101" fmla="*/ 546261 w 808720"/>
                  <a:gd name="connsiteY1101" fmla="*/ 20841 h 1047182"/>
                  <a:gd name="connsiteX1102" fmla="*/ 546483 w 808720"/>
                  <a:gd name="connsiteY1102" fmla="*/ 21989 h 1047182"/>
                  <a:gd name="connsiteX1103" fmla="*/ 546067 w 808720"/>
                  <a:gd name="connsiteY1103" fmla="*/ 20953 h 1047182"/>
                  <a:gd name="connsiteX1104" fmla="*/ 372551 w 808720"/>
                  <a:gd name="connsiteY1104" fmla="*/ 20389 h 1047182"/>
                  <a:gd name="connsiteX1105" fmla="*/ 369319 w 808720"/>
                  <a:gd name="connsiteY1105" fmla="*/ 21278 h 1047182"/>
                  <a:gd name="connsiteX1106" fmla="*/ 367192 w 808720"/>
                  <a:gd name="connsiteY1106" fmla="*/ 21780 h 1047182"/>
                  <a:gd name="connsiteX1107" fmla="*/ 368968 w 808720"/>
                  <a:gd name="connsiteY1107" fmla="*/ 21295 h 1047182"/>
                  <a:gd name="connsiteX1108" fmla="*/ 371094 w 808720"/>
                  <a:gd name="connsiteY1108" fmla="*/ 20695 h 1047182"/>
                  <a:gd name="connsiteX1109" fmla="*/ 364688 w 808720"/>
                  <a:gd name="connsiteY1109" fmla="*/ 20385 h 1047182"/>
                  <a:gd name="connsiteX1110" fmla="*/ 364486 w 808720"/>
                  <a:gd name="connsiteY1110" fmla="*/ 20448 h 1047182"/>
                  <a:gd name="connsiteX1111" fmla="*/ 362527 w 808720"/>
                  <a:gd name="connsiteY1111" fmla="*/ 20773 h 1047182"/>
                  <a:gd name="connsiteX1112" fmla="*/ 362622 w 808720"/>
                  <a:gd name="connsiteY1112" fmla="*/ 20737 h 1047182"/>
                  <a:gd name="connsiteX1113" fmla="*/ 376982 w 808720"/>
                  <a:gd name="connsiteY1113" fmla="*/ 20257 h 1047182"/>
                  <a:gd name="connsiteX1114" fmla="*/ 373104 w 808720"/>
                  <a:gd name="connsiteY1114" fmla="*/ 21302 h 1047182"/>
                  <a:gd name="connsiteX1115" fmla="*/ 373843 w 808720"/>
                  <a:gd name="connsiteY1115" fmla="*/ 20997 h 1047182"/>
                  <a:gd name="connsiteX1116" fmla="*/ 375910 w 808720"/>
                  <a:gd name="connsiteY1116" fmla="*/ 20419 h 1047182"/>
                  <a:gd name="connsiteX1117" fmla="*/ 365714 w 808720"/>
                  <a:gd name="connsiteY1117" fmla="*/ 20244 h 1047182"/>
                  <a:gd name="connsiteX1118" fmla="*/ 356420 w 808720"/>
                  <a:gd name="connsiteY1118" fmla="*/ 23137 h 1047182"/>
                  <a:gd name="connsiteX1119" fmla="*/ 358537 w 808720"/>
                  <a:gd name="connsiteY1119" fmla="*/ 22318 h 1047182"/>
                  <a:gd name="connsiteX1120" fmla="*/ 364486 w 808720"/>
                  <a:gd name="connsiteY1120" fmla="*/ 20448 h 1047182"/>
                  <a:gd name="connsiteX1121" fmla="*/ 387102 w 808720"/>
                  <a:gd name="connsiteY1121" fmla="*/ 20105 h 1047182"/>
                  <a:gd name="connsiteX1122" fmla="*/ 386227 w 808720"/>
                  <a:gd name="connsiteY1122" fmla="*/ 20293 h 1047182"/>
                  <a:gd name="connsiteX1123" fmla="*/ 379660 w 808720"/>
                  <a:gd name="connsiteY1123" fmla="*/ 21570 h 1047182"/>
                  <a:gd name="connsiteX1124" fmla="*/ 364540 w 808720"/>
                  <a:gd name="connsiteY1124" fmla="*/ 19994 h 1047182"/>
                  <a:gd name="connsiteX1125" fmla="*/ 363756 w 808720"/>
                  <a:gd name="connsiteY1125" fmla="*/ 20298 h 1047182"/>
                  <a:gd name="connsiteX1126" fmla="*/ 361292 w 808720"/>
                  <a:gd name="connsiteY1126" fmla="*/ 20679 h 1047182"/>
                  <a:gd name="connsiteX1127" fmla="*/ 361081 w 808720"/>
                  <a:gd name="connsiteY1127" fmla="*/ 20712 h 1047182"/>
                  <a:gd name="connsiteX1128" fmla="*/ 361108 w 808720"/>
                  <a:gd name="connsiteY1128" fmla="*/ 20701 h 1047182"/>
                  <a:gd name="connsiteX1129" fmla="*/ 361771 w 808720"/>
                  <a:gd name="connsiteY1129" fmla="*/ 20479 h 1047182"/>
                  <a:gd name="connsiteX1130" fmla="*/ 362846 w 808720"/>
                  <a:gd name="connsiteY1130" fmla="*/ 20291 h 1047182"/>
                  <a:gd name="connsiteX1131" fmla="*/ 366588 w 808720"/>
                  <a:gd name="connsiteY1131" fmla="*/ 19972 h 1047182"/>
                  <a:gd name="connsiteX1132" fmla="*/ 365957 w 808720"/>
                  <a:gd name="connsiteY1132" fmla="*/ 20169 h 1047182"/>
                  <a:gd name="connsiteX1133" fmla="*/ 364688 w 808720"/>
                  <a:gd name="connsiteY1133" fmla="*/ 20385 h 1047182"/>
                  <a:gd name="connsiteX1134" fmla="*/ 365148 w 808720"/>
                  <a:gd name="connsiteY1134" fmla="*/ 20240 h 1047182"/>
                  <a:gd name="connsiteX1135" fmla="*/ 366138 w 808720"/>
                  <a:gd name="connsiteY1135" fmla="*/ 19929 h 1047182"/>
                  <a:gd name="connsiteX1136" fmla="*/ 365148 w 808720"/>
                  <a:gd name="connsiteY1136" fmla="*/ 20240 h 1047182"/>
                  <a:gd name="connsiteX1137" fmla="*/ 362754 w 808720"/>
                  <a:gd name="connsiteY1137" fmla="*/ 20686 h 1047182"/>
                  <a:gd name="connsiteX1138" fmla="*/ 363756 w 808720"/>
                  <a:gd name="connsiteY1138" fmla="*/ 20298 h 1047182"/>
                  <a:gd name="connsiteX1139" fmla="*/ 369518 w 808720"/>
                  <a:gd name="connsiteY1139" fmla="*/ 19613 h 1047182"/>
                  <a:gd name="connsiteX1140" fmla="*/ 352856 w 808720"/>
                  <a:gd name="connsiteY1140" fmla="*/ 24915 h 1047182"/>
                  <a:gd name="connsiteX1141" fmla="*/ 352854 w 808720"/>
                  <a:gd name="connsiteY1141" fmla="*/ 24915 h 1047182"/>
                  <a:gd name="connsiteX1142" fmla="*/ 369517 w 808720"/>
                  <a:gd name="connsiteY1142" fmla="*/ 19613 h 1047182"/>
                  <a:gd name="connsiteX1143" fmla="*/ 369520 w 808720"/>
                  <a:gd name="connsiteY1143" fmla="*/ 19612 h 1047182"/>
                  <a:gd name="connsiteX1144" fmla="*/ 369518 w 808720"/>
                  <a:gd name="connsiteY1144" fmla="*/ 19613 h 1047182"/>
                  <a:gd name="connsiteX1145" fmla="*/ 369518 w 808720"/>
                  <a:gd name="connsiteY1145" fmla="*/ 19613 h 1047182"/>
                  <a:gd name="connsiteX1146" fmla="*/ 381666 w 808720"/>
                  <a:gd name="connsiteY1146" fmla="*/ 19551 h 1047182"/>
                  <a:gd name="connsiteX1147" fmla="*/ 371804 w 808720"/>
                  <a:gd name="connsiteY1147" fmla="*/ 21837 h 1047182"/>
                  <a:gd name="connsiteX1148" fmla="*/ 372548 w 808720"/>
                  <a:gd name="connsiteY1148" fmla="*/ 21531 h 1047182"/>
                  <a:gd name="connsiteX1149" fmla="*/ 380706 w 808720"/>
                  <a:gd name="connsiteY1149" fmla="*/ 19696 h 1047182"/>
                  <a:gd name="connsiteX1150" fmla="*/ 369861 w 808720"/>
                  <a:gd name="connsiteY1150" fmla="*/ 19504 h 1047182"/>
                  <a:gd name="connsiteX1151" fmla="*/ 369734 w 808720"/>
                  <a:gd name="connsiteY1151" fmla="*/ 19544 h 1047182"/>
                  <a:gd name="connsiteX1152" fmla="*/ 369518 w 808720"/>
                  <a:gd name="connsiteY1152" fmla="*/ 19613 h 1047182"/>
                  <a:gd name="connsiteX1153" fmla="*/ 369517 w 808720"/>
                  <a:gd name="connsiteY1153" fmla="*/ 19613 h 1047182"/>
                  <a:gd name="connsiteX1154" fmla="*/ 365714 w 808720"/>
                  <a:gd name="connsiteY1154" fmla="*/ 20244 h 1047182"/>
                  <a:gd name="connsiteX1155" fmla="*/ 365957 w 808720"/>
                  <a:gd name="connsiteY1155" fmla="*/ 20169 h 1047182"/>
                  <a:gd name="connsiteX1156" fmla="*/ 376866 w 808720"/>
                  <a:gd name="connsiteY1156" fmla="*/ 19499 h 1047182"/>
                  <a:gd name="connsiteX1157" fmla="*/ 376259 w 808720"/>
                  <a:gd name="connsiteY1157" fmla="*/ 19677 h 1047182"/>
                  <a:gd name="connsiteX1158" fmla="*/ 368627 w 808720"/>
                  <a:gd name="connsiteY1158" fmla="*/ 21469 h 1047182"/>
                  <a:gd name="connsiteX1159" fmla="*/ 369319 w 808720"/>
                  <a:gd name="connsiteY1159" fmla="*/ 21278 h 1047182"/>
                  <a:gd name="connsiteX1160" fmla="*/ 382112 w 808720"/>
                  <a:gd name="connsiteY1160" fmla="*/ 19486 h 1047182"/>
                  <a:gd name="connsiteX1161" fmla="*/ 369113 w 808720"/>
                  <a:gd name="connsiteY1161" fmla="*/ 22945 h 1047182"/>
                  <a:gd name="connsiteX1162" fmla="*/ 370753 w 808720"/>
                  <a:gd name="connsiteY1162" fmla="*/ 22270 h 1047182"/>
                  <a:gd name="connsiteX1163" fmla="*/ 382133 w 808720"/>
                  <a:gd name="connsiteY1163" fmla="*/ 19481 h 1047182"/>
                  <a:gd name="connsiteX1164" fmla="*/ 382112 w 808720"/>
                  <a:gd name="connsiteY1164" fmla="*/ 19486 h 1047182"/>
                  <a:gd name="connsiteX1165" fmla="*/ 382129 w 808720"/>
                  <a:gd name="connsiteY1165" fmla="*/ 19482 h 1047182"/>
                  <a:gd name="connsiteX1166" fmla="*/ 377493 w 808720"/>
                  <a:gd name="connsiteY1166" fmla="*/ 19351 h 1047182"/>
                  <a:gd name="connsiteX1167" fmla="*/ 376866 w 808720"/>
                  <a:gd name="connsiteY1167" fmla="*/ 19499 h 1047182"/>
                  <a:gd name="connsiteX1168" fmla="*/ 377062 w 808720"/>
                  <a:gd name="connsiteY1168" fmla="*/ 19442 h 1047182"/>
                  <a:gd name="connsiteX1169" fmla="*/ 370196 w 808720"/>
                  <a:gd name="connsiteY1169" fmla="*/ 19301 h 1047182"/>
                  <a:gd name="connsiteX1170" fmla="*/ 366588 w 808720"/>
                  <a:gd name="connsiteY1170" fmla="*/ 19972 h 1047182"/>
                  <a:gd name="connsiteX1171" fmla="*/ 367309 w 808720"/>
                  <a:gd name="connsiteY1171" fmla="*/ 19748 h 1047182"/>
                  <a:gd name="connsiteX1172" fmla="*/ 513957 w 808720"/>
                  <a:gd name="connsiteY1172" fmla="*/ 19248 h 1047182"/>
                  <a:gd name="connsiteX1173" fmla="*/ 513610 w 808720"/>
                  <a:gd name="connsiteY1173" fmla="*/ 19545 h 1047182"/>
                  <a:gd name="connsiteX1174" fmla="*/ 513002 w 808720"/>
                  <a:gd name="connsiteY1174" fmla="*/ 19815 h 1047182"/>
                  <a:gd name="connsiteX1175" fmla="*/ 513221 w 808720"/>
                  <a:gd name="connsiteY1175" fmla="*/ 19596 h 1047182"/>
                  <a:gd name="connsiteX1176" fmla="*/ 378102 w 808720"/>
                  <a:gd name="connsiteY1176" fmla="*/ 19244 h 1047182"/>
                  <a:gd name="connsiteX1177" fmla="*/ 376841 w 808720"/>
                  <a:gd name="connsiteY1177" fmla="*/ 19763 h 1047182"/>
                  <a:gd name="connsiteX1178" fmla="*/ 364239 w 808720"/>
                  <a:gd name="connsiteY1178" fmla="*/ 23194 h 1047182"/>
                  <a:gd name="connsiteX1179" fmla="*/ 376259 w 808720"/>
                  <a:gd name="connsiteY1179" fmla="*/ 19677 h 1047182"/>
                  <a:gd name="connsiteX1180" fmla="*/ 370784 w 808720"/>
                  <a:gd name="connsiteY1180" fmla="*/ 19210 h 1047182"/>
                  <a:gd name="connsiteX1181" fmla="*/ 369861 w 808720"/>
                  <a:gd name="connsiteY1181" fmla="*/ 19504 h 1047182"/>
                  <a:gd name="connsiteX1182" fmla="*/ 369861 w 808720"/>
                  <a:gd name="connsiteY1182" fmla="*/ 19504 h 1047182"/>
                  <a:gd name="connsiteX1183" fmla="*/ 376372 w 808720"/>
                  <a:gd name="connsiteY1183" fmla="*/ 19204 h 1047182"/>
                  <a:gd name="connsiteX1184" fmla="*/ 371094 w 808720"/>
                  <a:gd name="connsiteY1184" fmla="*/ 20695 h 1047182"/>
                  <a:gd name="connsiteX1185" fmla="*/ 366359 w 808720"/>
                  <a:gd name="connsiteY1185" fmla="*/ 21690 h 1047182"/>
                  <a:gd name="connsiteX1186" fmla="*/ 375000 w 808720"/>
                  <a:gd name="connsiteY1186" fmla="*/ 19407 h 1047182"/>
                  <a:gd name="connsiteX1187" fmla="*/ 369057 w 808720"/>
                  <a:gd name="connsiteY1187" fmla="*/ 19204 h 1047182"/>
                  <a:gd name="connsiteX1188" fmla="*/ 367309 w 808720"/>
                  <a:gd name="connsiteY1188" fmla="*/ 19748 h 1047182"/>
                  <a:gd name="connsiteX1189" fmla="*/ 366138 w 808720"/>
                  <a:gd name="connsiteY1189" fmla="*/ 19929 h 1047182"/>
                  <a:gd name="connsiteX1190" fmla="*/ 367678 w 808720"/>
                  <a:gd name="connsiteY1190" fmla="*/ 19445 h 1047182"/>
                  <a:gd name="connsiteX1191" fmla="*/ 383223 w 808720"/>
                  <a:gd name="connsiteY1191" fmla="*/ 19190 h 1047182"/>
                  <a:gd name="connsiteX1192" fmla="*/ 382129 w 808720"/>
                  <a:gd name="connsiteY1192" fmla="*/ 19482 h 1047182"/>
                  <a:gd name="connsiteX1193" fmla="*/ 381666 w 808720"/>
                  <a:gd name="connsiteY1193" fmla="*/ 19551 h 1047182"/>
                  <a:gd name="connsiteX1194" fmla="*/ 514438 w 808720"/>
                  <a:gd name="connsiteY1194" fmla="*/ 19177 h 1047182"/>
                  <a:gd name="connsiteX1195" fmla="*/ 511248 w 808720"/>
                  <a:gd name="connsiteY1195" fmla="*/ 21570 h 1047182"/>
                  <a:gd name="connsiteX1196" fmla="*/ 513610 w 808720"/>
                  <a:gd name="connsiteY1196" fmla="*/ 19545 h 1047182"/>
                  <a:gd name="connsiteX1197" fmla="*/ 370923 w 808720"/>
                  <a:gd name="connsiteY1197" fmla="*/ 19166 h 1047182"/>
                  <a:gd name="connsiteX1198" fmla="*/ 370784 w 808720"/>
                  <a:gd name="connsiteY1198" fmla="*/ 19210 h 1047182"/>
                  <a:gd name="connsiteX1199" fmla="*/ 370196 w 808720"/>
                  <a:gd name="connsiteY1199" fmla="*/ 19301 h 1047182"/>
                  <a:gd name="connsiteX1200" fmla="*/ 378309 w 808720"/>
                  <a:gd name="connsiteY1200" fmla="*/ 19159 h 1047182"/>
                  <a:gd name="connsiteX1201" fmla="*/ 378204 w 808720"/>
                  <a:gd name="connsiteY1201" fmla="*/ 19202 h 1047182"/>
                  <a:gd name="connsiteX1202" fmla="*/ 377493 w 808720"/>
                  <a:gd name="connsiteY1202" fmla="*/ 19351 h 1047182"/>
                  <a:gd name="connsiteX1203" fmla="*/ 378935 w 808720"/>
                  <a:gd name="connsiteY1203" fmla="*/ 19048 h 1047182"/>
                  <a:gd name="connsiteX1204" fmla="*/ 378102 w 808720"/>
                  <a:gd name="connsiteY1204" fmla="*/ 19244 h 1047182"/>
                  <a:gd name="connsiteX1205" fmla="*/ 378204 w 808720"/>
                  <a:gd name="connsiteY1205" fmla="*/ 19202 h 1047182"/>
                  <a:gd name="connsiteX1206" fmla="*/ 388816 w 808720"/>
                  <a:gd name="connsiteY1206" fmla="*/ 19027 h 1047182"/>
                  <a:gd name="connsiteX1207" fmla="*/ 379660 w 808720"/>
                  <a:gd name="connsiteY1207" fmla="*/ 21570 h 1047182"/>
                  <a:gd name="connsiteX1208" fmla="*/ 383864 w 808720"/>
                  <a:gd name="connsiteY1208" fmla="*/ 20802 h 1047182"/>
                  <a:gd name="connsiteX1209" fmla="*/ 378500 w 808720"/>
                  <a:gd name="connsiteY1209" fmla="*/ 21956 h 1047182"/>
                  <a:gd name="connsiteX1210" fmla="*/ 386239 w 808720"/>
                  <a:gd name="connsiteY1210" fmla="*/ 19377 h 1047182"/>
                  <a:gd name="connsiteX1211" fmla="*/ 513880 w 808720"/>
                  <a:gd name="connsiteY1211" fmla="*/ 18938 h 1047182"/>
                  <a:gd name="connsiteX1212" fmla="*/ 513221 w 808720"/>
                  <a:gd name="connsiteY1212" fmla="*/ 19596 h 1047182"/>
                  <a:gd name="connsiteX1213" fmla="*/ 509054 w 808720"/>
                  <a:gd name="connsiteY1213" fmla="*/ 21570 h 1047182"/>
                  <a:gd name="connsiteX1214" fmla="*/ 389503 w 808720"/>
                  <a:gd name="connsiteY1214" fmla="*/ 18836 h 1047182"/>
                  <a:gd name="connsiteX1215" fmla="*/ 388948 w 808720"/>
                  <a:gd name="connsiteY1215" fmla="*/ 18990 h 1047182"/>
                  <a:gd name="connsiteX1216" fmla="*/ 386239 w 808720"/>
                  <a:gd name="connsiteY1216" fmla="*/ 19377 h 1047182"/>
                  <a:gd name="connsiteX1217" fmla="*/ 379223 w 808720"/>
                  <a:gd name="connsiteY1217" fmla="*/ 18782 h 1047182"/>
                  <a:gd name="connsiteX1218" fmla="*/ 378997 w 808720"/>
                  <a:gd name="connsiteY1218" fmla="*/ 18875 h 1047182"/>
                  <a:gd name="connsiteX1219" fmla="*/ 377062 w 808720"/>
                  <a:gd name="connsiteY1219" fmla="*/ 19442 h 1047182"/>
                  <a:gd name="connsiteX1220" fmla="*/ 372551 w 808720"/>
                  <a:gd name="connsiteY1220" fmla="*/ 20389 h 1047182"/>
                  <a:gd name="connsiteX1221" fmla="*/ 377421 w 808720"/>
                  <a:gd name="connsiteY1221" fmla="*/ 19049 h 1047182"/>
                  <a:gd name="connsiteX1222" fmla="*/ 539011 w 808720"/>
                  <a:gd name="connsiteY1222" fmla="*/ 18776 h 1047182"/>
                  <a:gd name="connsiteX1223" fmla="*/ 539698 w 808720"/>
                  <a:gd name="connsiteY1223" fmla="*/ 21480 h 1047182"/>
                  <a:gd name="connsiteX1224" fmla="*/ 538878 w 808720"/>
                  <a:gd name="connsiteY1224" fmla="*/ 19844 h 1047182"/>
                  <a:gd name="connsiteX1225" fmla="*/ 374644 w 808720"/>
                  <a:gd name="connsiteY1225" fmla="*/ 18689 h 1047182"/>
                  <a:gd name="connsiteX1226" fmla="*/ 373275 w 808720"/>
                  <a:gd name="connsiteY1226" fmla="*/ 18940 h 1047182"/>
                  <a:gd name="connsiteX1227" fmla="*/ 370887 w 808720"/>
                  <a:gd name="connsiteY1227" fmla="*/ 19377 h 1047182"/>
                  <a:gd name="connsiteX1228" fmla="*/ 373126 w 808720"/>
                  <a:gd name="connsiteY1228" fmla="*/ 18994 h 1047182"/>
                  <a:gd name="connsiteX1229" fmla="*/ 374527 w 808720"/>
                  <a:gd name="connsiteY1229" fmla="*/ 18755 h 1047182"/>
                  <a:gd name="connsiteX1230" fmla="*/ 374340 w 808720"/>
                  <a:gd name="connsiteY1230" fmla="*/ 18812 h 1047182"/>
                  <a:gd name="connsiteX1231" fmla="*/ 373029 w 808720"/>
                  <a:gd name="connsiteY1231" fmla="*/ 19030 h 1047182"/>
                  <a:gd name="connsiteX1232" fmla="*/ 369520 w 808720"/>
                  <a:gd name="connsiteY1232" fmla="*/ 19612 h 1047182"/>
                  <a:gd name="connsiteX1233" fmla="*/ 369734 w 808720"/>
                  <a:gd name="connsiteY1233" fmla="*/ 19544 h 1047182"/>
                  <a:gd name="connsiteX1234" fmla="*/ 369861 w 808720"/>
                  <a:gd name="connsiteY1234" fmla="*/ 19504 h 1047182"/>
                  <a:gd name="connsiteX1235" fmla="*/ 373363 w 808720"/>
                  <a:gd name="connsiteY1235" fmla="*/ 18907 h 1047182"/>
                  <a:gd name="connsiteX1236" fmla="*/ 375089 w 808720"/>
                  <a:gd name="connsiteY1236" fmla="*/ 18688 h 1047182"/>
                  <a:gd name="connsiteX1237" fmla="*/ 368610 w 808720"/>
                  <a:gd name="connsiteY1237" fmla="*/ 20820 h 1047182"/>
                  <a:gd name="connsiteX1238" fmla="*/ 366267 w 808720"/>
                  <a:gd name="connsiteY1238" fmla="*/ 21509 h 1047182"/>
                  <a:gd name="connsiteX1239" fmla="*/ 363891 w 808720"/>
                  <a:gd name="connsiteY1239" fmla="*/ 22208 h 1047182"/>
                  <a:gd name="connsiteX1240" fmla="*/ 361839 w 808720"/>
                  <a:gd name="connsiteY1240" fmla="*/ 22639 h 1047182"/>
                  <a:gd name="connsiteX1241" fmla="*/ 369995 w 808720"/>
                  <a:gd name="connsiteY1241" fmla="*/ 20142 h 1047182"/>
                  <a:gd name="connsiteX1242" fmla="*/ 374340 w 808720"/>
                  <a:gd name="connsiteY1242" fmla="*/ 18812 h 1047182"/>
                  <a:gd name="connsiteX1243" fmla="*/ 556755 w 808720"/>
                  <a:gd name="connsiteY1243" fmla="*/ 18646 h 1047182"/>
                  <a:gd name="connsiteX1244" fmla="*/ 565708 w 808720"/>
                  <a:gd name="connsiteY1244" fmla="*/ 30583 h 1047182"/>
                  <a:gd name="connsiteX1245" fmla="*/ 565354 w 808720"/>
                  <a:gd name="connsiteY1245" fmla="*/ 30536 h 1047182"/>
                  <a:gd name="connsiteX1246" fmla="*/ 556081 w 808720"/>
                  <a:gd name="connsiteY1246" fmla="*/ 18945 h 1047182"/>
                  <a:gd name="connsiteX1247" fmla="*/ 374888 w 808720"/>
                  <a:gd name="connsiteY1247" fmla="*/ 18644 h 1047182"/>
                  <a:gd name="connsiteX1248" fmla="*/ 374865 w 808720"/>
                  <a:gd name="connsiteY1248" fmla="*/ 18651 h 1047182"/>
                  <a:gd name="connsiteX1249" fmla="*/ 374644 w 808720"/>
                  <a:gd name="connsiteY1249" fmla="*/ 18689 h 1047182"/>
                  <a:gd name="connsiteX1250" fmla="*/ 385897 w 808720"/>
                  <a:gd name="connsiteY1250" fmla="*/ 18559 h 1047182"/>
                  <a:gd name="connsiteX1251" fmla="*/ 384981 w 808720"/>
                  <a:gd name="connsiteY1251" fmla="*/ 18783 h 1047182"/>
                  <a:gd name="connsiteX1252" fmla="*/ 383223 w 808720"/>
                  <a:gd name="connsiteY1252" fmla="*/ 19190 h 1047182"/>
                  <a:gd name="connsiteX1253" fmla="*/ 384278 w 808720"/>
                  <a:gd name="connsiteY1253" fmla="*/ 18910 h 1047182"/>
                  <a:gd name="connsiteX1254" fmla="*/ 375559 w 808720"/>
                  <a:gd name="connsiteY1254" fmla="*/ 18534 h 1047182"/>
                  <a:gd name="connsiteX1255" fmla="*/ 375272 w 808720"/>
                  <a:gd name="connsiteY1255" fmla="*/ 18628 h 1047182"/>
                  <a:gd name="connsiteX1256" fmla="*/ 374527 w 808720"/>
                  <a:gd name="connsiteY1256" fmla="*/ 18755 h 1047182"/>
                  <a:gd name="connsiteX1257" fmla="*/ 374865 w 808720"/>
                  <a:gd name="connsiteY1257" fmla="*/ 18651 h 1047182"/>
                  <a:gd name="connsiteX1258" fmla="*/ 372940 w 808720"/>
                  <a:gd name="connsiteY1258" fmla="*/ 18524 h 1047182"/>
                  <a:gd name="connsiteX1259" fmla="*/ 370924 w 808720"/>
                  <a:gd name="connsiteY1259" fmla="*/ 19166 h 1047182"/>
                  <a:gd name="connsiteX1260" fmla="*/ 370923 w 808720"/>
                  <a:gd name="connsiteY1260" fmla="*/ 19166 h 1047182"/>
                  <a:gd name="connsiteX1261" fmla="*/ 388531 w 808720"/>
                  <a:gd name="connsiteY1261" fmla="*/ 18517 h 1047182"/>
                  <a:gd name="connsiteX1262" fmla="*/ 386239 w 808720"/>
                  <a:gd name="connsiteY1262" fmla="*/ 19377 h 1047182"/>
                  <a:gd name="connsiteX1263" fmla="*/ 376843 w 808720"/>
                  <a:gd name="connsiteY1263" fmla="*/ 22313 h 1047182"/>
                  <a:gd name="connsiteX1264" fmla="*/ 363862 w 808720"/>
                  <a:gd name="connsiteY1264" fmla="*/ 25107 h 1047182"/>
                  <a:gd name="connsiteX1265" fmla="*/ 368999 w 808720"/>
                  <a:gd name="connsiteY1265" fmla="*/ 22992 h 1047182"/>
                  <a:gd name="connsiteX1266" fmla="*/ 383842 w 808720"/>
                  <a:gd name="connsiteY1266" fmla="*/ 19224 h 1047182"/>
                  <a:gd name="connsiteX1267" fmla="*/ 381054 w 808720"/>
                  <a:gd name="connsiteY1267" fmla="*/ 18511 h 1047182"/>
                  <a:gd name="connsiteX1268" fmla="*/ 378309 w 808720"/>
                  <a:gd name="connsiteY1268" fmla="*/ 19159 h 1047182"/>
                  <a:gd name="connsiteX1269" fmla="*/ 378997 w 808720"/>
                  <a:gd name="connsiteY1269" fmla="*/ 18875 h 1047182"/>
                  <a:gd name="connsiteX1270" fmla="*/ 379408 w 808720"/>
                  <a:gd name="connsiteY1270" fmla="*/ 18755 h 1047182"/>
                  <a:gd name="connsiteX1271" fmla="*/ 375916 w 808720"/>
                  <a:gd name="connsiteY1271" fmla="*/ 18416 h 1047182"/>
                  <a:gd name="connsiteX1272" fmla="*/ 375639 w 808720"/>
                  <a:gd name="connsiteY1272" fmla="*/ 18507 h 1047182"/>
                  <a:gd name="connsiteX1273" fmla="*/ 374888 w 808720"/>
                  <a:gd name="connsiteY1273" fmla="*/ 18644 h 1047182"/>
                  <a:gd name="connsiteX1274" fmla="*/ 375348 w 808720"/>
                  <a:gd name="connsiteY1274" fmla="*/ 18504 h 1047182"/>
                  <a:gd name="connsiteX1275" fmla="*/ 381895 w 808720"/>
                  <a:gd name="connsiteY1275" fmla="*/ 18387 h 1047182"/>
                  <a:gd name="connsiteX1276" fmla="*/ 381260 w 808720"/>
                  <a:gd name="connsiteY1276" fmla="*/ 18560 h 1047182"/>
                  <a:gd name="connsiteX1277" fmla="*/ 378935 w 808720"/>
                  <a:gd name="connsiteY1277" fmla="*/ 19048 h 1047182"/>
                  <a:gd name="connsiteX1278" fmla="*/ 381505 w 808720"/>
                  <a:gd name="connsiteY1278" fmla="*/ 18444 h 1047182"/>
                  <a:gd name="connsiteX1279" fmla="*/ 541398 w 808720"/>
                  <a:gd name="connsiteY1279" fmla="*/ 18333 h 1047182"/>
                  <a:gd name="connsiteX1280" fmla="*/ 541678 w 808720"/>
                  <a:gd name="connsiteY1280" fmla="*/ 19650 h 1047182"/>
                  <a:gd name="connsiteX1281" fmla="*/ 541833 w 808720"/>
                  <a:gd name="connsiteY1281" fmla="*/ 25735 h 1047182"/>
                  <a:gd name="connsiteX1282" fmla="*/ 540123 w 808720"/>
                  <a:gd name="connsiteY1282" fmla="*/ 22327 h 1047182"/>
                  <a:gd name="connsiteX1283" fmla="*/ 377162 w 808720"/>
                  <a:gd name="connsiteY1283" fmla="*/ 18305 h 1047182"/>
                  <a:gd name="connsiteX1284" fmla="*/ 376858 w 808720"/>
                  <a:gd name="connsiteY1284" fmla="*/ 18394 h 1047182"/>
                  <a:gd name="connsiteX1285" fmla="*/ 375089 w 808720"/>
                  <a:gd name="connsiteY1285" fmla="*/ 18688 h 1047182"/>
                  <a:gd name="connsiteX1286" fmla="*/ 375272 w 808720"/>
                  <a:gd name="connsiteY1286" fmla="*/ 18628 h 1047182"/>
                  <a:gd name="connsiteX1287" fmla="*/ 377750 w 808720"/>
                  <a:gd name="connsiteY1287" fmla="*/ 18132 h 1047182"/>
                  <a:gd name="connsiteX1288" fmla="*/ 377522 w 808720"/>
                  <a:gd name="connsiteY1288" fmla="*/ 18199 h 1047182"/>
                  <a:gd name="connsiteX1289" fmla="*/ 375559 w 808720"/>
                  <a:gd name="connsiteY1289" fmla="*/ 18534 h 1047182"/>
                  <a:gd name="connsiteX1290" fmla="*/ 375639 w 808720"/>
                  <a:gd name="connsiteY1290" fmla="*/ 18507 h 1047182"/>
                  <a:gd name="connsiteX1291" fmla="*/ 377351 w 808720"/>
                  <a:gd name="connsiteY1291" fmla="*/ 18194 h 1047182"/>
                  <a:gd name="connsiteX1292" fmla="*/ 376691 w 808720"/>
                  <a:gd name="connsiteY1292" fmla="*/ 18093 h 1047182"/>
                  <a:gd name="connsiteX1293" fmla="*/ 375348 w 808720"/>
                  <a:gd name="connsiteY1293" fmla="*/ 18504 h 1047182"/>
                  <a:gd name="connsiteX1294" fmla="*/ 373819 w 808720"/>
                  <a:gd name="connsiteY1294" fmla="*/ 18740 h 1047182"/>
                  <a:gd name="connsiteX1295" fmla="*/ 370784 w 808720"/>
                  <a:gd name="connsiteY1295" fmla="*/ 19210 h 1047182"/>
                  <a:gd name="connsiteX1296" fmla="*/ 370924 w 808720"/>
                  <a:gd name="connsiteY1296" fmla="*/ 19166 h 1047182"/>
                  <a:gd name="connsiteX1297" fmla="*/ 374446 w 808720"/>
                  <a:gd name="connsiteY1297" fmla="*/ 18510 h 1047182"/>
                  <a:gd name="connsiteX1298" fmla="*/ 384580 w 808720"/>
                  <a:gd name="connsiteY1298" fmla="*/ 17990 h 1047182"/>
                  <a:gd name="connsiteX1299" fmla="*/ 375910 w 808720"/>
                  <a:gd name="connsiteY1299" fmla="*/ 20419 h 1047182"/>
                  <a:gd name="connsiteX1300" fmla="*/ 375547 w 808720"/>
                  <a:gd name="connsiteY1300" fmla="*/ 20473 h 1047182"/>
                  <a:gd name="connsiteX1301" fmla="*/ 374397 w 808720"/>
                  <a:gd name="connsiteY1301" fmla="*/ 20769 h 1047182"/>
                  <a:gd name="connsiteX1302" fmla="*/ 376841 w 808720"/>
                  <a:gd name="connsiteY1302" fmla="*/ 19763 h 1047182"/>
                  <a:gd name="connsiteX1303" fmla="*/ 381260 w 808720"/>
                  <a:gd name="connsiteY1303" fmla="*/ 18560 h 1047182"/>
                  <a:gd name="connsiteX1304" fmla="*/ 382532 w 808720"/>
                  <a:gd name="connsiteY1304" fmla="*/ 18292 h 1047182"/>
                  <a:gd name="connsiteX1305" fmla="*/ 383919 w 808720"/>
                  <a:gd name="connsiteY1305" fmla="*/ 17836 h 1047182"/>
                  <a:gd name="connsiteX1306" fmla="*/ 382800 w 808720"/>
                  <a:gd name="connsiteY1306" fmla="*/ 18140 h 1047182"/>
                  <a:gd name="connsiteX1307" fmla="*/ 381505 w 808720"/>
                  <a:gd name="connsiteY1307" fmla="*/ 18444 h 1047182"/>
                  <a:gd name="connsiteX1308" fmla="*/ 381054 w 808720"/>
                  <a:gd name="connsiteY1308" fmla="*/ 18511 h 1047182"/>
                  <a:gd name="connsiteX1309" fmla="*/ 542175 w 808720"/>
                  <a:gd name="connsiteY1309" fmla="*/ 17826 h 1047182"/>
                  <a:gd name="connsiteX1310" fmla="*/ 542449 w 808720"/>
                  <a:gd name="connsiteY1310" fmla="*/ 18650 h 1047182"/>
                  <a:gd name="connsiteX1311" fmla="*/ 542123 w 808720"/>
                  <a:gd name="connsiteY1311" fmla="*/ 26312 h 1047182"/>
                  <a:gd name="connsiteX1312" fmla="*/ 542027 w 808720"/>
                  <a:gd name="connsiteY1312" fmla="*/ 26121 h 1047182"/>
                  <a:gd name="connsiteX1313" fmla="*/ 544806 w 808720"/>
                  <a:gd name="connsiteY1313" fmla="*/ 17818 h 1047182"/>
                  <a:gd name="connsiteX1314" fmla="*/ 545790 w 808720"/>
                  <a:gd name="connsiteY1314" fmla="*/ 19651 h 1047182"/>
                  <a:gd name="connsiteX1315" fmla="*/ 545964 w 808720"/>
                  <a:gd name="connsiteY1315" fmla="*/ 20468 h 1047182"/>
                  <a:gd name="connsiteX1316" fmla="*/ 545778 w 808720"/>
                  <a:gd name="connsiteY1316" fmla="*/ 20234 h 1047182"/>
                  <a:gd name="connsiteX1317" fmla="*/ 508871 w 808720"/>
                  <a:gd name="connsiteY1317" fmla="*/ 17732 h 1047182"/>
                  <a:gd name="connsiteX1318" fmla="*/ 506262 w 808720"/>
                  <a:gd name="connsiteY1318" fmla="*/ 19298 h 1047182"/>
                  <a:gd name="connsiteX1319" fmla="*/ 505079 w 808720"/>
                  <a:gd name="connsiteY1319" fmla="*/ 19747 h 1047182"/>
                  <a:gd name="connsiteX1320" fmla="*/ 506345 w 808720"/>
                  <a:gd name="connsiteY1320" fmla="*/ 18861 h 1047182"/>
                  <a:gd name="connsiteX1321" fmla="*/ 401075 w 808720"/>
                  <a:gd name="connsiteY1321" fmla="*/ 17656 h 1047182"/>
                  <a:gd name="connsiteX1322" fmla="*/ 397204 w 808720"/>
                  <a:gd name="connsiteY1322" fmla="*/ 19377 h 1047182"/>
                  <a:gd name="connsiteX1323" fmla="*/ 400398 w 808720"/>
                  <a:gd name="connsiteY1323" fmla="*/ 17780 h 1047182"/>
                  <a:gd name="connsiteX1324" fmla="*/ 544710 w 808720"/>
                  <a:gd name="connsiteY1324" fmla="*/ 17639 h 1047182"/>
                  <a:gd name="connsiteX1325" fmla="*/ 544744 w 808720"/>
                  <a:gd name="connsiteY1325" fmla="*/ 17663 h 1047182"/>
                  <a:gd name="connsiteX1326" fmla="*/ 544806 w 808720"/>
                  <a:gd name="connsiteY1326" fmla="*/ 17818 h 1047182"/>
                  <a:gd name="connsiteX1327" fmla="*/ 393935 w 808720"/>
                  <a:gd name="connsiteY1327" fmla="*/ 17605 h 1047182"/>
                  <a:gd name="connsiteX1328" fmla="*/ 393157 w 808720"/>
                  <a:gd name="connsiteY1328" fmla="*/ 17821 h 1047182"/>
                  <a:gd name="connsiteX1329" fmla="*/ 388531 w 808720"/>
                  <a:gd name="connsiteY1329" fmla="*/ 18517 h 1047182"/>
                  <a:gd name="connsiteX1330" fmla="*/ 388855 w 808720"/>
                  <a:gd name="connsiteY1330" fmla="*/ 18396 h 1047182"/>
                  <a:gd name="connsiteX1331" fmla="*/ 398855 w 808720"/>
                  <a:gd name="connsiteY1331" fmla="*/ 17575 h 1047182"/>
                  <a:gd name="connsiteX1332" fmla="*/ 397755 w 808720"/>
                  <a:gd name="connsiteY1332" fmla="*/ 17812 h 1047182"/>
                  <a:gd name="connsiteX1333" fmla="*/ 388816 w 808720"/>
                  <a:gd name="connsiteY1333" fmla="*/ 19027 h 1047182"/>
                  <a:gd name="connsiteX1334" fmla="*/ 388948 w 808720"/>
                  <a:gd name="connsiteY1334" fmla="*/ 18990 h 1047182"/>
                  <a:gd name="connsiteX1335" fmla="*/ 390237 w 808720"/>
                  <a:gd name="connsiteY1335" fmla="*/ 17565 h 1047182"/>
                  <a:gd name="connsiteX1336" fmla="*/ 386718 w 808720"/>
                  <a:gd name="connsiteY1336" fmla="*/ 18381 h 1047182"/>
                  <a:gd name="connsiteX1337" fmla="*/ 385897 w 808720"/>
                  <a:gd name="connsiteY1337" fmla="*/ 18559 h 1047182"/>
                  <a:gd name="connsiteX1338" fmla="*/ 389724 w 808720"/>
                  <a:gd name="connsiteY1338" fmla="*/ 17621 h 1047182"/>
                  <a:gd name="connsiteX1339" fmla="*/ 382188 w 808720"/>
                  <a:gd name="connsiteY1339" fmla="*/ 17561 h 1047182"/>
                  <a:gd name="connsiteX1340" fmla="*/ 380901 w 808720"/>
                  <a:gd name="connsiteY1340" fmla="*/ 18091 h 1047182"/>
                  <a:gd name="connsiteX1341" fmla="*/ 377421 w 808720"/>
                  <a:gd name="connsiteY1341" fmla="*/ 19049 h 1047182"/>
                  <a:gd name="connsiteX1342" fmla="*/ 376372 w 808720"/>
                  <a:gd name="connsiteY1342" fmla="*/ 19204 h 1047182"/>
                  <a:gd name="connsiteX1343" fmla="*/ 378593 w 808720"/>
                  <a:gd name="connsiteY1343" fmla="*/ 17535 h 1047182"/>
                  <a:gd name="connsiteX1344" fmla="*/ 377167 w 808720"/>
                  <a:gd name="connsiteY1344" fmla="*/ 18004 h 1047182"/>
                  <a:gd name="connsiteX1345" fmla="*/ 376691 w 808720"/>
                  <a:gd name="connsiteY1345" fmla="*/ 18093 h 1047182"/>
                  <a:gd name="connsiteX1346" fmla="*/ 378407 w 808720"/>
                  <a:gd name="connsiteY1346" fmla="*/ 17568 h 1047182"/>
                  <a:gd name="connsiteX1347" fmla="*/ 382178 w 808720"/>
                  <a:gd name="connsiteY1347" fmla="*/ 17511 h 1047182"/>
                  <a:gd name="connsiteX1348" fmla="*/ 375000 w 808720"/>
                  <a:gd name="connsiteY1348" fmla="*/ 19407 h 1047182"/>
                  <a:gd name="connsiteX1349" fmla="*/ 373354 w 808720"/>
                  <a:gd name="connsiteY1349" fmla="*/ 19651 h 1047182"/>
                  <a:gd name="connsiteX1350" fmla="*/ 366258 w 808720"/>
                  <a:gd name="connsiteY1350" fmla="*/ 21711 h 1047182"/>
                  <a:gd name="connsiteX1351" fmla="*/ 365278 w 808720"/>
                  <a:gd name="connsiteY1351" fmla="*/ 21917 h 1047182"/>
                  <a:gd name="connsiteX1352" fmla="*/ 368610 w 808720"/>
                  <a:gd name="connsiteY1352" fmla="*/ 20820 h 1047182"/>
                  <a:gd name="connsiteX1353" fmla="*/ 376858 w 808720"/>
                  <a:gd name="connsiteY1353" fmla="*/ 18394 h 1047182"/>
                  <a:gd name="connsiteX1354" fmla="*/ 379937 w 808720"/>
                  <a:gd name="connsiteY1354" fmla="*/ 17489 h 1047182"/>
                  <a:gd name="connsiteX1355" fmla="*/ 377852 w 808720"/>
                  <a:gd name="connsiteY1355" fmla="*/ 18102 h 1047182"/>
                  <a:gd name="connsiteX1356" fmla="*/ 377351 w 808720"/>
                  <a:gd name="connsiteY1356" fmla="*/ 18194 h 1047182"/>
                  <a:gd name="connsiteX1357" fmla="*/ 375916 w 808720"/>
                  <a:gd name="connsiteY1357" fmla="*/ 18416 h 1047182"/>
                  <a:gd name="connsiteX1358" fmla="*/ 377167 w 808720"/>
                  <a:gd name="connsiteY1358" fmla="*/ 18004 h 1047182"/>
                  <a:gd name="connsiteX1359" fmla="*/ 391411 w 808720"/>
                  <a:gd name="connsiteY1359" fmla="*/ 17437 h 1047182"/>
                  <a:gd name="connsiteX1360" fmla="*/ 388855 w 808720"/>
                  <a:gd name="connsiteY1360" fmla="*/ 18396 h 1047182"/>
                  <a:gd name="connsiteX1361" fmla="*/ 384320 w 808720"/>
                  <a:gd name="connsiteY1361" fmla="*/ 19102 h 1047182"/>
                  <a:gd name="connsiteX1362" fmla="*/ 383842 w 808720"/>
                  <a:gd name="connsiteY1362" fmla="*/ 19224 h 1047182"/>
                  <a:gd name="connsiteX1363" fmla="*/ 382133 w 808720"/>
                  <a:gd name="connsiteY1363" fmla="*/ 19481 h 1047182"/>
                  <a:gd name="connsiteX1364" fmla="*/ 384981 w 808720"/>
                  <a:gd name="connsiteY1364" fmla="*/ 18783 h 1047182"/>
                  <a:gd name="connsiteX1365" fmla="*/ 386718 w 808720"/>
                  <a:gd name="connsiteY1365" fmla="*/ 18381 h 1047182"/>
                  <a:gd name="connsiteX1366" fmla="*/ 390720 w 808720"/>
                  <a:gd name="connsiteY1366" fmla="*/ 17512 h 1047182"/>
                  <a:gd name="connsiteX1367" fmla="*/ 382632 w 808720"/>
                  <a:gd name="connsiteY1367" fmla="*/ 17436 h 1047182"/>
                  <a:gd name="connsiteX1368" fmla="*/ 382188 w 808720"/>
                  <a:gd name="connsiteY1368" fmla="*/ 17561 h 1047182"/>
                  <a:gd name="connsiteX1369" fmla="*/ 382399 w 808720"/>
                  <a:gd name="connsiteY1369" fmla="*/ 17474 h 1047182"/>
                  <a:gd name="connsiteX1370" fmla="*/ 382258 w 808720"/>
                  <a:gd name="connsiteY1370" fmla="*/ 17434 h 1047182"/>
                  <a:gd name="connsiteX1371" fmla="*/ 377162 w 808720"/>
                  <a:gd name="connsiteY1371" fmla="*/ 18305 h 1047182"/>
                  <a:gd name="connsiteX1372" fmla="*/ 377522 w 808720"/>
                  <a:gd name="connsiteY1372" fmla="*/ 18199 h 1047182"/>
                  <a:gd name="connsiteX1373" fmla="*/ 379567 w 808720"/>
                  <a:gd name="connsiteY1373" fmla="*/ 17851 h 1047182"/>
                  <a:gd name="connsiteX1374" fmla="*/ 382545 w 808720"/>
                  <a:gd name="connsiteY1374" fmla="*/ 17414 h 1047182"/>
                  <a:gd name="connsiteX1375" fmla="*/ 382399 w 808720"/>
                  <a:gd name="connsiteY1375" fmla="*/ 17474 h 1047182"/>
                  <a:gd name="connsiteX1376" fmla="*/ 382178 w 808720"/>
                  <a:gd name="connsiteY1376" fmla="*/ 17511 h 1047182"/>
                  <a:gd name="connsiteX1377" fmla="*/ 571605 w 808720"/>
                  <a:gd name="connsiteY1377" fmla="*/ 17400 h 1047182"/>
                  <a:gd name="connsiteX1378" fmla="*/ 576768 w 808720"/>
                  <a:gd name="connsiteY1378" fmla="*/ 19651 h 1047182"/>
                  <a:gd name="connsiteX1379" fmla="*/ 579793 w 808720"/>
                  <a:gd name="connsiteY1379" fmla="*/ 22003 h 1047182"/>
                  <a:gd name="connsiteX1380" fmla="*/ 401193 w 808720"/>
                  <a:gd name="connsiteY1380" fmla="*/ 17383 h 1047182"/>
                  <a:gd name="connsiteX1381" fmla="*/ 400398 w 808720"/>
                  <a:gd name="connsiteY1381" fmla="*/ 17780 h 1047182"/>
                  <a:gd name="connsiteX1382" fmla="*/ 383864 w 808720"/>
                  <a:gd name="connsiteY1382" fmla="*/ 20802 h 1047182"/>
                  <a:gd name="connsiteX1383" fmla="*/ 386227 w 808720"/>
                  <a:gd name="connsiteY1383" fmla="*/ 20293 h 1047182"/>
                  <a:gd name="connsiteX1384" fmla="*/ 390695 w 808720"/>
                  <a:gd name="connsiteY1384" fmla="*/ 17383 h 1047182"/>
                  <a:gd name="connsiteX1385" fmla="*/ 389724 w 808720"/>
                  <a:gd name="connsiteY1385" fmla="*/ 17621 h 1047182"/>
                  <a:gd name="connsiteX1386" fmla="*/ 388706 w 808720"/>
                  <a:gd name="connsiteY1386" fmla="*/ 17731 h 1047182"/>
                  <a:gd name="connsiteX1387" fmla="*/ 384278 w 808720"/>
                  <a:gd name="connsiteY1387" fmla="*/ 18910 h 1047182"/>
                  <a:gd name="connsiteX1388" fmla="*/ 382127 w 808720"/>
                  <a:gd name="connsiteY1388" fmla="*/ 19376 h 1047182"/>
                  <a:gd name="connsiteX1389" fmla="*/ 380706 w 808720"/>
                  <a:gd name="connsiteY1389" fmla="*/ 19696 h 1047182"/>
                  <a:gd name="connsiteX1390" fmla="*/ 376982 w 808720"/>
                  <a:gd name="connsiteY1390" fmla="*/ 20257 h 1047182"/>
                  <a:gd name="connsiteX1391" fmla="*/ 384320 w 808720"/>
                  <a:gd name="connsiteY1391" fmla="*/ 18280 h 1047182"/>
                  <a:gd name="connsiteX1392" fmla="*/ 400964 w 808720"/>
                  <a:gd name="connsiteY1392" fmla="*/ 17375 h 1047182"/>
                  <a:gd name="connsiteX1393" fmla="*/ 387102 w 808720"/>
                  <a:gd name="connsiteY1393" fmla="*/ 20105 h 1047182"/>
                  <a:gd name="connsiteX1394" fmla="*/ 397755 w 808720"/>
                  <a:gd name="connsiteY1394" fmla="*/ 17812 h 1047182"/>
                  <a:gd name="connsiteX1395" fmla="*/ 382666 w 808720"/>
                  <a:gd name="connsiteY1395" fmla="*/ 17365 h 1047182"/>
                  <a:gd name="connsiteX1396" fmla="*/ 382640 w 808720"/>
                  <a:gd name="connsiteY1396" fmla="*/ 17375 h 1047182"/>
                  <a:gd name="connsiteX1397" fmla="*/ 382258 w 808720"/>
                  <a:gd name="connsiteY1397" fmla="*/ 17434 h 1047182"/>
                  <a:gd name="connsiteX1398" fmla="*/ 382768 w 808720"/>
                  <a:gd name="connsiteY1398" fmla="*/ 17355 h 1047182"/>
                  <a:gd name="connsiteX1399" fmla="*/ 382545 w 808720"/>
                  <a:gd name="connsiteY1399" fmla="*/ 17414 h 1047182"/>
                  <a:gd name="connsiteX1400" fmla="*/ 382640 w 808720"/>
                  <a:gd name="connsiteY1400" fmla="*/ 17375 h 1047182"/>
                  <a:gd name="connsiteX1401" fmla="*/ 401367 w 808720"/>
                  <a:gd name="connsiteY1401" fmla="*/ 17296 h 1047182"/>
                  <a:gd name="connsiteX1402" fmla="*/ 401299 w 808720"/>
                  <a:gd name="connsiteY1402" fmla="*/ 17330 h 1047182"/>
                  <a:gd name="connsiteX1403" fmla="*/ 400964 w 808720"/>
                  <a:gd name="connsiteY1403" fmla="*/ 17375 h 1047182"/>
                  <a:gd name="connsiteX1404" fmla="*/ 383218 w 808720"/>
                  <a:gd name="connsiteY1404" fmla="*/ 17270 h 1047182"/>
                  <a:gd name="connsiteX1405" fmla="*/ 383097 w 808720"/>
                  <a:gd name="connsiteY1405" fmla="*/ 17305 h 1047182"/>
                  <a:gd name="connsiteX1406" fmla="*/ 382768 w 808720"/>
                  <a:gd name="connsiteY1406" fmla="*/ 17355 h 1047182"/>
                  <a:gd name="connsiteX1407" fmla="*/ 382856 w 808720"/>
                  <a:gd name="connsiteY1407" fmla="*/ 17332 h 1047182"/>
                  <a:gd name="connsiteX1408" fmla="*/ 401855 w 808720"/>
                  <a:gd name="connsiteY1408" fmla="*/ 17254 h 1047182"/>
                  <a:gd name="connsiteX1409" fmla="*/ 401193 w 808720"/>
                  <a:gd name="connsiteY1409" fmla="*/ 17383 h 1047182"/>
                  <a:gd name="connsiteX1410" fmla="*/ 401299 w 808720"/>
                  <a:gd name="connsiteY1410" fmla="*/ 17330 h 1047182"/>
                  <a:gd name="connsiteX1411" fmla="*/ 383298 w 808720"/>
                  <a:gd name="connsiteY1411" fmla="*/ 17215 h 1047182"/>
                  <a:gd name="connsiteX1412" fmla="*/ 382856 w 808720"/>
                  <a:gd name="connsiteY1412" fmla="*/ 17332 h 1047182"/>
                  <a:gd name="connsiteX1413" fmla="*/ 382666 w 808720"/>
                  <a:gd name="connsiteY1413" fmla="*/ 17365 h 1047182"/>
                  <a:gd name="connsiteX1414" fmla="*/ 382838 w 808720"/>
                  <a:gd name="connsiteY1414" fmla="*/ 17294 h 1047182"/>
                  <a:gd name="connsiteX1415" fmla="*/ 402077 w 808720"/>
                  <a:gd name="connsiteY1415" fmla="*/ 17211 h 1047182"/>
                  <a:gd name="connsiteX1416" fmla="*/ 402035 w 808720"/>
                  <a:gd name="connsiteY1416" fmla="*/ 17230 h 1047182"/>
                  <a:gd name="connsiteX1417" fmla="*/ 401855 w 808720"/>
                  <a:gd name="connsiteY1417" fmla="*/ 17254 h 1047182"/>
                  <a:gd name="connsiteX1418" fmla="*/ 392073 w 808720"/>
                  <a:gd name="connsiteY1418" fmla="*/ 17189 h 1047182"/>
                  <a:gd name="connsiteX1419" fmla="*/ 391884 w 808720"/>
                  <a:gd name="connsiteY1419" fmla="*/ 17260 h 1047182"/>
                  <a:gd name="connsiteX1420" fmla="*/ 390720 w 808720"/>
                  <a:gd name="connsiteY1420" fmla="*/ 17512 h 1047182"/>
                  <a:gd name="connsiteX1421" fmla="*/ 390237 w 808720"/>
                  <a:gd name="connsiteY1421" fmla="*/ 17565 h 1047182"/>
                  <a:gd name="connsiteX1422" fmla="*/ 391530 w 808720"/>
                  <a:gd name="connsiteY1422" fmla="*/ 17265 h 1047182"/>
                  <a:gd name="connsiteX1423" fmla="*/ 402373 w 808720"/>
                  <a:gd name="connsiteY1423" fmla="*/ 17184 h 1047182"/>
                  <a:gd name="connsiteX1424" fmla="*/ 403661 w 808720"/>
                  <a:gd name="connsiteY1424" fmla="*/ 17184 h 1047182"/>
                  <a:gd name="connsiteX1425" fmla="*/ 401075 w 808720"/>
                  <a:gd name="connsiteY1425" fmla="*/ 17656 h 1047182"/>
                  <a:gd name="connsiteX1426" fmla="*/ 402035 w 808720"/>
                  <a:gd name="connsiteY1426" fmla="*/ 17230 h 1047182"/>
                  <a:gd name="connsiteX1427" fmla="*/ 402138 w 808720"/>
                  <a:gd name="connsiteY1427" fmla="*/ 17184 h 1047182"/>
                  <a:gd name="connsiteX1428" fmla="*/ 402217 w 808720"/>
                  <a:gd name="connsiteY1428" fmla="*/ 17184 h 1047182"/>
                  <a:gd name="connsiteX1429" fmla="*/ 402077 w 808720"/>
                  <a:gd name="connsiteY1429" fmla="*/ 17211 h 1047182"/>
                  <a:gd name="connsiteX1430" fmla="*/ 401591 w 808720"/>
                  <a:gd name="connsiteY1430" fmla="*/ 17184 h 1047182"/>
                  <a:gd name="connsiteX1431" fmla="*/ 401937 w 808720"/>
                  <a:gd name="connsiteY1431" fmla="*/ 17184 h 1047182"/>
                  <a:gd name="connsiteX1432" fmla="*/ 401367 w 808720"/>
                  <a:gd name="connsiteY1432" fmla="*/ 17296 h 1047182"/>
                  <a:gd name="connsiteX1433" fmla="*/ 517096 w 808720"/>
                  <a:gd name="connsiteY1433" fmla="*/ 17183 h 1047182"/>
                  <a:gd name="connsiteX1434" fmla="*/ 515007 w 808720"/>
                  <a:gd name="connsiteY1434" fmla="*/ 18750 h 1047182"/>
                  <a:gd name="connsiteX1435" fmla="*/ 513957 w 808720"/>
                  <a:gd name="connsiteY1435" fmla="*/ 19248 h 1047182"/>
                  <a:gd name="connsiteX1436" fmla="*/ 515087 w 808720"/>
                  <a:gd name="connsiteY1436" fmla="*/ 18280 h 1047182"/>
                  <a:gd name="connsiteX1437" fmla="*/ 402299 w 808720"/>
                  <a:gd name="connsiteY1437" fmla="*/ 17112 h 1047182"/>
                  <a:gd name="connsiteX1438" fmla="*/ 402138 w 808720"/>
                  <a:gd name="connsiteY1438" fmla="*/ 17184 h 1047182"/>
                  <a:gd name="connsiteX1439" fmla="*/ 401937 w 808720"/>
                  <a:gd name="connsiteY1439" fmla="*/ 17184 h 1047182"/>
                  <a:gd name="connsiteX1440" fmla="*/ 383294 w 808720"/>
                  <a:gd name="connsiteY1440" fmla="*/ 17106 h 1047182"/>
                  <a:gd name="connsiteX1441" fmla="*/ 382838 w 808720"/>
                  <a:gd name="connsiteY1441" fmla="*/ 17294 h 1047182"/>
                  <a:gd name="connsiteX1442" fmla="*/ 379567 w 808720"/>
                  <a:gd name="connsiteY1442" fmla="*/ 17851 h 1047182"/>
                  <a:gd name="connsiteX1443" fmla="*/ 377750 w 808720"/>
                  <a:gd name="connsiteY1443" fmla="*/ 18132 h 1047182"/>
                  <a:gd name="connsiteX1444" fmla="*/ 377852 w 808720"/>
                  <a:gd name="connsiteY1444" fmla="*/ 18102 h 1047182"/>
                  <a:gd name="connsiteX1445" fmla="*/ 511646 w 808720"/>
                  <a:gd name="connsiteY1445" fmla="*/ 17098 h 1047182"/>
                  <a:gd name="connsiteX1446" fmla="*/ 511618 w 808720"/>
                  <a:gd name="connsiteY1446" fmla="*/ 17115 h 1047182"/>
                  <a:gd name="connsiteX1447" fmla="*/ 511248 w 808720"/>
                  <a:gd name="connsiteY1447" fmla="*/ 17184 h 1047182"/>
                  <a:gd name="connsiteX1448" fmla="*/ 472270 w 808720"/>
                  <a:gd name="connsiteY1448" fmla="*/ 17076 h 1047182"/>
                  <a:gd name="connsiteX1449" fmla="*/ 472116 w 808720"/>
                  <a:gd name="connsiteY1449" fmla="*/ 17127 h 1047182"/>
                  <a:gd name="connsiteX1450" fmla="*/ 471772 w 808720"/>
                  <a:gd name="connsiteY1450" fmla="*/ 17184 h 1047182"/>
                  <a:gd name="connsiteX1451" fmla="*/ 384612 w 808720"/>
                  <a:gd name="connsiteY1451" fmla="*/ 17070 h 1047182"/>
                  <a:gd name="connsiteX1452" fmla="*/ 384272 w 808720"/>
                  <a:gd name="connsiteY1452" fmla="*/ 17164 h 1047182"/>
                  <a:gd name="connsiteX1453" fmla="*/ 382632 w 808720"/>
                  <a:gd name="connsiteY1453" fmla="*/ 17436 h 1047182"/>
                  <a:gd name="connsiteX1454" fmla="*/ 383097 w 808720"/>
                  <a:gd name="connsiteY1454" fmla="*/ 17305 h 1047182"/>
                  <a:gd name="connsiteX1455" fmla="*/ 402703 w 808720"/>
                  <a:gd name="connsiteY1455" fmla="*/ 17033 h 1047182"/>
                  <a:gd name="connsiteX1456" fmla="*/ 402299 w 808720"/>
                  <a:gd name="connsiteY1456" fmla="*/ 17112 h 1047182"/>
                  <a:gd name="connsiteX1457" fmla="*/ 402379 w 808720"/>
                  <a:gd name="connsiteY1457" fmla="*/ 17077 h 1047182"/>
                  <a:gd name="connsiteX1458" fmla="*/ 512379 w 808720"/>
                  <a:gd name="connsiteY1458" fmla="*/ 16973 h 1047182"/>
                  <a:gd name="connsiteX1459" fmla="*/ 511054 w 808720"/>
                  <a:gd name="connsiteY1459" fmla="*/ 17477 h 1047182"/>
                  <a:gd name="connsiteX1460" fmla="*/ 511618 w 808720"/>
                  <a:gd name="connsiteY1460" fmla="*/ 17115 h 1047182"/>
                  <a:gd name="connsiteX1461" fmla="*/ 385597 w 808720"/>
                  <a:gd name="connsiteY1461" fmla="*/ 16944 h 1047182"/>
                  <a:gd name="connsiteX1462" fmla="*/ 379408 w 808720"/>
                  <a:gd name="connsiteY1462" fmla="*/ 18755 h 1047182"/>
                  <a:gd name="connsiteX1463" fmla="*/ 379223 w 808720"/>
                  <a:gd name="connsiteY1463" fmla="*/ 18782 h 1047182"/>
                  <a:gd name="connsiteX1464" fmla="*/ 380901 w 808720"/>
                  <a:gd name="connsiteY1464" fmla="*/ 18091 h 1047182"/>
                  <a:gd name="connsiteX1465" fmla="*/ 384272 w 808720"/>
                  <a:gd name="connsiteY1465" fmla="*/ 17164 h 1047182"/>
                  <a:gd name="connsiteX1466" fmla="*/ 544320 w 808720"/>
                  <a:gd name="connsiteY1466" fmla="*/ 16912 h 1047182"/>
                  <a:gd name="connsiteX1467" fmla="*/ 544710 w 808720"/>
                  <a:gd name="connsiteY1467" fmla="*/ 17639 h 1047182"/>
                  <a:gd name="connsiteX1468" fmla="*/ 544333 w 808720"/>
                  <a:gd name="connsiteY1468" fmla="*/ 17367 h 1047182"/>
                  <a:gd name="connsiteX1469" fmla="*/ 378149 w 808720"/>
                  <a:gd name="connsiteY1469" fmla="*/ 16867 h 1047182"/>
                  <a:gd name="connsiteX1470" fmla="*/ 376373 w 808720"/>
                  <a:gd name="connsiteY1470" fmla="*/ 17432 h 1047182"/>
                  <a:gd name="connsiteX1471" fmla="*/ 378148 w 808720"/>
                  <a:gd name="connsiteY1471" fmla="*/ 16867 h 1047182"/>
                  <a:gd name="connsiteX1472" fmla="*/ 378150 w 808720"/>
                  <a:gd name="connsiteY1472" fmla="*/ 16867 h 1047182"/>
                  <a:gd name="connsiteX1473" fmla="*/ 378149 w 808720"/>
                  <a:gd name="connsiteY1473" fmla="*/ 16867 h 1047182"/>
                  <a:gd name="connsiteX1474" fmla="*/ 378149 w 808720"/>
                  <a:gd name="connsiteY1474" fmla="*/ 16867 h 1047182"/>
                  <a:gd name="connsiteX1475" fmla="*/ 385360 w 808720"/>
                  <a:gd name="connsiteY1475" fmla="*/ 16864 h 1047182"/>
                  <a:gd name="connsiteX1476" fmla="*/ 384975 w 808720"/>
                  <a:gd name="connsiteY1476" fmla="*/ 16970 h 1047182"/>
                  <a:gd name="connsiteX1477" fmla="*/ 383218 w 808720"/>
                  <a:gd name="connsiteY1477" fmla="*/ 17270 h 1047182"/>
                  <a:gd name="connsiteX1478" fmla="*/ 383586 w 808720"/>
                  <a:gd name="connsiteY1478" fmla="*/ 17166 h 1047182"/>
                  <a:gd name="connsiteX1479" fmla="*/ 402883 w 808720"/>
                  <a:gd name="connsiteY1479" fmla="*/ 16853 h 1047182"/>
                  <a:gd name="connsiteX1480" fmla="*/ 402379 w 808720"/>
                  <a:gd name="connsiteY1480" fmla="*/ 17077 h 1047182"/>
                  <a:gd name="connsiteX1481" fmla="*/ 401591 w 808720"/>
                  <a:gd name="connsiteY1481" fmla="*/ 17184 h 1047182"/>
                  <a:gd name="connsiteX1482" fmla="*/ 398855 w 808720"/>
                  <a:gd name="connsiteY1482" fmla="*/ 17575 h 1047182"/>
                  <a:gd name="connsiteX1483" fmla="*/ 399398 w 808720"/>
                  <a:gd name="connsiteY1483" fmla="*/ 17458 h 1047182"/>
                  <a:gd name="connsiteX1484" fmla="*/ 384731 w 808720"/>
                  <a:gd name="connsiteY1484" fmla="*/ 16843 h 1047182"/>
                  <a:gd name="connsiteX1485" fmla="*/ 383586 w 808720"/>
                  <a:gd name="connsiteY1485" fmla="*/ 17166 h 1047182"/>
                  <a:gd name="connsiteX1486" fmla="*/ 383298 w 808720"/>
                  <a:gd name="connsiteY1486" fmla="*/ 17215 h 1047182"/>
                  <a:gd name="connsiteX1487" fmla="*/ 384656 w 808720"/>
                  <a:gd name="connsiteY1487" fmla="*/ 16856 h 1047182"/>
                  <a:gd name="connsiteX1488" fmla="*/ 554395 w 808720"/>
                  <a:gd name="connsiteY1488" fmla="*/ 16837 h 1047182"/>
                  <a:gd name="connsiteX1489" fmla="*/ 556081 w 808720"/>
                  <a:gd name="connsiteY1489" fmla="*/ 18945 h 1047182"/>
                  <a:gd name="connsiteX1490" fmla="*/ 555351 w 808720"/>
                  <a:gd name="connsiteY1490" fmla="*/ 19270 h 1047182"/>
                  <a:gd name="connsiteX1491" fmla="*/ 554018 w 808720"/>
                  <a:gd name="connsiteY1491" fmla="*/ 16925 h 1047182"/>
                  <a:gd name="connsiteX1492" fmla="*/ 393180 w 808720"/>
                  <a:gd name="connsiteY1492" fmla="*/ 16774 h 1047182"/>
                  <a:gd name="connsiteX1493" fmla="*/ 392419 w 808720"/>
                  <a:gd name="connsiteY1493" fmla="*/ 17059 h 1047182"/>
                  <a:gd name="connsiteX1494" fmla="*/ 391530 w 808720"/>
                  <a:gd name="connsiteY1494" fmla="*/ 17265 h 1047182"/>
                  <a:gd name="connsiteX1495" fmla="*/ 390695 w 808720"/>
                  <a:gd name="connsiteY1495" fmla="*/ 17383 h 1047182"/>
                  <a:gd name="connsiteX1496" fmla="*/ 386251 w 808720"/>
                  <a:gd name="connsiteY1496" fmla="*/ 16752 h 1047182"/>
                  <a:gd name="connsiteX1497" fmla="*/ 385786 w 808720"/>
                  <a:gd name="connsiteY1497" fmla="*/ 16888 h 1047182"/>
                  <a:gd name="connsiteX1498" fmla="*/ 384612 w 808720"/>
                  <a:gd name="connsiteY1498" fmla="*/ 17070 h 1047182"/>
                  <a:gd name="connsiteX1499" fmla="*/ 384975 w 808720"/>
                  <a:gd name="connsiteY1499" fmla="*/ 16970 h 1047182"/>
                  <a:gd name="connsiteX1500" fmla="*/ 372182 w 808720"/>
                  <a:gd name="connsiteY1500" fmla="*/ 16711 h 1047182"/>
                  <a:gd name="connsiteX1501" fmla="*/ 372147 w 808720"/>
                  <a:gd name="connsiteY1501" fmla="*/ 16723 h 1047182"/>
                  <a:gd name="connsiteX1502" fmla="*/ 368694 w 808720"/>
                  <a:gd name="connsiteY1502" fmla="*/ 17184 h 1047182"/>
                  <a:gd name="connsiteX1503" fmla="*/ 519470 w 808720"/>
                  <a:gd name="connsiteY1503" fmla="*/ 16637 h 1047182"/>
                  <a:gd name="connsiteX1504" fmla="*/ 517514 w 808720"/>
                  <a:gd name="connsiteY1504" fmla="*/ 17810 h 1047182"/>
                  <a:gd name="connsiteX1505" fmla="*/ 514438 w 808720"/>
                  <a:gd name="connsiteY1505" fmla="*/ 19177 h 1047182"/>
                  <a:gd name="connsiteX1506" fmla="*/ 515007 w 808720"/>
                  <a:gd name="connsiteY1506" fmla="*/ 18750 h 1047182"/>
                  <a:gd name="connsiteX1507" fmla="*/ 487123 w 808720"/>
                  <a:gd name="connsiteY1507" fmla="*/ 16635 h 1047182"/>
                  <a:gd name="connsiteX1508" fmla="*/ 481830 w 808720"/>
                  <a:gd name="connsiteY1508" fmla="*/ 18620 h 1047182"/>
                  <a:gd name="connsiteX1509" fmla="*/ 480864 w 808720"/>
                  <a:gd name="connsiteY1509" fmla="*/ 18830 h 1047182"/>
                  <a:gd name="connsiteX1510" fmla="*/ 485585 w 808720"/>
                  <a:gd name="connsiteY1510" fmla="*/ 16956 h 1047182"/>
                  <a:gd name="connsiteX1511" fmla="*/ 519473 w 808720"/>
                  <a:gd name="connsiteY1511" fmla="*/ 16635 h 1047182"/>
                  <a:gd name="connsiteX1512" fmla="*/ 519472 w 808720"/>
                  <a:gd name="connsiteY1512" fmla="*/ 16635 h 1047182"/>
                  <a:gd name="connsiteX1513" fmla="*/ 519470 w 808720"/>
                  <a:gd name="connsiteY1513" fmla="*/ 16637 h 1047182"/>
                  <a:gd name="connsiteX1514" fmla="*/ 393768 w 808720"/>
                  <a:gd name="connsiteY1514" fmla="*/ 16630 h 1047182"/>
                  <a:gd name="connsiteX1515" fmla="*/ 393180 w 808720"/>
                  <a:gd name="connsiteY1515" fmla="*/ 16774 h 1047182"/>
                  <a:gd name="connsiteX1516" fmla="*/ 393432 w 808720"/>
                  <a:gd name="connsiteY1516" fmla="*/ 16680 h 1047182"/>
                  <a:gd name="connsiteX1517" fmla="*/ 537249 w 808720"/>
                  <a:gd name="connsiteY1517" fmla="*/ 16598 h 1047182"/>
                  <a:gd name="connsiteX1518" fmla="*/ 537509 w 808720"/>
                  <a:gd name="connsiteY1518" fmla="*/ 17116 h 1047182"/>
                  <a:gd name="connsiteX1519" fmla="*/ 537384 w 808720"/>
                  <a:gd name="connsiteY1519" fmla="*/ 17370 h 1047182"/>
                  <a:gd name="connsiteX1520" fmla="*/ 537216 w 808720"/>
                  <a:gd name="connsiteY1520" fmla="*/ 16988 h 1047182"/>
                  <a:gd name="connsiteX1521" fmla="*/ 514050 w 808720"/>
                  <a:gd name="connsiteY1521" fmla="*/ 16575 h 1047182"/>
                  <a:gd name="connsiteX1522" fmla="*/ 513943 w 808720"/>
                  <a:gd name="connsiteY1522" fmla="*/ 16682 h 1047182"/>
                  <a:gd name="connsiteX1523" fmla="*/ 512379 w 808720"/>
                  <a:gd name="connsiteY1523" fmla="*/ 16973 h 1047182"/>
                  <a:gd name="connsiteX1524" fmla="*/ 512596 w 808720"/>
                  <a:gd name="connsiteY1524" fmla="*/ 16891 h 1047182"/>
                  <a:gd name="connsiteX1525" fmla="*/ 427638 w 808720"/>
                  <a:gd name="connsiteY1525" fmla="*/ 16573 h 1047182"/>
                  <a:gd name="connsiteX1526" fmla="*/ 427497 w 808720"/>
                  <a:gd name="connsiteY1526" fmla="*/ 16636 h 1047182"/>
                  <a:gd name="connsiteX1527" fmla="*/ 423522 w 808720"/>
                  <a:gd name="connsiteY1527" fmla="*/ 17184 h 1047182"/>
                  <a:gd name="connsiteX1528" fmla="*/ 407042 w 808720"/>
                  <a:gd name="connsiteY1528" fmla="*/ 16566 h 1047182"/>
                  <a:gd name="connsiteX1529" fmla="*/ 406336 w 808720"/>
                  <a:gd name="connsiteY1529" fmla="*/ 16768 h 1047182"/>
                  <a:gd name="connsiteX1530" fmla="*/ 397204 w 808720"/>
                  <a:gd name="connsiteY1530" fmla="*/ 19377 h 1047182"/>
                  <a:gd name="connsiteX1531" fmla="*/ 403784 w 808720"/>
                  <a:gd name="connsiteY1531" fmla="*/ 17184 h 1047182"/>
                  <a:gd name="connsiteX1532" fmla="*/ 403661 w 808720"/>
                  <a:gd name="connsiteY1532" fmla="*/ 17184 h 1047182"/>
                  <a:gd name="connsiteX1533" fmla="*/ 387915 w 808720"/>
                  <a:gd name="connsiteY1533" fmla="*/ 16559 h 1047182"/>
                  <a:gd name="connsiteX1534" fmla="*/ 385597 w 808720"/>
                  <a:gd name="connsiteY1534" fmla="*/ 16944 h 1047182"/>
                  <a:gd name="connsiteX1535" fmla="*/ 385786 w 808720"/>
                  <a:gd name="connsiteY1535" fmla="*/ 16888 h 1047182"/>
                  <a:gd name="connsiteX1536" fmla="*/ 373438 w 808720"/>
                  <a:gd name="connsiteY1536" fmla="*/ 16550 h 1047182"/>
                  <a:gd name="connsiteX1537" fmla="*/ 372954 w 808720"/>
                  <a:gd name="connsiteY1537" fmla="*/ 16737 h 1047182"/>
                  <a:gd name="connsiteX1538" fmla="*/ 361771 w 808720"/>
                  <a:gd name="connsiteY1538" fmla="*/ 20479 h 1047182"/>
                  <a:gd name="connsiteX1539" fmla="*/ 361551 w 808720"/>
                  <a:gd name="connsiteY1539" fmla="*/ 20517 h 1047182"/>
                  <a:gd name="connsiteX1540" fmla="*/ 364307 w 808720"/>
                  <a:gd name="connsiteY1540" fmla="*/ 19377 h 1047182"/>
                  <a:gd name="connsiteX1541" fmla="*/ 360472 w 808720"/>
                  <a:gd name="connsiteY1541" fmla="*/ 20706 h 1047182"/>
                  <a:gd name="connsiteX1542" fmla="*/ 359259 w 808720"/>
                  <a:gd name="connsiteY1542" fmla="*/ 20918 h 1047182"/>
                  <a:gd name="connsiteX1543" fmla="*/ 372147 w 808720"/>
                  <a:gd name="connsiteY1543" fmla="*/ 16723 h 1047182"/>
                  <a:gd name="connsiteX1544" fmla="*/ 514742 w 808720"/>
                  <a:gd name="connsiteY1544" fmla="*/ 16533 h 1047182"/>
                  <a:gd name="connsiteX1545" fmla="*/ 513441 w 808720"/>
                  <a:gd name="connsiteY1545" fmla="*/ 17183 h 1047182"/>
                  <a:gd name="connsiteX1546" fmla="*/ 513943 w 808720"/>
                  <a:gd name="connsiteY1546" fmla="*/ 16682 h 1047182"/>
                  <a:gd name="connsiteX1547" fmla="*/ 373612 w 808720"/>
                  <a:gd name="connsiteY1547" fmla="*/ 16517 h 1047182"/>
                  <a:gd name="connsiteX1548" fmla="*/ 373564 w 808720"/>
                  <a:gd name="connsiteY1548" fmla="*/ 16533 h 1047182"/>
                  <a:gd name="connsiteX1549" fmla="*/ 373438 w 808720"/>
                  <a:gd name="connsiteY1549" fmla="*/ 16550 h 1047182"/>
                  <a:gd name="connsiteX1550" fmla="*/ 373475 w 808720"/>
                  <a:gd name="connsiteY1550" fmla="*/ 16536 h 1047182"/>
                  <a:gd name="connsiteX1551" fmla="*/ 542821 w 808720"/>
                  <a:gd name="connsiteY1551" fmla="*/ 16516 h 1047182"/>
                  <a:gd name="connsiteX1552" fmla="*/ 543001 w 808720"/>
                  <a:gd name="connsiteY1552" fmla="*/ 16742 h 1047182"/>
                  <a:gd name="connsiteX1553" fmla="*/ 542774 w 808720"/>
                  <a:gd name="connsiteY1553" fmla="*/ 17458 h 1047182"/>
                  <a:gd name="connsiteX1554" fmla="*/ 543113 w 808720"/>
                  <a:gd name="connsiteY1554" fmla="*/ 20647 h 1047182"/>
                  <a:gd name="connsiteX1555" fmla="*/ 542449 w 808720"/>
                  <a:gd name="connsiteY1555" fmla="*/ 18650 h 1047182"/>
                  <a:gd name="connsiteX1556" fmla="*/ 542500 w 808720"/>
                  <a:gd name="connsiteY1556" fmla="*/ 17458 h 1047182"/>
                  <a:gd name="connsiteX1557" fmla="*/ 407402 w 808720"/>
                  <a:gd name="connsiteY1557" fmla="*/ 16500 h 1047182"/>
                  <a:gd name="connsiteX1558" fmla="*/ 407042 w 808720"/>
                  <a:gd name="connsiteY1558" fmla="*/ 16566 h 1047182"/>
                  <a:gd name="connsiteX1559" fmla="*/ 407154 w 808720"/>
                  <a:gd name="connsiteY1559" fmla="*/ 16534 h 1047182"/>
                  <a:gd name="connsiteX1560" fmla="*/ 543087 w 808720"/>
                  <a:gd name="connsiteY1560" fmla="*/ 16470 h 1047182"/>
                  <a:gd name="connsiteX1561" fmla="*/ 543613 w 808720"/>
                  <a:gd name="connsiteY1561" fmla="*/ 16848 h 1047182"/>
                  <a:gd name="connsiteX1562" fmla="*/ 544333 w 808720"/>
                  <a:gd name="connsiteY1562" fmla="*/ 17367 h 1047182"/>
                  <a:gd name="connsiteX1563" fmla="*/ 544363 w 808720"/>
                  <a:gd name="connsiteY1563" fmla="*/ 18455 h 1047182"/>
                  <a:gd name="connsiteX1564" fmla="*/ 543669 w 808720"/>
                  <a:gd name="connsiteY1564" fmla="*/ 17583 h 1047182"/>
                  <a:gd name="connsiteX1565" fmla="*/ 543001 w 808720"/>
                  <a:gd name="connsiteY1565" fmla="*/ 16742 h 1047182"/>
                  <a:gd name="connsiteX1566" fmla="*/ 383518 w 808720"/>
                  <a:gd name="connsiteY1566" fmla="*/ 16436 h 1047182"/>
                  <a:gd name="connsiteX1567" fmla="*/ 381525 w 808720"/>
                  <a:gd name="connsiteY1567" fmla="*/ 17022 h 1047182"/>
                  <a:gd name="connsiteX1568" fmla="*/ 378593 w 808720"/>
                  <a:gd name="connsiteY1568" fmla="*/ 17535 h 1047182"/>
                  <a:gd name="connsiteX1569" fmla="*/ 379660 w 808720"/>
                  <a:gd name="connsiteY1569" fmla="*/ 17184 h 1047182"/>
                  <a:gd name="connsiteX1570" fmla="*/ 378407 w 808720"/>
                  <a:gd name="connsiteY1570" fmla="*/ 17568 h 1047182"/>
                  <a:gd name="connsiteX1571" fmla="*/ 375749 w 808720"/>
                  <a:gd name="connsiteY1571" fmla="*/ 18032 h 1047182"/>
                  <a:gd name="connsiteX1572" fmla="*/ 372940 w 808720"/>
                  <a:gd name="connsiteY1572" fmla="*/ 18524 h 1047182"/>
                  <a:gd name="connsiteX1573" fmla="*/ 369057 w 808720"/>
                  <a:gd name="connsiteY1573" fmla="*/ 19204 h 1047182"/>
                  <a:gd name="connsiteX1574" fmla="*/ 373431 w 808720"/>
                  <a:gd name="connsiteY1574" fmla="*/ 17842 h 1047182"/>
                  <a:gd name="connsiteX1575" fmla="*/ 376373 w 808720"/>
                  <a:gd name="connsiteY1575" fmla="*/ 17432 h 1047182"/>
                  <a:gd name="connsiteX1576" fmla="*/ 378010 w 808720"/>
                  <a:gd name="connsiteY1576" fmla="*/ 17204 h 1047182"/>
                  <a:gd name="connsiteX1577" fmla="*/ 537263 w 808720"/>
                  <a:gd name="connsiteY1577" fmla="*/ 16427 h 1047182"/>
                  <a:gd name="connsiteX1578" fmla="*/ 537249 w 808720"/>
                  <a:gd name="connsiteY1578" fmla="*/ 16598 h 1047182"/>
                  <a:gd name="connsiteX1579" fmla="*/ 537199 w 808720"/>
                  <a:gd name="connsiteY1579" fmla="*/ 16499 h 1047182"/>
                  <a:gd name="connsiteX1580" fmla="*/ 384957 w 808720"/>
                  <a:gd name="connsiteY1580" fmla="*/ 16421 h 1047182"/>
                  <a:gd name="connsiteX1581" fmla="*/ 384365 w 808720"/>
                  <a:gd name="connsiteY1581" fmla="*/ 16665 h 1047182"/>
                  <a:gd name="connsiteX1582" fmla="*/ 379937 w 808720"/>
                  <a:gd name="connsiteY1582" fmla="*/ 17489 h 1047182"/>
                  <a:gd name="connsiteX1583" fmla="*/ 381525 w 808720"/>
                  <a:gd name="connsiteY1583" fmla="*/ 17022 h 1047182"/>
                  <a:gd name="connsiteX1584" fmla="*/ 390474 w 808720"/>
                  <a:gd name="connsiteY1584" fmla="*/ 16338 h 1047182"/>
                  <a:gd name="connsiteX1585" fmla="*/ 386393 w 808720"/>
                  <a:gd name="connsiteY1585" fmla="*/ 17482 h 1047182"/>
                  <a:gd name="connsiteX1586" fmla="*/ 382532 w 808720"/>
                  <a:gd name="connsiteY1586" fmla="*/ 18292 h 1047182"/>
                  <a:gd name="connsiteX1587" fmla="*/ 381895 w 808720"/>
                  <a:gd name="connsiteY1587" fmla="*/ 18387 h 1047182"/>
                  <a:gd name="connsiteX1588" fmla="*/ 382800 w 808720"/>
                  <a:gd name="connsiteY1588" fmla="*/ 18140 h 1047182"/>
                  <a:gd name="connsiteX1589" fmla="*/ 407855 w 808720"/>
                  <a:gd name="connsiteY1589" fmla="*/ 16334 h 1047182"/>
                  <a:gd name="connsiteX1590" fmla="*/ 407154 w 808720"/>
                  <a:gd name="connsiteY1590" fmla="*/ 16534 h 1047182"/>
                  <a:gd name="connsiteX1591" fmla="*/ 402373 w 808720"/>
                  <a:gd name="connsiteY1591" fmla="*/ 17184 h 1047182"/>
                  <a:gd name="connsiteX1592" fmla="*/ 402217 w 808720"/>
                  <a:gd name="connsiteY1592" fmla="*/ 17184 h 1047182"/>
                  <a:gd name="connsiteX1593" fmla="*/ 403663 w 808720"/>
                  <a:gd name="connsiteY1593" fmla="*/ 16903 h 1047182"/>
                  <a:gd name="connsiteX1594" fmla="*/ 389693 w 808720"/>
                  <a:gd name="connsiteY1594" fmla="*/ 16264 h 1047182"/>
                  <a:gd name="connsiteX1595" fmla="*/ 389523 w 808720"/>
                  <a:gd name="connsiteY1595" fmla="*/ 16310 h 1047182"/>
                  <a:gd name="connsiteX1596" fmla="*/ 387915 w 808720"/>
                  <a:gd name="connsiteY1596" fmla="*/ 16559 h 1047182"/>
                  <a:gd name="connsiteX1597" fmla="*/ 387961 w 808720"/>
                  <a:gd name="connsiteY1597" fmla="*/ 16252 h 1047182"/>
                  <a:gd name="connsiteX1598" fmla="*/ 386576 w 808720"/>
                  <a:gd name="connsiteY1598" fmla="*/ 16657 h 1047182"/>
                  <a:gd name="connsiteX1599" fmla="*/ 385360 w 808720"/>
                  <a:gd name="connsiteY1599" fmla="*/ 16864 h 1047182"/>
                  <a:gd name="connsiteX1600" fmla="*/ 386840 w 808720"/>
                  <a:gd name="connsiteY1600" fmla="*/ 16457 h 1047182"/>
                  <a:gd name="connsiteX1601" fmla="*/ 398877 w 808720"/>
                  <a:gd name="connsiteY1601" fmla="*/ 16232 h 1047182"/>
                  <a:gd name="connsiteX1602" fmla="*/ 396549 w 808720"/>
                  <a:gd name="connsiteY1602" fmla="*/ 16878 h 1047182"/>
                  <a:gd name="connsiteX1603" fmla="*/ 391411 w 808720"/>
                  <a:gd name="connsiteY1603" fmla="*/ 17437 h 1047182"/>
                  <a:gd name="connsiteX1604" fmla="*/ 391884 w 808720"/>
                  <a:gd name="connsiteY1604" fmla="*/ 17260 h 1047182"/>
                  <a:gd name="connsiteX1605" fmla="*/ 392467 w 808720"/>
                  <a:gd name="connsiteY1605" fmla="*/ 17134 h 1047182"/>
                  <a:gd name="connsiteX1606" fmla="*/ 396981 w 808720"/>
                  <a:gd name="connsiteY1606" fmla="*/ 16154 h 1047182"/>
                  <a:gd name="connsiteX1607" fmla="*/ 392467 w 808720"/>
                  <a:gd name="connsiteY1607" fmla="*/ 17134 h 1047182"/>
                  <a:gd name="connsiteX1608" fmla="*/ 392073 w 808720"/>
                  <a:gd name="connsiteY1608" fmla="*/ 17189 h 1047182"/>
                  <a:gd name="connsiteX1609" fmla="*/ 392419 w 808720"/>
                  <a:gd name="connsiteY1609" fmla="*/ 17059 h 1047182"/>
                  <a:gd name="connsiteX1610" fmla="*/ 395163 w 808720"/>
                  <a:gd name="connsiteY1610" fmla="*/ 16423 h 1047182"/>
                  <a:gd name="connsiteX1611" fmla="*/ 403337 w 808720"/>
                  <a:gd name="connsiteY1611" fmla="*/ 16140 h 1047182"/>
                  <a:gd name="connsiteX1612" fmla="*/ 393935 w 808720"/>
                  <a:gd name="connsiteY1612" fmla="*/ 17605 h 1047182"/>
                  <a:gd name="connsiteX1613" fmla="*/ 396549 w 808720"/>
                  <a:gd name="connsiteY1613" fmla="*/ 16878 h 1047182"/>
                  <a:gd name="connsiteX1614" fmla="*/ 387282 w 808720"/>
                  <a:gd name="connsiteY1614" fmla="*/ 16122 h 1047182"/>
                  <a:gd name="connsiteX1615" fmla="*/ 385063 w 808720"/>
                  <a:gd name="connsiteY1615" fmla="*/ 16749 h 1047182"/>
                  <a:gd name="connsiteX1616" fmla="*/ 384656 w 808720"/>
                  <a:gd name="connsiteY1616" fmla="*/ 16856 h 1047182"/>
                  <a:gd name="connsiteX1617" fmla="*/ 383294 w 808720"/>
                  <a:gd name="connsiteY1617" fmla="*/ 17106 h 1047182"/>
                  <a:gd name="connsiteX1618" fmla="*/ 384365 w 808720"/>
                  <a:gd name="connsiteY1618" fmla="*/ 16665 h 1047182"/>
                  <a:gd name="connsiteX1619" fmla="*/ 404575 w 808720"/>
                  <a:gd name="connsiteY1619" fmla="*/ 16101 h 1047182"/>
                  <a:gd name="connsiteX1620" fmla="*/ 403729 w 808720"/>
                  <a:gd name="connsiteY1620" fmla="*/ 16477 h 1047182"/>
                  <a:gd name="connsiteX1621" fmla="*/ 389503 w 808720"/>
                  <a:gd name="connsiteY1621" fmla="*/ 18836 h 1047182"/>
                  <a:gd name="connsiteX1622" fmla="*/ 393157 w 808720"/>
                  <a:gd name="connsiteY1622" fmla="*/ 17821 h 1047182"/>
                  <a:gd name="connsiteX1623" fmla="*/ 481339 w 808720"/>
                  <a:gd name="connsiteY1623" fmla="*/ 16025 h 1047182"/>
                  <a:gd name="connsiteX1624" fmla="*/ 481306 w 808720"/>
                  <a:gd name="connsiteY1624" fmla="*/ 16039 h 1047182"/>
                  <a:gd name="connsiteX1625" fmla="*/ 479748 w 808720"/>
                  <a:gd name="connsiteY1625" fmla="*/ 16386 h 1047182"/>
                  <a:gd name="connsiteX1626" fmla="*/ 479632 w 808720"/>
                  <a:gd name="connsiteY1626" fmla="*/ 16406 h 1047182"/>
                  <a:gd name="connsiteX1627" fmla="*/ 434457 w 808720"/>
                  <a:gd name="connsiteY1627" fmla="*/ 16012 h 1047182"/>
                  <a:gd name="connsiteX1628" fmla="*/ 433059 w 808720"/>
                  <a:gd name="connsiteY1628" fmla="*/ 16442 h 1047182"/>
                  <a:gd name="connsiteX1629" fmla="*/ 427908 w 808720"/>
                  <a:gd name="connsiteY1629" fmla="*/ 17184 h 1047182"/>
                  <a:gd name="connsiteX1630" fmla="*/ 431198 w 808720"/>
                  <a:gd name="connsiteY1630" fmla="*/ 16361 h 1047182"/>
                  <a:gd name="connsiteX1631" fmla="*/ 410441 w 808720"/>
                  <a:gd name="connsiteY1631" fmla="*/ 15983 h 1047182"/>
                  <a:gd name="connsiteX1632" fmla="*/ 409574 w 808720"/>
                  <a:gd name="connsiteY1632" fmla="*/ 16205 h 1047182"/>
                  <a:gd name="connsiteX1633" fmla="*/ 407402 w 808720"/>
                  <a:gd name="connsiteY1633" fmla="*/ 16500 h 1047182"/>
                  <a:gd name="connsiteX1634" fmla="*/ 409637 w 808720"/>
                  <a:gd name="connsiteY1634" fmla="*/ 16092 h 1047182"/>
                  <a:gd name="connsiteX1635" fmla="*/ 544066 w 808720"/>
                  <a:gd name="connsiteY1635" fmla="*/ 15978 h 1047182"/>
                  <a:gd name="connsiteX1636" fmla="*/ 544311 w 808720"/>
                  <a:gd name="connsiteY1636" fmla="*/ 16586 h 1047182"/>
                  <a:gd name="connsiteX1637" fmla="*/ 544320 w 808720"/>
                  <a:gd name="connsiteY1637" fmla="*/ 16912 h 1047182"/>
                  <a:gd name="connsiteX1638" fmla="*/ 543925 w 808720"/>
                  <a:gd name="connsiteY1638" fmla="*/ 16175 h 1047182"/>
                  <a:gd name="connsiteX1639" fmla="*/ 536934 w 808720"/>
                  <a:gd name="connsiteY1639" fmla="*/ 15971 h 1047182"/>
                  <a:gd name="connsiteX1640" fmla="*/ 537199 w 808720"/>
                  <a:gd name="connsiteY1640" fmla="*/ 16499 h 1047182"/>
                  <a:gd name="connsiteX1641" fmla="*/ 537067 w 808720"/>
                  <a:gd name="connsiteY1641" fmla="*/ 16648 h 1047182"/>
                  <a:gd name="connsiteX1642" fmla="*/ 536839 w 808720"/>
                  <a:gd name="connsiteY1642" fmla="*/ 16131 h 1047182"/>
                  <a:gd name="connsiteX1643" fmla="*/ 517786 w 808720"/>
                  <a:gd name="connsiteY1643" fmla="*/ 15966 h 1047182"/>
                  <a:gd name="connsiteX1644" fmla="*/ 515087 w 808720"/>
                  <a:gd name="connsiteY1644" fmla="*/ 18280 h 1047182"/>
                  <a:gd name="connsiteX1645" fmla="*/ 513880 w 808720"/>
                  <a:gd name="connsiteY1645" fmla="*/ 18938 h 1047182"/>
                  <a:gd name="connsiteX1646" fmla="*/ 516638 w 808720"/>
                  <a:gd name="connsiteY1646" fmla="*/ 16180 h 1047182"/>
                  <a:gd name="connsiteX1647" fmla="*/ 516852 w 808720"/>
                  <a:gd name="connsiteY1647" fmla="*/ 15965 h 1047182"/>
                  <a:gd name="connsiteX1648" fmla="*/ 516638 w 808720"/>
                  <a:gd name="connsiteY1648" fmla="*/ 16180 h 1047182"/>
                  <a:gd name="connsiteX1649" fmla="*/ 514742 w 808720"/>
                  <a:gd name="connsiteY1649" fmla="*/ 16533 h 1047182"/>
                  <a:gd name="connsiteX1650" fmla="*/ 515127 w 808720"/>
                  <a:gd name="connsiteY1650" fmla="*/ 16340 h 1047182"/>
                  <a:gd name="connsiteX1651" fmla="*/ 451185 w 808720"/>
                  <a:gd name="connsiteY1651" fmla="*/ 15965 h 1047182"/>
                  <a:gd name="connsiteX1652" fmla="*/ 443261 w 808720"/>
                  <a:gd name="connsiteY1652" fmla="*/ 17184 h 1047182"/>
                  <a:gd name="connsiteX1653" fmla="*/ 446518 w 808720"/>
                  <a:gd name="connsiteY1653" fmla="*/ 16498 h 1047182"/>
                  <a:gd name="connsiteX1654" fmla="*/ 542378 w 808720"/>
                  <a:gd name="connsiteY1654" fmla="*/ 15958 h 1047182"/>
                  <a:gd name="connsiteX1655" fmla="*/ 542887 w 808720"/>
                  <a:gd name="connsiteY1655" fmla="*/ 16325 h 1047182"/>
                  <a:gd name="connsiteX1656" fmla="*/ 542821 w 808720"/>
                  <a:gd name="connsiteY1656" fmla="*/ 16516 h 1047182"/>
                  <a:gd name="connsiteX1657" fmla="*/ 391874 w 808720"/>
                  <a:gd name="connsiteY1657" fmla="*/ 15946 h 1047182"/>
                  <a:gd name="connsiteX1658" fmla="*/ 391561 w 808720"/>
                  <a:gd name="connsiteY1658" fmla="*/ 16034 h 1047182"/>
                  <a:gd name="connsiteX1659" fmla="*/ 383919 w 808720"/>
                  <a:gd name="connsiteY1659" fmla="*/ 17836 h 1047182"/>
                  <a:gd name="connsiteX1660" fmla="*/ 389523 w 808720"/>
                  <a:gd name="connsiteY1660" fmla="*/ 16310 h 1047182"/>
                  <a:gd name="connsiteX1661" fmla="*/ 544292 w 808720"/>
                  <a:gd name="connsiteY1661" fmla="*/ 15908 h 1047182"/>
                  <a:gd name="connsiteX1662" fmla="*/ 544933 w 808720"/>
                  <a:gd name="connsiteY1662" fmla="*/ 16224 h 1047182"/>
                  <a:gd name="connsiteX1663" fmla="*/ 548687 w 808720"/>
                  <a:gd name="connsiteY1663" fmla="*/ 23892 h 1047182"/>
                  <a:gd name="connsiteX1664" fmla="*/ 546261 w 808720"/>
                  <a:gd name="connsiteY1664" fmla="*/ 20841 h 1047182"/>
                  <a:gd name="connsiteX1665" fmla="*/ 545790 w 808720"/>
                  <a:gd name="connsiteY1665" fmla="*/ 18417 h 1047182"/>
                  <a:gd name="connsiteX1666" fmla="*/ 544744 w 808720"/>
                  <a:gd name="connsiteY1666" fmla="*/ 17663 h 1047182"/>
                  <a:gd name="connsiteX1667" fmla="*/ 544311 w 808720"/>
                  <a:gd name="connsiteY1667" fmla="*/ 16586 h 1047182"/>
                  <a:gd name="connsiteX1668" fmla="*/ 391040 w 808720"/>
                  <a:gd name="connsiteY1668" fmla="*/ 15897 h 1047182"/>
                  <a:gd name="connsiteX1669" fmla="*/ 390673 w 808720"/>
                  <a:gd name="connsiteY1669" fmla="*/ 15997 h 1047182"/>
                  <a:gd name="connsiteX1670" fmla="*/ 386251 w 808720"/>
                  <a:gd name="connsiteY1670" fmla="*/ 16752 h 1047182"/>
                  <a:gd name="connsiteX1671" fmla="*/ 386576 w 808720"/>
                  <a:gd name="connsiteY1671" fmla="*/ 16657 h 1047182"/>
                  <a:gd name="connsiteX1672" fmla="*/ 386276 w 808720"/>
                  <a:gd name="connsiteY1672" fmla="*/ 15878 h 1047182"/>
                  <a:gd name="connsiteX1673" fmla="*/ 385641 w 808720"/>
                  <a:gd name="connsiteY1673" fmla="*/ 16139 h 1047182"/>
                  <a:gd name="connsiteX1674" fmla="*/ 383518 w 808720"/>
                  <a:gd name="connsiteY1674" fmla="*/ 16436 h 1047182"/>
                  <a:gd name="connsiteX1675" fmla="*/ 384805 w 808720"/>
                  <a:gd name="connsiteY1675" fmla="*/ 16057 h 1047182"/>
                  <a:gd name="connsiteX1676" fmla="*/ 405107 w 808720"/>
                  <a:gd name="connsiteY1676" fmla="*/ 15864 h 1047182"/>
                  <a:gd name="connsiteX1677" fmla="*/ 404860 w 808720"/>
                  <a:gd name="connsiteY1677" fmla="*/ 15974 h 1047182"/>
                  <a:gd name="connsiteX1678" fmla="*/ 403337 w 808720"/>
                  <a:gd name="connsiteY1678" fmla="*/ 16140 h 1047182"/>
                  <a:gd name="connsiteX1679" fmla="*/ 433307 w 808720"/>
                  <a:gd name="connsiteY1679" fmla="*/ 15834 h 1047182"/>
                  <a:gd name="connsiteX1680" fmla="*/ 431198 w 808720"/>
                  <a:gd name="connsiteY1680" fmla="*/ 16361 h 1047182"/>
                  <a:gd name="connsiteX1681" fmla="*/ 427134 w 808720"/>
                  <a:gd name="connsiteY1681" fmla="*/ 16797 h 1047182"/>
                  <a:gd name="connsiteX1682" fmla="*/ 427497 w 808720"/>
                  <a:gd name="connsiteY1682" fmla="*/ 16636 h 1047182"/>
                  <a:gd name="connsiteX1683" fmla="*/ 392666 w 808720"/>
                  <a:gd name="connsiteY1683" fmla="*/ 15823 h 1047182"/>
                  <a:gd name="connsiteX1684" fmla="*/ 390474 w 808720"/>
                  <a:gd name="connsiteY1684" fmla="*/ 16338 h 1047182"/>
                  <a:gd name="connsiteX1685" fmla="*/ 391561 w 808720"/>
                  <a:gd name="connsiteY1685" fmla="*/ 16034 h 1047182"/>
                  <a:gd name="connsiteX1686" fmla="*/ 392046 w 808720"/>
                  <a:gd name="connsiteY1686" fmla="*/ 15919 h 1047182"/>
                  <a:gd name="connsiteX1687" fmla="*/ 392711 w 808720"/>
                  <a:gd name="connsiteY1687" fmla="*/ 15762 h 1047182"/>
                  <a:gd name="connsiteX1688" fmla="*/ 392046 w 808720"/>
                  <a:gd name="connsiteY1688" fmla="*/ 15919 h 1047182"/>
                  <a:gd name="connsiteX1689" fmla="*/ 391874 w 808720"/>
                  <a:gd name="connsiteY1689" fmla="*/ 15946 h 1047182"/>
                  <a:gd name="connsiteX1690" fmla="*/ 392264 w 808720"/>
                  <a:gd name="connsiteY1690" fmla="*/ 15837 h 1047182"/>
                  <a:gd name="connsiteX1691" fmla="*/ 406858 w 808720"/>
                  <a:gd name="connsiteY1691" fmla="*/ 15757 h 1047182"/>
                  <a:gd name="connsiteX1692" fmla="*/ 404575 w 808720"/>
                  <a:gd name="connsiteY1692" fmla="*/ 16101 h 1047182"/>
                  <a:gd name="connsiteX1693" fmla="*/ 404860 w 808720"/>
                  <a:gd name="connsiteY1693" fmla="*/ 15974 h 1047182"/>
                  <a:gd name="connsiteX1694" fmla="*/ 543976 w 808720"/>
                  <a:gd name="connsiteY1694" fmla="*/ 15753 h 1047182"/>
                  <a:gd name="connsiteX1695" fmla="*/ 544161 w 808720"/>
                  <a:gd name="connsiteY1695" fmla="*/ 15844 h 1047182"/>
                  <a:gd name="connsiteX1696" fmla="*/ 544066 w 808720"/>
                  <a:gd name="connsiteY1696" fmla="*/ 15978 h 1047182"/>
                  <a:gd name="connsiteX1697" fmla="*/ 542212 w 808720"/>
                  <a:gd name="connsiteY1697" fmla="*/ 15750 h 1047182"/>
                  <a:gd name="connsiteX1698" fmla="*/ 542378 w 808720"/>
                  <a:gd name="connsiteY1698" fmla="*/ 15958 h 1047182"/>
                  <a:gd name="connsiteX1699" fmla="*/ 542210 w 808720"/>
                  <a:gd name="connsiteY1699" fmla="*/ 15838 h 1047182"/>
                  <a:gd name="connsiteX1700" fmla="*/ 467929 w 808720"/>
                  <a:gd name="connsiteY1700" fmla="*/ 15737 h 1047182"/>
                  <a:gd name="connsiteX1701" fmla="*/ 466692 w 808720"/>
                  <a:gd name="connsiteY1701" fmla="*/ 16065 h 1047182"/>
                  <a:gd name="connsiteX1702" fmla="*/ 466525 w 808720"/>
                  <a:gd name="connsiteY1702" fmla="*/ 16097 h 1047182"/>
                  <a:gd name="connsiteX1703" fmla="*/ 467706 w 808720"/>
                  <a:gd name="connsiteY1703" fmla="*/ 15782 h 1047182"/>
                  <a:gd name="connsiteX1704" fmla="*/ 452692 w 808720"/>
                  <a:gd name="connsiteY1704" fmla="*/ 15733 h 1047182"/>
                  <a:gd name="connsiteX1705" fmla="*/ 452473 w 808720"/>
                  <a:gd name="connsiteY1705" fmla="*/ 15817 h 1047182"/>
                  <a:gd name="connsiteX1706" fmla="*/ 451185 w 808720"/>
                  <a:gd name="connsiteY1706" fmla="*/ 15965 h 1047182"/>
                  <a:gd name="connsiteX1707" fmla="*/ 388951 w 808720"/>
                  <a:gd name="connsiteY1707" fmla="*/ 15722 h 1047182"/>
                  <a:gd name="connsiteX1708" fmla="*/ 387803 w 808720"/>
                  <a:gd name="connsiteY1708" fmla="*/ 16025 h 1047182"/>
                  <a:gd name="connsiteX1709" fmla="*/ 387282 w 808720"/>
                  <a:gd name="connsiteY1709" fmla="*/ 16122 h 1047182"/>
                  <a:gd name="connsiteX1710" fmla="*/ 388288 w 808720"/>
                  <a:gd name="connsiteY1710" fmla="*/ 15838 h 1047182"/>
                  <a:gd name="connsiteX1711" fmla="*/ 388761 w 808720"/>
                  <a:gd name="connsiteY1711" fmla="*/ 15704 h 1047182"/>
                  <a:gd name="connsiteX1712" fmla="*/ 388288 w 808720"/>
                  <a:gd name="connsiteY1712" fmla="*/ 15838 h 1047182"/>
                  <a:gd name="connsiteX1713" fmla="*/ 384957 w 808720"/>
                  <a:gd name="connsiteY1713" fmla="*/ 16421 h 1047182"/>
                  <a:gd name="connsiteX1714" fmla="*/ 385641 w 808720"/>
                  <a:gd name="connsiteY1714" fmla="*/ 16139 h 1047182"/>
                  <a:gd name="connsiteX1715" fmla="*/ 389670 w 808720"/>
                  <a:gd name="connsiteY1715" fmla="*/ 15678 h 1047182"/>
                  <a:gd name="connsiteX1716" fmla="*/ 386840 w 808720"/>
                  <a:gd name="connsiteY1716" fmla="*/ 16457 h 1047182"/>
                  <a:gd name="connsiteX1717" fmla="*/ 384731 w 808720"/>
                  <a:gd name="connsiteY1717" fmla="*/ 16843 h 1047182"/>
                  <a:gd name="connsiteX1718" fmla="*/ 385063 w 808720"/>
                  <a:gd name="connsiteY1718" fmla="*/ 16749 h 1047182"/>
                  <a:gd name="connsiteX1719" fmla="*/ 387803 w 808720"/>
                  <a:gd name="connsiteY1719" fmla="*/ 16025 h 1047182"/>
                  <a:gd name="connsiteX1720" fmla="*/ 544286 w 808720"/>
                  <a:gd name="connsiteY1720" fmla="*/ 15671 h 1047182"/>
                  <a:gd name="connsiteX1721" fmla="*/ 544292 w 808720"/>
                  <a:gd name="connsiteY1721" fmla="*/ 15908 h 1047182"/>
                  <a:gd name="connsiteX1722" fmla="*/ 544161 w 808720"/>
                  <a:gd name="connsiteY1722" fmla="*/ 15844 h 1047182"/>
                  <a:gd name="connsiteX1723" fmla="*/ 538220 w 808720"/>
                  <a:gd name="connsiteY1723" fmla="*/ 15664 h 1047182"/>
                  <a:gd name="connsiteX1724" fmla="*/ 538392 w 808720"/>
                  <a:gd name="connsiteY1724" fmla="*/ 16341 h 1047182"/>
                  <a:gd name="connsiteX1725" fmla="*/ 538388 w 808720"/>
                  <a:gd name="connsiteY1725" fmla="*/ 16361 h 1047182"/>
                  <a:gd name="connsiteX1726" fmla="*/ 537799 w 808720"/>
                  <a:gd name="connsiteY1726" fmla="*/ 17694 h 1047182"/>
                  <a:gd name="connsiteX1727" fmla="*/ 537509 w 808720"/>
                  <a:gd name="connsiteY1727" fmla="*/ 17116 h 1047182"/>
                  <a:gd name="connsiteX1728" fmla="*/ 541841 w 808720"/>
                  <a:gd name="connsiteY1728" fmla="*/ 15572 h 1047182"/>
                  <a:gd name="connsiteX1729" fmla="*/ 542210 w 808720"/>
                  <a:gd name="connsiteY1729" fmla="*/ 15838 h 1047182"/>
                  <a:gd name="connsiteX1730" fmla="*/ 542175 w 808720"/>
                  <a:gd name="connsiteY1730" fmla="*/ 17826 h 1047182"/>
                  <a:gd name="connsiteX1731" fmla="*/ 541755 w 808720"/>
                  <a:gd name="connsiteY1731" fmla="*/ 16564 h 1047182"/>
                  <a:gd name="connsiteX1732" fmla="*/ 537334 w 808720"/>
                  <a:gd name="connsiteY1732" fmla="*/ 15567 h 1047182"/>
                  <a:gd name="connsiteX1733" fmla="*/ 537565 w 808720"/>
                  <a:gd name="connsiteY1733" fmla="*/ 16087 h 1047182"/>
                  <a:gd name="connsiteX1734" fmla="*/ 537263 w 808720"/>
                  <a:gd name="connsiteY1734" fmla="*/ 16427 h 1047182"/>
                  <a:gd name="connsiteX1735" fmla="*/ 393288 w 808720"/>
                  <a:gd name="connsiteY1735" fmla="*/ 15550 h 1047182"/>
                  <a:gd name="connsiteX1736" fmla="*/ 392264 w 808720"/>
                  <a:gd name="connsiteY1736" fmla="*/ 15837 h 1047182"/>
                  <a:gd name="connsiteX1737" fmla="*/ 389693 w 808720"/>
                  <a:gd name="connsiteY1737" fmla="*/ 16264 h 1047182"/>
                  <a:gd name="connsiteX1738" fmla="*/ 390673 w 808720"/>
                  <a:gd name="connsiteY1738" fmla="*/ 15997 h 1047182"/>
                  <a:gd name="connsiteX1739" fmla="*/ 520128 w 808720"/>
                  <a:gd name="connsiteY1739" fmla="*/ 15529 h 1047182"/>
                  <a:gd name="connsiteX1740" fmla="*/ 517096 w 808720"/>
                  <a:gd name="connsiteY1740" fmla="*/ 17183 h 1047182"/>
                  <a:gd name="connsiteX1741" fmla="*/ 519028 w 808720"/>
                  <a:gd name="connsiteY1741" fmla="*/ 15734 h 1047182"/>
                  <a:gd name="connsiteX1742" fmla="*/ 543511 w 808720"/>
                  <a:gd name="connsiteY1742" fmla="*/ 15524 h 1047182"/>
                  <a:gd name="connsiteX1743" fmla="*/ 543599 w 808720"/>
                  <a:gd name="connsiteY1743" fmla="*/ 15567 h 1047182"/>
                  <a:gd name="connsiteX1744" fmla="*/ 543925 w 808720"/>
                  <a:gd name="connsiteY1744" fmla="*/ 16175 h 1047182"/>
                  <a:gd name="connsiteX1745" fmla="*/ 543596 w 808720"/>
                  <a:gd name="connsiteY1745" fmla="*/ 16635 h 1047182"/>
                  <a:gd name="connsiteX1746" fmla="*/ 390192 w 808720"/>
                  <a:gd name="connsiteY1746" fmla="*/ 15505 h 1047182"/>
                  <a:gd name="connsiteX1747" fmla="*/ 388951 w 808720"/>
                  <a:gd name="connsiteY1747" fmla="*/ 15722 h 1047182"/>
                  <a:gd name="connsiteX1748" fmla="*/ 389305 w 808720"/>
                  <a:gd name="connsiteY1748" fmla="*/ 15629 h 1047182"/>
                  <a:gd name="connsiteX1749" fmla="*/ 410925 w 808720"/>
                  <a:gd name="connsiteY1749" fmla="*/ 15457 h 1047182"/>
                  <a:gd name="connsiteX1750" fmla="*/ 410552 w 808720"/>
                  <a:gd name="connsiteY1750" fmla="*/ 15563 h 1047182"/>
                  <a:gd name="connsiteX1751" fmla="*/ 403663 w 808720"/>
                  <a:gd name="connsiteY1751" fmla="*/ 16903 h 1047182"/>
                  <a:gd name="connsiteX1752" fmla="*/ 402703 w 808720"/>
                  <a:gd name="connsiteY1752" fmla="*/ 17033 h 1047182"/>
                  <a:gd name="connsiteX1753" fmla="*/ 409100 w 808720"/>
                  <a:gd name="connsiteY1753" fmla="*/ 15773 h 1047182"/>
                  <a:gd name="connsiteX1754" fmla="*/ 390486 w 808720"/>
                  <a:gd name="connsiteY1754" fmla="*/ 15453 h 1047182"/>
                  <a:gd name="connsiteX1755" fmla="*/ 390409 w 808720"/>
                  <a:gd name="connsiteY1755" fmla="*/ 15475 h 1047182"/>
                  <a:gd name="connsiteX1756" fmla="*/ 390192 w 808720"/>
                  <a:gd name="connsiteY1756" fmla="*/ 15505 h 1047182"/>
                  <a:gd name="connsiteX1757" fmla="*/ 390804 w 808720"/>
                  <a:gd name="connsiteY1757" fmla="*/ 15420 h 1047182"/>
                  <a:gd name="connsiteX1758" fmla="*/ 390359 w 808720"/>
                  <a:gd name="connsiteY1758" fmla="*/ 15550 h 1047182"/>
                  <a:gd name="connsiteX1759" fmla="*/ 389670 w 808720"/>
                  <a:gd name="connsiteY1759" fmla="*/ 15678 h 1047182"/>
                  <a:gd name="connsiteX1760" fmla="*/ 390409 w 808720"/>
                  <a:gd name="connsiteY1760" fmla="*/ 15475 h 1047182"/>
                  <a:gd name="connsiteX1761" fmla="*/ 390142 w 808720"/>
                  <a:gd name="connsiteY1761" fmla="*/ 15408 h 1047182"/>
                  <a:gd name="connsiteX1762" fmla="*/ 389305 w 808720"/>
                  <a:gd name="connsiteY1762" fmla="*/ 15629 h 1047182"/>
                  <a:gd name="connsiteX1763" fmla="*/ 388761 w 808720"/>
                  <a:gd name="connsiteY1763" fmla="*/ 15704 h 1047182"/>
                  <a:gd name="connsiteX1764" fmla="*/ 389563 w 808720"/>
                  <a:gd name="connsiteY1764" fmla="*/ 15478 h 1047182"/>
                  <a:gd name="connsiteX1765" fmla="*/ 519483 w 808720"/>
                  <a:gd name="connsiteY1765" fmla="*/ 15393 h 1047182"/>
                  <a:gd name="connsiteX1766" fmla="*/ 519028 w 808720"/>
                  <a:gd name="connsiteY1766" fmla="*/ 15734 h 1047182"/>
                  <a:gd name="connsiteX1767" fmla="*/ 517786 w 808720"/>
                  <a:gd name="connsiteY1767" fmla="*/ 15966 h 1047182"/>
                  <a:gd name="connsiteX1768" fmla="*/ 518104 w 808720"/>
                  <a:gd name="connsiteY1768" fmla="*/ 15693 h 1047182"/>
                  <a:gd name="connsiteX1769" fmla="*/ 543211 w 808720"/>
                  <a:gd name="connsiteY1769" fmla="*/ 15376 h 1047182"/>
                  <a:gd name="connsiteX1770" fmla="*/ 543404 w 808720"/>
                  <a:gd name="connsiteY1770" fmla="*/ 15472 h 1047182"/>
                  <a:gd name="connsiteX1771" fmla="*/ 543087 w 808720"/>
                  <a:gd name="connsiteY1771" fmla="*/ 16470 h 1047182"/>
                  <a:gd name="connsiteX1772" fmla="*/ 542887 w 808720"/>
                  <a:gd name="connsiteY1772" fmla="*/ 16325 h 1047182"/>
                  <a:gd name="connsiteX1773" fmla="*/ 482852 w 808720"/>
                  <a:gd name="connsiteY1773" fmla="*/ 15337 h 1047182"/>
                  <a:gd name="connsiteX1774" fmla="*/ 481697 w 808720"/>
                  <a:gd name="connsiteY1774" fmla="*/ 15862 h 1047182"/>
                  <a:gd name="connsiteX1775" fmla="*/ 476581 w 808720"/>
                  <a:gd name="connsiteY1775" fmla="*/ 16951 h 1047182"/>
                  <a:gd name="connsiteX1776" fmla="*/ 467867 w 808720"/>
                  <a:gd name="connsiteY1776" fmla="*/ 18507 h 1047182"/>
                  <a:gd name="connsiteX1777" fmla="*/ 472116 w 808720"/>
                  <a:gd name="connsiteY1777" fmla="*/ 17127 h 1047182"/>
                  <a:gd name="connsiteX1778" fmla="*/ 543457 w 808720"/>
                  <a:gd name="connsiteY1778" fmla="*/ 15304 h 1047182"/>
                  <a:gd name="connsiteX1779" fmla="*/ 543500 w 808720"/>
                  <a:gd name="connsiteY1779" fmla="*/ 15384 h 1047182"/>
                  <a:gd name="connsiteX1780" fmla="*/ 543511 w 808720"/>
                  <a:gd name="connsiteY1780" fmla="*/ 15524 h 1047182"/>
                  <a:gd name="connsiteX1781" fmla="*/ 543404 w 808720"/>
                  <a:gd name="connsiteY1781" fmla="*/ 15472 h 1047182"/>
                  <a:gd name="connsiteX1782" fmla="*/ 391345 w 808720"/>
                  <a:gd name="connsiteY1782" fmla="*/ 15261 h 1047182"/>
                  <a:gd name="connsiteX1783" fmla="*/ 390989 w 808720"/>
                  <a:gd name="connsiteY1783" fmla="*/ 15365 h 1047182"/>
                  <a:gd name="connsiteX1784" fmla="*/ 390486 w 808720"/>
                  <a:gd name="connsiteY1784" fmla="*/ 15453 h 1047182"/>
                  <a:gd name="connsiteX1785" fmla="*/ 391058 w 808720"/>
                  <a:gd name="connsiteY1785" fmla="*/ 15296 h 1047182"/>
                  <a:gd name="connsiteX1786" fmla="*/ 537360 w 808720"/>
                  <a:gd name="connsiteY1786" fmla="*/ 15255 h 1047182"/>
                  <a:gd name="connsiteX1787" fmla="*/ 537334 w 808720"/>
                  <a:gd name="connsiteY1787" fmla="*/ 15567 h 1047182"/>
                  <a:gd name="connsiteX1788" fmla="*/ 537266 w 808720"/>
                  <a:gd name="connsiteY1788" fmla="*/ 15414 h 1047182"/>
                  <a:gd name="connsiteX1789" fmla="*/ 383277 w 808720"/>
                  <a:gd name="connsiteY1789" fmla="*/ 15235 h 1047182"/>
                  <a:gd name="connsiteX1790" fmla="*/ 378149 w 808720"/>
                  <a:gd name="connsiteY1790" fmla="*/ 16867 h 1047182"/>
                  <a:gd name="connsiteX1791" fmla="*/ 378148 w 808720"/>
                  <a:gd name="connsiteY1791" fmla="*/ 16867 h 1047182"/>
                  <a:gd name="connsiteX1792" fmla="*/ 375548 w 808720"/>
                  <a:gd name="connsiteY1792" fmla="*/ 17183 h 1047182"/>
                  <a:gd name="connsiteX1793" fmla="*/ 373431 w 808720"/>
                  <a:gd name="connsiteY1793" fmla="*/ 17842 h 1047182"/>
                  <a:gd name="connsiteX1794" fmla="*/ 372258 w 808720"/>
                  <a:gd name="connsiteY1794" fmla="*/ 18006 h 1047182"/>
                  <a:gd name="connsiteX1795" fmla="*/ 367678 w 808720"/>
                  <a:gd name="connsiteY1795" fmla="*/ 19445 h 1047182"/>
                  <a:gd name="connsiteX1796" fmla="*/ 364540 w 808720"/>
                  <a:gd name="connsiteY1796" fmla="*/ 19994 h 1047182"/>
                  <a:gd name="connsiteX1797" fmla="*/ 365467 w 808720"/>
                  <a:gd name="connsiteY1797" fmla="*/ 19635 h 1047182"/>
                  <a:gd name="connsiteX1798" fmla="*/ 372954 w 808720"/>
                  <a:gd name="connsiteY1798" fmla="*/ 16737 h 1047182"/>
                  <a:gd name="connsiteX1799" fmla="*/ 373564 w 808720"/>
                  <a:gd name="connsiteY1799" fmla="*/ 16533 h 1047182"/>
                  <a:gd name="connsiteX1800" fmla="*/ 415983 w 808720"/>
                  <a:gd name="connsiteY1800" fmla="*/ 15230 h 1047182"/>
                  <a:gd name="connsiteX1801" fmla="*/ 409935 w 808720"/>
                  <a:gd name="connsiteY1801" fmla="*/ 16742 h 1047182"/>
                  <a:gd name="connsiteX1802" fmla="*/ 399132 w 808720"/>
                  <a:gd name="connsiteY1802" fmla="*/ 19034 h 1047182"/>
                  <a:gd name="connsiteX1803" fmla="*/ 397204 w 808720"/>
                  <a:gd name="connsiteY1803" fmla="*/ 19377 h 1047182"/>
                  <a:gd name="connsiteX1804" fmla="*/ 409202 w 808720"/>
                  <a:gd name="connsiteY1804" fmla="*/ 16301 h 1047182"/>
                  <a:gd name="connsiteX1805" fmla="*/ 409574 w 808720"/>
                  <a:gd name="connsiteY1805" fmla="*/ 16205 h 1047182"/>
                  <a:gd name="connsiteX1806" fmla="*/ 410857 w 808720"/>
                  <a:gd name="connsiteY1806" fmla="*/ 16031 h 1047182"/>
                  <a:gd name="connsiteX1807" fmla="*/ 414476 w 808720"/>
                  <a:gd name="connsiteY1807" fmla="*/ 15539 h 1047182"/>
                  <a:gd name="connsiteX1808" fmla="*/ 415259 w 808720"/>
                  <a:gd name="connsiteY1808" fmla="*/ 15329 h 1047182"/>
                  <a:gd name="connsiteX1809" fmla="*/ 411728 w 808720"/>
                  <a:gd name="connsiteY1809" fmla="*/ 15227 h 1047182"/>
                  <a:gd name="connsiteX1810" fmla="*/ 411403 w 808720"/>
                  <a:gd name="connsiteY1810" fmla="*/ 15320 h 1047182"/>
                  <a:gd name="connsiteX1811" fmla="*/ 409100 w 808720"/>
                  <a:gd name="connsiteY1811" fmla="*/ 15773 h 1047182"/>
                  <a:gd name="connsiteX1812" fmla="*/ 402883 w 808720"/>
                  <a:gd name="connsiteY1812" fmla="*/ 16853 h 1047182"/>
                  <a:gd name="connsiteX1813" fmla="*/ 403729 w 808720"/>
                  <a:gd name="connsiteY1813" fmla="*/ 16477 h 1047182"/>
                  <a:gd name="connsiteX1814" fmla="*/ 410386 w 808720"/>
                  <a:gd name="connsiteY1814" fmla="*/ 15373 h 1047182"/>
                  <a:gd name="connsiteX1815" fmla="*/ 395007 w 808720"/>
                  <a:gd name="connsiteY1815" fmla="*/ 15221 h 1047182"/>
                  <a:gd name="connsiteX1816" fmla="*/ 394467 w 808720"/>
                  <a:gd name="connsiteY1816" fmla="*/ 15348 h 1047182"/>
                  <a:gd name="connsiteX1817" fmla="*/ 393288 w 808720"/>
                  <a:gd name="connsiteY1817" fmla="*/ 15550 h 1047182"/>
                  <a:gd name="connsiteX1818" fmla="*/ 393616 w 808720"/>
                  <a:gd name="connsiteY1818" fmla="*/ 15458 h 1047182"/>
                  <a:gd name="connsiteX1819" fmla="*/ 520702 w 808720"/>
                  <a:gd name="connsiteY1819" fmla="*/ 15217 h 1047182"/>
                  <a:gd name="connsiteX1820" fmla="*/ 520489 w 808720"/>
                  <a:gd name="connsiteY1820" fmla="*/ 15462 h 1047182"/>
                  <a:gd name="connsiteX1821" fmla="*/ 520128 w 808720"/>
                  <a:gd name="connsiteY1821" fmla="*/ 15529 h 1047182"/>
                  <a:gd name="connsiteX1822" fmla="*/ 395280 w 808720"/>
                  <a:gd name="connsiteY1822" fmla="*/ 15210 h 1047182"/>
                  <a:gd name="connsiteX1823" fmla="*/ 393443 w 808720"/>
                  <a:gd name="connsiteY1823" fmla="*/ 15641 h 1047182"/>
                  <a:gd name="connsiteX1824" fmla="*/ 392711 w 808720"/>
                  <a:gd name="connsiteY1824" fmla="*/ 15762 h 1047182"/>
                  <a:gd name="connsiteX1825" fmla="*/ 394467 w 808720"/>
                  <a:gd name="connsiteY1825" fmla="*/ 15348 h 1047182"/>
                  <a:gd name="connsiteX1826" fmla="*/ 521849 w 808720"/>
                  <a:gd name="connsiteY1826" fmla="*/ 15209 h 1047182"/>
                  <a:gd name="connsiteX1827" fmla="*/ 519473 w 808720"/>
                  <a:gd name="connsiteY1827" fmla="*/ 16635 h 1047182"/>
                  <a:gd name="connsiteX1828" fmla="*/ 520489 w 808720"/>
                  <a:gd name="connsiteY1828" fmla="*/ 15462 h 1047182"/>
                  <a:gd name="connsiteX1829" fmla="*/ 441777 w 808720"/>
                  <a:gd name="connsiteY1829" fmla="*/ 15187 h 1047182"/>
                  <a:gd name="connsiteX1830" fmla="*/ 432295 w 808720"/>
                  <a:gd name="connsiteY1830" fmla="*/ 17184 h 1047182"/>
                  <a:gd name="connsiteX1831" fmla="*/ 441853 w 808720"/>
                  <a:gd name="connsiteY1831" fmla="*/ 15517 h 1047182"/>
                  <a:gd name="connsiteX1832" fmla="*/ 426127 w 808720"/>
                  <a:gd name="connsiteY1832" fmla="*/ 18828 h 1047182"/>
                  <a:gd name="connsiteX1833" fmla="*/ 424818 w 808720"/>
                  <a:gd name="connsiteY1833" fmla="*/ 18978 h 1047182"/>
                  <a:gd name="connsiteX1834" fmla="*/ 433059 w 808720"/>
                  <a:gd name="connsiteY1834" fmla="*/ 16442 h 1047182"/>
                  <a:gd name="connsiteX1835" fmla="*/ 397532 w 808720"/>
                  <a:gd name="connsiteY1835" fmla="*/ 15142 h 1047182"/>
                  <a:gd name="connsiteX1836" fmla="*/ 393432 w 808720"/>
                  <a:gd name="connsiteY1836" fmla="*/ 16680 h 1047182"/>
                  <a:gd name="connsiteX1837" fmla="*/ 384580 w 808720"/>
                  <a:gd name="connsiteY1837" fmla="*/ 17990 h 1047182"/>
                  <a:gd name="connsiteX1838" fmla="*/ 386393 w 808720"/>
                  <a:gd name="connsiteY1838" fmla="*/ 17482 h 1047182"/>
                  <a:gd name="connsiteX1839" fmla="*/ 437293 w 808720"/>
                  <a:gd name="connsiteY1839" fmla="*/ 15140 h 1047182"/>
                  <a:gd name="connsiteX1840" fmla="*/ 436440 w 808720"/>
                  <a:gd name="connsiteY1840" fmla="*/ 15402 h 1047182"/>
                  <a:gd name="connsiteX1841" fmla="*/ 433307 w 808720"/>
                  <a:gd name="connsiteY1841" fmla="*/ 15834 h 1047182"/>
                  <a:gd name="connsiteX1842" fmla="*/ 434319 w 808720"/>
                  <a:gd name="connsiteY1842" fmla="*/ 15581 h 1047182"/>
                  <a:gd name="connsiteX1843" fmla="*/ 521977 w 808720"/>
                  <a:gd name="connsiteY1843" fmla="*/ 15132 h 1047182"/>
                  <a:gd name="connsiteX1844" fmla="*/ 521940 w 808720"/>
                  <a:gd name="connsiteY1844" fmla="*/ 15192 h 1047182"/>
                  <a:gd name="connsiteX1845" fmla="*/ 521849 w 808720"/>
                  <a:gd name="connsiteY1845" fmla="*/ 15209 h 1047182"/>
                  <a:gd name="connsiteX1846" fmla="*/ 412980 w 808720"/>
                  <a:gd name="connsiteY1846" fmla="*/ 15091 h 1047182"/>
                  <a:gd name="connsiteX1847" fmla="*/ 412559 w 808720"/>
                  <a:gd name="connsiteY1847" fmla="*/ 15173 h 1047182"/>
                  <a:gd name="connsiteX1848" fmla="*/ 410925 w 808720"/>
                  <a:gd name="connsiteY1848" fmla="*/ 15457 h 1047182"/>
                  <a:gd name="connsiteX1849" fmla="*/ 411403 w 808720"/>
                  <a:gd name="connsiteY1849" fmla="*/ 15320 h 1047182"/>
                  <a:gd name="connsiteX1850" fmla="*/ 412055 w 808720"/>
                  <a:gd name="connsiteY1850" fmla="*/ 15192 h 1047182"/>
                  <a:gd name="connsiteX1851" fmla="*/ 520971 w 808720"/>
                  <a:gd name="connsiteY1851" fmla="*/ 15070 h 1047182"/>
                  <a:gd name="connsiteX1852" fmla="*/ 520702 w 808720"/>
                  <a:gd name="connsiteY1852" fmla="*/ 15217 h 1047182"/>
                  <a:gd name="connsiteX1853" fmla="*/ 520796 w 808720"/>
                  <a:gd name="connsiteY1853" fmla="*/ 15108 h 1047182"/>
                  <a:gd name="connsiteX1854" fmla="*/ 392979 w 808720"/>
                  <a:gd name="connsiteY1854" fmla="*/ 15063 h 1047182"/>
                  <a:gd name="connsiteX1855" fmla="*/ 391821 w 808720"/>
                  <a:gd name="connsiteY1855" fmla="*/ 15278 h 1047182"/>
                  <a:gd name="connsiteX1856" fmla="*/ 390804 w 808720"/>
                  <a:gd name="connsiteY1856" fmla="*/ 15420 h 1047182"/>
                  <a:gd name="connsiteX1857" fmla="*/ 390989 w 808720"/>
                  <a:gd name="connsiteY1857" fmla="*/ 15365 h 1047182"/>
                  <a:gd name="connsiteX1858" fmla="*/ 392132 w 808720"/>
                  <a:gd name="connsiteY1858" fmla="*/ 15166 h 1047182"/>
                  <a:gd name="connsiteX1859" fmla="*/ 377467 w 808720"/>
                  <a:gd name="connsiteY1859" fmla="*/ 14990 h 1047182"/>
                  <a:gd name="connsiteX1860" fmla="*/ 373475 w 808720"/>
                  <a:gd name="connsiteY1860" fmla="*/ 16536 h 1047182"/>
                  <a:gd name="connsiteX1861" fmla="*/ 372182 w 808720"/>
                  <a:gd name="connsiteY1861" fmla="*/ 16711 h 1047182"/>
                  <a:gd name="connsiteX1862" fmla="*/ 477957 w 808720"/>
                  <a:gd name="connsiteY1862" fmla="*/ 14958 h 1047182"/>
                  <a:gd name="connsiteX1863" fmla="*/ 476157 w 808720"/>
                  <a:gd name="connsiteY1863" fmla="*/ 15813 h 1047182"/>
                  <a:gd name="connsiteX1864" fmla="*/ 475283 w 808720"/>
                  <a:gd name="connsiteY1864" fmla="*/ 16097 h 1047182"/>
                  <a:gd name="connsiteX1865" fmla="*/ 469984 w 808720"/>
                  <a:gd name="connsiteY1865" fmla="*/ 17106 h 1047182"/>
                  <a:gd name="connsiteX1866" fmla="*/ 470498 w 808720"/>
                  <a:gd name="connsiteY1866" fmla="*/ 16939 h 1047182"/>
                  <a:gd name="connsiteX1867" fmla="*/ 565105 w 808720"/>
                  <a:gd name="connsiteY1867" fmla="*/ 14931 h 1047182"/>
                  <a:gd name="connsiteX1868" fmla="*/ 574849 w 808720"/>
                  <a:gd name="connsiteY1868" fmla="*/ 25956 h 1047182"/>
                  <a:gd name="connsiteX1869" fmla="*/ 563522 w 808720"/>
                  <a:gd name="connsiteY1869" fmla="*/ 15635 h 1047182"/>
                  <a:gd name="connsiteX1870" fmla="*/ 414611 w 808720"/>
                  <a:gd name="connsiteY1870" fmla="*/ 14913 h 1047182"/>
                  <a:gd name="connsiteX1871" fmla="*/ 410955 w 808720"/>
                  <a:gd name="connsiteY1871" fmla="*/ 15851 h 1047182"/>
                  <a:gd name="connsiteX1872" fmla="*/ 409637 w 808720"/>
                  <a:gd name="connsiteY1872" fmla="*/ 16092 h 1047182"/>
                  <a:gd name="connsiteX1873" fmla="*/ 407855 w 808720"/>
                  <a:gd name="connsiteY1873" fmla="*/ 16334 h 1047182"/>
                  <a:gd name="connsiteX1874" fmla="*/ 410552 w 808720"/>
                  <a:gd name="connsiteY1874" fmla="*/ 15563 h 1047182"/>
                  <a:gd name="connsiteX1875" fmla="*/ 412559 w 808720"/>
                  <a:gd name="connsiteY1875" fmla="*/ 15173 h 1047182"/>
                  <a:gd name="connsiteX1876" fmla="*/ 413115 w 808720"/>
                  <a:gd name="connsiteY1876" fmla="*/ 15076 h 1047182"/>
                  <a:gd name="connsiteX1877" fmla="*/ 478181 w 808720"/>
                  <a:gd name="connsiteY1877" fmla="*/ 14898 h 1047182"/>
                  <a:gd name="connsiteX1878" fmla="*/ 477957 w 808720"/>
                  <a:gd name="connsiteY1878" fmla="*/ 14958 h 1047182"/>
                  <a:gd name="connsiteX1879" fmla="*/ 478024 w 808720"/>
                  <a:gd name="connsiteY1879" fmla="*/ 14926 h 1047182"/>
                  <a:gd name="connsiteX1880" fmla="*/ 562700 w 808720"/>
                  <a:gd name="connsiteY1880" fmla="*/ 14887 h 1047182"/>
                  <a:gd name="connsiteX1881" fmla="*/ 563522 w 808720"/>
                  <a:gd name="connsiteY1881" fmla="*/ 15635 h 1047182"/>
                  <a:gd name="connsiteX1882" fmla="*/ 556755 w 808720"/>
                  <a:gd name="connsiteY1882" fmla="*/ 18646 h 1047182"/>
                  <a:gd name="connsiteX1883" fmla="*/ 555248 w 808720"/>
                  <a:gd name="connsiteY1883" fmla="*/ 16636 h 1047182"/>
                  <a:gd name="connsiteX1884" fmla="*/ 398826 w 808720"/>
                  <a:gd name="connsiteY1884" fmla="*/ 14870 h 1047182"/>
                  <a:gd name="connsiteX1885" fmla="*/ 397532 w 808720"/>
                  <a:gd name="connsiteY1885" fmla="*/ 15142 h 1047182"/>
                  <a:gd name="connsiteX1886" fmla="*/ 397857 w 808720"/>
                  <a:gd name="connsiteY1886" fmla="*/ 15020 h 1047182"/>
                  <a:gd name="connsiteX1887" fmla="*/ 394879 w 808720"/>
                  <a:gd name="connsiteY1887" fmla="*/ 14851 h 1047182"/>
                  <a:gd name="connsiteX1888" fmla="*/ 393378 w 808720"/>
                  <a:gd name="connsiteY1888" fmla="*/ 15260 h 1047182"/>
                  <a:gd name="connsiteX1889" fmla="*/ 387961 w 808720"/>
                  <a:gd name="connsiteY1889" fmla="*/ 16252 h 1047182"/>
                  <a:gd name="connsiteX1890" fmla="*/ 390359 w 808720"/>
                  <a:gd name="connsiteY1890" fmla="*/ 15550 h 1047182"/>
                  <a:gd name="connsiteX1891" fmla="*/ 391821 w 808720"/>
                  <a:gd name="connsiteY1891" fmla="*/ 15278 h 1047182"/>
                  <a:gd name="connsiteX1892" fmla="*/ 543606 w 808720"/>
                  <a:gd name="connsiteY1892" fmla="*/ 14834 h 1047182"/>
                  <a:gd name="connsiteX1893" fmla="*/ 543976 w 808720"/>
                  <a:gd name="connsiteY1893" fmla="*/ 15753 h 1047182"/>
                  <a:gd name="connsiteX1894" fmla="*/ 543599 w 808720"/>
                  <a:gd name="connsiteY1894" fmla="*/ 15567 h 1047182"/>
                  <a:gd name="connsiteX1895" fmla="*/ 543500 w 808720"/>
                  <a:gd name="connsiteY1895" fmla="*/ 15384 h 1047182"/>
                  <a:gd name="connsiteX1896" fmla="*/ 543487 w 808720"/>
                  <a:gd name="connsiteY1896" fmla="*/ 15210 h 1047182"/>
                  <a:gd name="connsiteX1897" fmla="*/ 398392 w 808720"/>
                  <a:gd name="connsiteY1897" fmla="*/ 14819 h 1047182"/>
                  <a:gd name="connsiteX1898" fmla="*/ 397857 w 808720"/>
                  <a:gd name="connsiteY1898" fmla="*/ 15020 h 1047182"/>
                  <a:gd name="connsiteX1899" fmla="*/ 392666 w 808720"/>
                  <a:gd name="connsiteY1899" fmla="*/ 15823 h 1047182"/>
                  <a:gd name="connsiteX1900" fmla="*/ 393443 w 808720"/>
                  <a:gd name="connsiteY1900" fmla="*/ 15641 h 1047182"/>
                  <a:gd name="connsiteX1901" fmla="*/ 394110 w 808720"/>
                  <a:gd name="connsiteY1901" fmla="*/ 14819 h 1047182"/>
                  <a:gd name="connsiteX1902" fmla="*/ 392132 w 808720"/>
                  <a:gd name="connsiteY1902" fmla="*/ 15166 h 1047182"/>
                  <a:gd name="connsiteX1903" fmla="*/ 391345 w 808720"/>
                  <a:gd name="connsiteY1903" fmla="*/ 15261 h 1047182"/>
                  <a:gd name="connsiteX1904" fmla="*/ 391551 w 808720"/>
                  <a:gd name="connsiteY1904" fmla="*/ 15201 h 1047182"/>
                  <a:gd name="connsiteX1905" fmla="*/ 393477 w 808720"/>
                  <a:gd name="connsiteY1905" fmla="*/ 14878 h 1047182"/>
                  <a:gd name="connsiteX1906" fmla="*/ 413236 w 808720"/>
                  <a:gd name="connsiteY1906" fmla="*/ 14796 h 1047182"/>
                  <a:gd name="connsiteX1907" fmla="*/ 412366 w 808720"/>
                  <a:gd name="connsiteY1907" fmla="*/ 15045 h 1047182"/>
                  <a:gd name="connsiteX1908" fmla="*/ 410386 w 808720"/>
                  <a:gd name="connsiteY1908" fmla="*/ 15373 h 1047182"/>
                  <a:gd name="connsiteX1909" fmla="*/ 406858 w 808720"/>
                  <a:gd name="connsiteY1909" fmla="*/ 15757 h 1047182"/>
                  <a:gd name="connsiteX1910" fmla="*/ 541913 w 808720"/>
                  <a:gd name="connsiteY1910" fmla="*/ 14738 h 1047182"/>
                  <a:gd name="connsiteX1911" fmla="*/ 542170 w 808720"/>
                  <a:gd name="connsiteY1911" fmla="*/ 14864 h 1047182"/>
                  <a:gd name="connsiteX1912" fmla="*/ 542226 w 808720"/>
                  <a:gd name="connsiteY1912" fmla="*/ 14990 h 1047182"/>
                  <a:gd name="connsiteX1913" fmla="*/ 542212 w 808720"/>
                  <a:gd name="connsiteY1913" fmla="*/ 15750 h 1047182"/>
                  <a:gd name="connsiteX1914" fmla="*/ 541864 w 808720"/>
                  <a:gd name="connsiteY1914" fmla="*/ 15312 h 1047182"/>
                  <a:gd name="connsiteX1915" fmla="*/ 441450 w 808720"/>
                  <a:gd name="connsiteY1915" fmla="*/ 14711 h 1047182"/>
                  <a:gd name="connsiteX1916" fmla="*/ 438874 w 808720"/>
                  <a:gd name="connsiteY1916" fmla="*/ 15539 h 1047182"/>
                  <a:gd name="connsiteX1917" fmla="*/ 434457 w 808720"/>
                  <a:gd name="connsiteY1917" fmla="*/ 16012 h 1047182"/>
                  <a:gd name="connsiteX1918" fmla="*/ 436440 w 808720"/>
                  <a:gd name="connsiteY1918" fmla="*/ 15402 h 1047182"/>
                  <a:gd name="connsiteX1919" fmla="*/ 540627 w 808720"/>
                  <a:gd name="connsiteY1919" fmla="*/ 14697 h 1047182"/>
                  <a:gd name="connsiteX1920" fmla="*/ 541294 w 808720"/>
                  <a:gd name="connsiteY1920" fmla="*/ 15177 h 1047182"/>
                  <a:gd name="connsiteX1921" fmla="*/ 541755 w 808720"/>
                  <a:gd name="connsiteY1921" fmla="*/ 16564 h 1047182"/>
                  <a:gd name="connsiteX1922" fmla="*/ 541678 w 808720"/>
                  <a:gd name="connsiteY1922" fmla="*/ 17458 h 1047182"/>
                  <a:gd name="connsiteX1923" fmla="*/ 541398 w 808720"/>
                  <a:gd name="connsiteY1923" fmla="*/ 18333 h 1047182"/>
                  <a:gd name="connsiteX1924" fmla="*/ 395457 w 808720"/>
                  <a:gd name="connsiteY1924" fmla="*/ 14694 h 1047182"/>
                  <a:gd name="connsiteX1925" fmla="*/ 395013 w 808720"/>
                  <a:gd name="connsiteY1925" fmla="*/ 14815 h 1047182"/>
                  <a:gd name="connsiteX1926" fmla="*/ 392979 w 808720"/>
                  <a:gd name="connsiteY1926" fmla="*/ 15063 h 1047182"/>
                  <a:gd name="connsiteX1927" fmla="*/ 394461 w 808720"/>
                  <a:gd name="connsiteY1927" fmla="*/ 14786 h 1047182"/>
                  <a:gd name="connsiteX1928" fmla="*/ 396016 w 808720"/>
                  <a:gd name="connsiteY1928" fmla="*/ 14693 h 1047182"/>
                  <a:gd name="connsiteX1929" fmla="*/ 394879 w 808720"/>
                  <a:gd name="connsiteY1929" fmla="*/ 14851 h 1047182"/>
                  <a:gd name="connsiteX1930" fmla="*/ 395013 w 808720"/>
                  <a:gd name="connsiteY1930" fmla="*/ 14815 h 1047182"/>
                  <a:gd name="connsiteX1931" fmla="*/ 522711 w 808720"/>
                  <a:gd name="connsiteY1931" fmla="*/ 14692 h 1047182"/>
                  <a:gd name="connsiteX1932" fmla="*/ 521977 w 808720"/>
                  <a:gd name="connsiteY1932" fmla="*/ 15132 h 1047182"/>
                  <a:gd name="connsiteX1933" fmla="*/ 522176 w 808720"/>
                  <a:gd name="connsiteY1933" fmla="*/ 14808 h 1047182"/>
                  <a:gd name="connsiteX1934" fmla="*/ 437877 w 808720"/>
                  <a:gd name="connsiteY1934" fmla="*/ 14691 h 1047182"/>
                  <a:gd name="connsiteX1935" fmla="*/ 434319 w 808720"/>
                  <a:gd name="connsiteY1935" fmla="*/ 15581 h 1047182"/>
                  <a:gd name="connsiteX1936" fmla="*/ 427638 w 808720"/>
                  <a:gd name="connsiteY1936" fmla="*/ 16573 h 1047182"/>
                  <a:gd name="connsiteX1937" fmla="*/ 428506 w 808720"/>
                  <a:gd name="connsiteY1937" fmla="*/ 16187 h 1047182"/>
                  <a:gd name="connsiteX1938" fmla="*/ 433198 w 808720"/>
                  <a:gd name="connsiteY1938" fmla="*/ 15248 h 1047182"/>
                  <a:gd name="connsiteX1939" fmla="*/ 543446 w 808720"/>
                  <a:gd name="connsiteY1939" fmla="*/ 14686 h 1047182"/>
                  <a:gd name="connsiteX1940" fmla="*/ 543487 w 808720"/>
                  <a:gd name="connsiteY1940" fmla="*/ 15210 h 1047182"/>
                  <a:gd name="connsiteX1941" fmla="*/ 543457 w 808720"/>
                  <a:gd name="connsiteY1941" fmla="*/ 15304 h 1047182"/>
                  <a:gd name="connsiteX1942" fmla="*/ 543322 w 808720"/>
                  <a:gd name="connsiteY1942" fmla="*/ 15051 h 1047182"/>
                  <a:gd name="connsiteX1943" fmla="*/ 471966 w 808720"/>
                  <a:gd name="connsiteY1943" fmla="*/ 14646 h 1047182"/>
                  <a:gd name="connsiteX1944" fmla="*/ 471771 w 808720"/>
                  <a:gd name="connsiteY1944" fmla="*/ 14716 h 1047182"/>
                  <a:gd name="connsiteX1945" fmla="*/ 471176 w 808720"/>
                  <a:gd name="connsiteY1945" fmla="*/ 14874 h 1047182"/>
                  <a:gd name="connsiteX1946" fmla="*/ 471010 w 808720"/>
                  <a:gd name="connsiteY1946" fmla="*/ 14901 h 1047182"/>
                  <a:gd name="connsiteX1947" fmla="*/ 524922 w 808720"/>
                  <a:gd name="connsiteY1947" fmla="*/ 14604 h 1047182"/>
                  <a:gd name="connsiteX1948" fmla="*/ 524899 w 808720"/>
                  <a:gd name="connsiteY1948" fmla="*/ 14641 h 1047182"/>
                  <a:gd name="connsiteX1949" fmla="*/ 524864 w 808720"/>
                  <a:gd name="connsiteY1949" fmla="*/ 14647 h 1047182"/>
                  <a:gd name="connsiteX1950" fmla="*/ 415115 w 808720"/>
                  <a:gd name="connsiteY1950" fmla="*/ 14589 h 1047182"/>
                  <a:gd name="connsiteX1951" fmla="*/ 412055 w 808720"/>
                  <a:gd name="connsiteY1951" fmla="*/ 15192 h 1047182"/>
                  <a:gd name="connsiteX1952" fmla="*/ 411728 w 808720"/>
                  <a:gd name="connsiteY1952" fmla="*/ 15227 h 1047182"/>
                  <a:gd name="connsiteX1953" fmla="*/ 412366 w 808720"/>
                  <a:gd name="connsiteY1953" fmla="*/ 15045 h 1047182"/>
                  <a:gd name="connsiteX1954" fmla="*/ 538791 w 808720"/>
                  <a:gd name="connsiteY1954" fmla="*/ 14519 h 1047182"/>
                  <a:gd name="connsiteX1955" fmla="*/ 539484 w 808720"/>
                  <a:gd name="connsiteY1955" fmla="*/ 14990 h 1047182"/>
                  <a:gd name="connsiteX1956" fmla="*/ 539011 w 808720"/>
                  <a:gd name="connsiteY1956" fmla="*/ 18776 h 1047182"/>
                  <a:gd name="connsiteX1957" fmla="*/ 538392 w 808720"/>
                  <a:gd name="connsiteY1957" fmla="*/ 16341 h 1047182"/>
                  <a:gd name="connsiteX1958" fmla="*/ 388356 w 808720"/>
                  <a:gd name="connsiteY1958" fmla="*/ 14518 h 1047182"/>
                  <a:gd name="connsiteX1959" fmla="*/ 383563 w 808720"/>
                  <a:gd name="connsiteY1959" fmla="*/ 15168 h 1047182"/>
                  <a:gd name="connsiteX1960" fmla="*/ 383434 w 808720"/>
                  <a:gd name="connsiteY1960" fmla="*/ 15185 h 1047182"/>
                  <a:gd name="connsiteX1961" fmla="*/ 373612 w 808720"/>
                  <a:gd name="connsiteY1961" fmla="*/ 16517 h 1047182"/>
                  <a:gd name="connsiteX1962" fmla="*/ 375205 w 808720"/>
                  <a:gd name="connsiteY1962" fmla="*/ 15984 h 1047182"/>
                  <a:gd name="connsiteX1963" fmla="*/ 384008 w 808720"/>
                  <a:gd name="connsiteY1963" fmla="*/ 15002 h 1047182"/>
                  <a:gd name="connsiteX1964" fmla="*/ 384015 w 808720"/>
                  <a:gd name="connsiteY1964" fmla="*/ 15002 h 1047182"/>
                  <a:gd name="connsiteX1965" fmla="*/ 418309 w 808720"/>
                  <a:gd name="connsiteY1965" fmla="*/ 14511 h 1047182"/>
                  <a:gd name="connsiteX1966" fmla="*/ 415411 w 808720"/>
                  <a:gd name="connsiteY1966" fmla="*/ 15288 h 1047182"/>
                  <a:gd name="connsiteX1967" fmla="*/ 415259 w 808720"/>
                  <a:gd name="connsiteY1967" fmla="*/ 15329 h 1047182"/>
                  <a:gd name="connsiteX1968" fmla="*/ 414676 w 808720"/>
                  <a:gd name="connsiteY1968" fmla="*/ 15408 h 1047182"/>
                  <a:gd name="connsiteX1969" fmla="*/ 410441 w 808720"/>
                  <a:gd name="connsiteY1969" fmla="*/ 15983 h 1047182"/>
                  <a:gd name="connsiteX1970" fmla="*/ 410955 w 808720"/>
                  <a:gd name="connsiteY1970" fmla="*/ 15851 h 1047182"/>
                  <a:gd name="connsiteX1971" fmla="*/ 418252 w 808720"/>
                  <a:gd name="connsiteY1971" fmla="*/ 14517 h 1047182"/>
                  <a:gd name="connsiteX1972" fmla="*/ 432295 w 808720"/>
                  <a:gd name="connsiteY1972" fmla="*/ 14503 h 1047182"/>
                  <a:gd name="connsiteX1973" fmla="*/ 431106 w 808720"/>
                  <a:gd name="connsiteY1973" fmla="*/ 15031 h 1047182"/>
                  <a:gd name="connsiteX1974" fmla="*/ 419811 w 808720"/>
                  <a:gd name="connsiteY1974" fmla="*/ 16518 h 1047182"/>
                  <a:gd name="connsiteX1975" fmla="*/ 422196 w 808720"/>
                  <a:gd name="connsiteY1975" fmla="*/ 15964 h 1047182"/>
                  <a:gd name="connsiteX1976" fmla="*/ 428627 w 808720"/>
                  <a:gd name="connsiteY1976" fmla="*/ 14911 h 1047182"/>
                  <a:gd name="connsiteX1977" fmla="*/ 397519 w 808720"/>
                  <a:gd name="connsiteY1977" fmla="*/ 14502 h 1047182"/>
                  <a:gd name="connsiteX1978" fmla="*/ 397391 w 808720"/>
                  <a:gd name="connsiteY1978" fmla="*/ 14525 h 1047182"/>
                  <a:gd name="connsiteX1979" fmla="*/ 396016 w 808720"/>
                  <a:gd name="connsiteY1979" fmla="*/ 14693 h 1047182"/>
                  <a:gd name="connsiteX1980" fmla="*/ 397113 w 808720"/>
                  <a:gd name="connsiteY1980" fmla="*/ 14540 h 1047182"/>
                  <a:gd name="connsiteX1981" fmla="*/ 399246 w 808720"/>
                  <a:gd name="connsiteY1981" fmla="*/ 14499 h 1047182"/>
                  <a:gd name="connsiteX1982" fmla="*/ 399085 w 808720"/>
                  <a:gd name="connsiteY1982" fmla="*/ 14559 h 1047182"/>
                  <a:gd name="connsiteX1983" fmla="*/ 395280 w 808720"/>
                  <a:gd name="connsiteY1983" fmla="*/ 15210 h 1047182"/>
                  <a:gd name="connsiteX1984" fmla="*/ 395821 w 808720"/>
                  <a:gd name="connsiteY1984" fmla="*/ 15082 h 1047182"/>
                  <a:gd name="connsiteX1985" fmla="*/ 408185 w 808720"/>
                  <a:gd name="connsiteY1985" fmla="*/ 14496 h 1047182"/>
                  <a:gd name="connsiteX1986" fmla="*/ 406783 w 808720"/>
                  <a:gd name="connsiteY1986" fmla="*/ 15119 h 1047182"/>
                  <a:gd name="connsiteX1987" fmla="*/ 398877 w 808720"/>
                  <a:gd name="connsiteY1987" fmla="*/ 16232 h 1047182"/>
                  <a:gd name="connsiteX1988" fmla="*/ 401634 w 808720"/>
                  <a:gd name="connsiteY1988" fmla="*/ 15466 h 1047182"/>
                  <a:gd name="connsiteX1989" fmla="*/ 446725 w 808720"/>
                  <a:gd name="connsiteY1989" fmla="*/ 14492 h 1047182"/>
                  <a:gd name="connsiteX1990" fmla="*/ 446331 w 808720"/>
                  <a:gd name="connsiteY1990" fmla="*/ 14737 h 1047182"/>
                  <a:gd name="connsiteX1991" fmla="*/ 441853 w 808720"/>
                  <a:gd name="connsiteY1991" fmla="*/ 15517 h 1047182"/>
                  <a:gd name="connsiteX1992" fmla="*/ 538800 w 808720"/>
                  <a:gd name="connsiteY1992" fmla="*/ 14480 h 1047182"/>
                  <a:gd name="connsiteX1993" fmla="*/ 538791 w 808720"/>
                  <a:gd name="connsiteY1993" fmla="*/ 14519 h 1047182"/>
                  <a:gd name="connsiteX1994" fmla="*/ 538783 w 808720"/>
                  <a:gd name="connsiteY1994" fmla="*/ 14513 h 1047182"/>
                  <a:gd name="connsiteX1995" fmla="*/ 515242 w 808720"/>
                  <a:gd name="connsiteY1995" fmla="*/ 14446 h 1047182"/>
                  <a:gd name="connsiteX1996" fmla="*/ 513167 w 808720"/>
                  <a:gd name="connsiteY1996" fmla="*/ 15813 h 1047182"/>
                  <a:gd name="connsiteX1997" fmla="*/ 508871 w 808720"/>
                  <a:gd name="connsiteY1997" fmla="*/ 17732 h 1047182"/>
                  <a:gd name="connsiteX1998" fmla="*/ 513325 w 808720"/>
                  <a:gd name="connsiteY1998" fmla="*/ 15060 h 1047182"/>
                  <a:gd name="connsiteX1999" fmla="*/ 514537 w 808720"/>
                  <a:gd name="connsiteY1999" fmla="*/ 14716 h 1047182"/>
                  <a:gd name="connsiteX2000" fmla="*/ 446976 w 808720"/>
                  <a:gd name="connsiteY2000" fmla="*/ 14439 h 1047182"/>
                  <a:gd name="connsiteX2001" fmla="*/ 446725 w 808720"/>
                  <a:gd name="connsiteY2001" fmla="*/ 14492 h 1047182"/>
                  <a:gd name="connsiteX2002" fmla="*/ 446760 w 808720"/>
                  <a:gd name="connsiteY2002" fmla="*/ 14470 h 1047182"/>
                  <a:gd name="connsiteX2003" fmla="*/ 398406 w 808720"/>
                  <a:gd name="connsiteY2003" fmla="*/ 14419 h 1047182"/>
                  <a:gd name="connsiteX2004" fmla="*/ 397858 w 808720"/>
                  <a:gd name="connsiteY2004" fmla="*/ 14549 h 1047182"/>
                  <a:gd name="connsiteX2005" fmla="*/ 395286 w 808720"/>
                  <a:gd name="connsiteY2005" fmla="*/ 14990 h 1047182"/>
                  <a:gd name="connsiteX2006" fmla="*/ 393616 w 808720"/>
                  <a:gd name="connsiteY2006" fmla="*/ 15458 h 1047182"/>
                  <a:gd name="connsiteX2007" fmla="*/ 391040 w 808720"/>
                  <a:gd name="connsiteY2007" fmla="*/ 15897 h 1047182"/>
                  <a:gd name="connsiteX2008" fmla="*/ 393378 w 808720"/>
                  <a:gd name="connsiteY2008" fmla="*/ 15260 h 1047182"/>
                  <a:gd name="connsiteX2009" fmla="*/ 397391 w 808720"/>
                  <a:gd name="connsiteY2009" fmla="*/ 14525 h 1047182"/>
                  <a:gd name="connsiteX2010" fmla="*/ 397793 w 808720"/>
                  <a:gd name="connsiteY2010" fmla="*/ 14477 h 1047182"/>
                  <a:gd name="connsiteX2011" fmla="*/ 564740 w 808720"/>
                  <a:gd name="connsiteY2011" fmla="*/ 14408 h 1047182"/>
                  <a:gd name="connsiteX2012" fmla="*/ 565518 w 808720"/>
                  <a:gd name="connsiteY2012" fmla="*/ 14747 h 1047182"/>
                  <a:gd name="connsiteX2013" fmla="*/ 565105 w 808720"/>
                  <a:gd name="connsiteY2013" fmla="*/ 14931 h 1047182"/>
                  <a:gd name="connsiteX2014" fmla="*/ 564660 w 808720"/>
                  <a:gd name="connsiteY2014" fmla="*/ 14427 h 1047182"/>
                  <a:gd name="connsiteX2015" fmla="*/ 566282 w 808720"/>
                  <a:gd name="connsiteY2015" fmla="*/ 14408 h 1047182"/>
                  <a:gd name="connsiteX2016" fmla="*/ 571605 w 808720"/>
                  <a:gd name="connsiteY2016" fmla="*/ 17400 h 1047182"/>
                  <a:gd name="connsiteX2017" fmla="*/ 565518 w 808720"/>
                  <a:gd name="connsiteY2017" fmla="*/ 14747 h 1047182"/>
                  <a:gd name="connsiteX2018" fmla="*/ 464866 w 808720"/>
                  <a:gd name="connsiteY2018" fmla="*/ 14401 h 1047182"/>
                  <a:gd name="connsiteX2019" fmla="*/ 449840 w 808720"/>
                  <a:gd name="connsiteY2019" fmla="*/ 17184 h 1047182"/>
                  <a:gd name="connsiteX2020" fmla="*/ 458644 w 808720"/>
                  <a:gd name="connsiteY2020" fmla="*/ 15112 h 1047182"/>
                  <a:gd name="connsiteX2021" fmla="*/ 398732 w 808720"/>
                  <a:gd name="connsiteY2021" fmla="*/ 14399 h 1047182"/>
                  <a:gd name="connsiteX2022" fmla="*/ 395821 w 808720"/>
                  <a:gd name="connsiteY2022" fmla="*/ 15082 h 1047182"/>
                  <a:gd name="connsiteX2023" fmla="*/ 395007 w 808720"/>
                  <a:gd name="connsiteY2023" fmla="*/ 15221 h 1047182"/>
                  <a:gd name="connsiteX2024" fmla="*/ 397858 w 808720"/>
                  <a:gd name="connsiteY2024" fmla="*/ 14549 h 1047182"/>
                  <a:gd name="connsiteX2025" fmla="*/ 398854 w 808720"/>
                  <a:gd name="connsiteY2025" fmla="*/ 14378 h 1047182"/>
                  <a:gd name="connsiteX2026" fmla="*/ 398732 w 808720"/>
                  <a:gd name="connsiteY2026" fmla="*/ 14399 h 1047182"/>
                  <a:gd name="connsiteX2027" fmla="*/ 398800 w 808720"/>
                  <a:gd name="connsiteY2027" fmla="*/ 14383 h 1047182"/>
                  <a:gd name="connsiteX2028" fmla="*/ 543423 w 808720"/>
                  <a:gd name="connsiteY2028" fmla="*/ 14378 h 1047182"/>
                  <a:gd name="connsiteX2029" fmla="*/ 543492 w 808720"/>
                  <a:gd name="connsiteY2029" fmla="*/ 14551 h 1047182"/>
                  <a:gd name="connsiteX2030" fmla="*/ 543446 w 808720"/>
                  <a:gd name="connsiteY2030" fmla="*/ 14686 h 1047182"/>
                  <a:gd name="connsiteX2031" fmla="*/ 474375 w 808720"/>
                  <a:gd name="connsiteY2031" fmla="*/ 14358 h 1047182"/>
                  <a:gd name="connsiteX2032" fmla="*/ 473714 w 808720"/>
                  <a:gd name="connsiteY2032" fmla="*/ 14562 h 1047182"/>
                  <a:gd name="connsiteX2033" fmla="*/ 467929 w 808720"/>
                  <a:gd name="connsiteY2033" fmla="*/ 15737 h 1047182"/>
                  <a:gd name="connsiteX2034" fmla="*/ 471176 w 808720"/>
                  <a:gd name="connsiteY2034" fmla="*/ 14874 h 1047182"/>
                  <a:gd name="connsiteX2035" fmla="*/ 416865 w 808720"/>
                  <a:gd name="connsiteY2035" fmla="*/ 14335 h 1047182"/>
                  <a:gd name="connsiteX2036" fmla="*/ 415782 w 808720"/>
                  <a:gd name="connsiteY2036" fmla="*/ 14613 h 1047182"/>
                  <a:gd name="connsiteX2037" fmla="*/ 413115 w 808720"/>
                  <a:gd name="connsiteY2037" fmla="*/ 15076 h 1047182"/>
                  <a:gd name="connsiteX2038" fmla="*/ 412980 w 808720"/>
                  <a:gd name="connsiteY2038" fmla="*/ 15091 h 1047182"/>
                  <a:gd name="connsiteX2039" fmla="*/ 399055 w 808720"/>
                  <a:gd name="connsiteY2039" fmla="*/ 14323 h 1047182"/>
                  <a:gd name="connsiteX2040" fmla="*/ 398800 w 808720"/>
                  <a:gd name="connsiteY2040" fmla="*/ 14383 h 1047182"/>
                  <a:gd name="connsiteX2041" fmla="*/ 398406 w 808720"/>
                  <a:gd name="connsiteY2041" fmla="*/ 14419 h 1047182"/>
                  <a:gd name="connsiteX2042" fmla="*/ 398560 w 808720"/>
                  <a:gd name="connsiteY2042" fmla="*/ 14383 h 1047182"/>
                  <a:gd name="connsiteX2043" fmla="*/ 488978 w 808720"/>
                  <a:gd name="connsiteY2043" fmla="*/ 14316 h 1047182"/>
                  <a:gd name="connsiteX2044" fmla="*/ 481339 w 808720"/>
                  <a:gd name="connsiteY2044" fmla="*/ 16025 h 1047182"/>
                  <a:gd name="connsiteX2045" fmla="*/ 481697 w 808720"/>
                  <a:gd name="connsiteY2045" fmla="*/ 15862 h 1047182"/>
                  <a:gd name="connsiteX2046" fmla="*/ 488875 w 808720"/>
                  <a:gd name="connsiteY2046" fmla="*/ 14333 h 1047182"/>
                  <a:gd name="connsiteX2047" fmla="*/ 547717 w 808720"/>
                  <a:gd name="connsiteY2047" fmla="*/ 14309 h 1047182"/>
                  <a:gd name="connsiteX2048" fmla="*/ 548024 w 808720"/>
                  <a:gd name="connsiteY2048" fmla="*/ 14646 h 1047182"/>
                  <a:gd name="connsiteX2049" fmla="*/ 548538 w 808720"/>
                  <a:gd name="connsiteY2049" fmla="*/ 15210 h 1047182"/>
                  <a:gd name="connsiteX2050" fmla="*/ 548805 w 808720"/>
                  <a:gd name="connsiteY2050" fmla="*/ 23763 h 1047182"/>
                  <a:gd name="connsiteX2051" fmla="*/ 548852 w 808720"/>
                  <a:gd name="connsiteY2051" fmla="*/ 23977 h 1047182"/>
                  <a:gd name="connsiteX2052" fmla="*/ 547709 w 808720"/>
                  <a:gd name="connsiteY2052" fmla="*/ 21570 h 1047182"/>
                  <a:gd name="connsiteX2053" fmla="*/ 546441 w 808720"/>
                  <a:gd name="connsiteY2053" fmla="*/ 15881 h 1047182"/>
                  <a:gd name="connsiteX2054" fmla="*/ 397070 w 808720"/>
                  <a:gd name="connsiteY2054" fmla="*/ 14301 h 1047182"/>
                  <a:gd name="connsiteX2055" fmla="*/ 394461 w 808720"/>
                  <a:gd name="connsiteY2055" fmla="*/ 14786 h 1047182"/>
                  <a:gd name="connsiteX2056" fmla="*/ 394110 w 808720"/>
                  <a:gd name="connsiteY2056" fmla="*/ 14819 h 1047182"/>
                  <a:gd name="connsiteX2057" fmla="*/ 540998 w 808720"/>
                  <a:gd name="connsiteY2057" fmla="*/ 14288 h 1047182"/>
                  <a:gd name="connsiteX2058" fmla="*/ 541083 w 808720"/>
                  <a:gd name="connsiteY2058" fmla="*/ 14330 h 1047182"/>
                  <a:gd name="connsiteX2059" fmla="*/ 541864 w 808720"/>
                  <a:gd name="connsiteY2059" fmla="*/ 15312 h 1047182"/>
                  <a:gd name="connsiteX2060" fmla="*/ 541841 w 808720"/>
                  <a:gd name="connsiteY2060" fmla="*/ 15572 h 1047182"/>
                  <a:gd name="connsiteX2061" fmla="*/ 541294 w 808720"/>
                  <a:gd name="connsiteY2061" fmla="*/ 15177 h 1047182"/>
                  <a:gd name="connsiteX2062" fmla="*/ 399030 w 808720"/>
                  <a:gd name="connsiteY2062" fmla="*/ 14273 h 1047182"/>
                  <a:gd name="connsiteX2063" fmla="*/ 398560 w 808720"/>
                  <a:gd name="connsiteY2063" fmla="*/ 14383 h 1047182"/>
                  <a:gd name="connsiteX2064" fmla="*/ 397793 w 808720"/>
                  <a:gd name="connsiteY2064" fmla="*/ 14477 h 1047182"/>
                  <a:gd name="connsiteX2065" fmla="*/ 397519 w 808720"/>
                  <a:gd name="connsiteY2065" fmla="*/ 14502 h 1047182"/>
                  <a:gd name="connsiteX2066" fmla="*/ 397951 w 808720"/>
                  <a:gd name="connsiteY2066" fmla="*/ 14423 h 1047182"/>
                  <a:gd name="connsiteX2067" fmla="*/ 462267 w 808720"/>
                  <a:gd name="connsiteY2067" fmla="*/ 14260 h 1047182"/>
                  <a:gd name="connsiteX2068" fmla="*/ 458644 w 808720"/>
                  <a:gd name="connsiteY2068" fmla="*/ 15112 h 1047182"/>
                  <a:gd name="connsiteX2069" fmla="*/ 456054 w 808720"/>
                  <a:gd name="connsiteY2069" fmla="*/ 15408 h 1047182"/>
                  <a:gd name="connsiteX2070" fmla="*/ 457515 w 808720"/>
                  <a:gd name="connsiteY2070" fmla="*/ 14991 h 1047182"/>
                  <a:gd name="connsiteX2071" fmla="*/ 522540 w 808720"/>
                  <a:gd name="connsiteY2071" fmla="*/ 14214 h 1047182"/>
                  <a:gd name="connsiteX2072" fmla="*/ 522176 w 808720"/>
                  <a:gd name="connsiteY2072" fmla="*/ 14808 h 1047182"/>
                  <a:gd name="connsiteX2073" fmla="*/ 520971 w 808720"/>
                  <a:gd name="connsiteY2073" fmla="*/ 15070 h 1047182"/>
                  <a:gd name="connsiteX2074" fmla="*/ 400033 w 808720"/>
                  <a:gd name="connsiteY2074" fmla="*/ 14204 h 1047182"/>
                  <a:gd name="connsiteX2075" fmla="*/ 399805 w 808720"/>
                  <a:gd name="connsiteY2075" fmla="*/ 14289 h 1047182"/>
                  <a:gd name="connsiteX2076" fmla="*/ 398854 w 808720"/>
                  <a:gd name="connsiteY2076" fmla="*/ 14378 h 1047182"/>
                  <a:gd name="connsiteX2077" fmla="*/ 399464 w 808720"/>
                  <a:gd name="connsiteY2077" fmla="*/ 14273 h 1047182"/>
                  <a:gd name="connsiteX2078" fmla="*/ 489777 w 808720"/>
                  <a:gd name="connsiteY2078" fmla="*/ 14183 h 1047182"/>
                  <a:gd name="connsiteX2079" fmla="*/ 488284 w 808720"/>
                  <a:gd name="connsiteY2079" fmla="*/ 14861 h 1047182"/>
                  <a:gd name="connsiteX2080" fmla="*/ 481060 w 808720"/>
                  <a:gd name="connsiteY2080" fmla="*/ 16151 h 1047182"/>
                  <a:gd name="connsiteX2081" fmla="*/ 481306 w 808720"/>
                  <a:gd name="connsiteY2081" fmla="*/ 16039 h 1047182"/>
                  <a:gd name="connsiteX2082" fmla="*/ 489313 w 808720"/>
                  <a:gd name="connsiteY2082" fmla="*/ 14260 h 1047182"/>
                  <a:gd name="connsiteX2083" fmla="*/ 485433 w 808720"/>
                  <a:gd name="connsiteY2083" fmla="*/ 14164 h 1047182"/>
                  <a:gd name="connsiteX2084" fmla="*/ 485127 w 808720"/>
                  <a:gd name="connsiteY2084" fmla="*/ 14303 h 1047182"/>
                  <a:gd name="connsiteX2085" fmla="*/ 472270 w 808720"/>
                  <a:gd name="connsiteY2085" fmla="*/ 17076 h 1047182"/>
                  <a:gd name="connsiteX2086" fmla="*/ 475283 w 808720"/>
                  <a:gd name="connsiteY2086" fmla="*/ 16097 h 1047182"/>
                  <a:gd name="connsiteX2087" fmla="*/ 401287 w 808720"/>
                  <a:gd name="connsiteY2087" fmla="*/ 14152 h 1047182"/>
                  <a:gd name="connsiteX2088" fmla="*/ 399246 w 808720"/>
                  <a:gd name="connsiteY2088" fmla="*/ 14499 h 1047182"/>
                  <a:gd name="connsiteX2089" fmla="*/ 399805 w 808720"/>
                  <a:gd name="connsiteY2089" fmla="*/ 14289 h 1047182"/>
                  <a:gd name="connsiteX2090" fmla="*/ 417677 w 808720"/>
                  <a:gd name="connsiteY2090" fmla="*/ 14127 h 1047182"/>
                  <a:gd name="connsiteX2091" fmla="*/ 417270 w 808720"/>
                  <a:gd name="connsiteY2091" fmla="*/ 14232 h 1047182"/>
                  <a:gd name="connsiteX2092" fmla="*/ 415115 w 808720"/>
                  <a:gd name="connsiteY2092" fmla="*/ 14589 h 1047182"/>
                  <a:gd name="connsiteX2093" fmla="*/ 416754 w 808720"/>
                  <a:gd name="connsiteY2093" fmla="*/ 14266 h 1047182"/>
                  <a:gd name="connsiteX2094" fmla="*/ 420420 w 808720"/>
                  <a:gd name="connsiteY2094" fmla="*/ 14121 h 1047182"/>
                  <a:gd name="connsiteX2095" fmla="*/ 419285 w 808720"/>
                  <a:gd name="connsiteY2095" fmla="*/ 14405 h 1047182"/>
                  <a:gd name="connsiteX2096" fmla="*/ 418309 w 808720"/>
                  <a:gd name="connsiteY2096" fmla="*/ 14511 h 1047182"/>
                  <a:gd name="connsiteX2097" fmla="*/ 418358 w 808720"/>
                  <a:gd name="connsiteY2097" fmla="*/ 14498 h 1047182"/>
                  <a:gd name="connsiteX2098" fmla="*/ 399628 w 808720"/>
                  <a:gd name="connsiteY2098" fmla="*/ 14116 h 1047182"/>
                  <a:gd name="connsiteX2099" fmla="*/ 397951 w 808720"/>
                  <a:gd name="connsiteY2099" fmla="*/ 14423 h 1047182"/>
                  <a:gd name="connsiteX2100" fmla="*/ 397113 w 808720"/>
                  <a:gd name="connsiteY2100" fmla="*/ 14540 h 1047182"/>
                  <a:gd name="connsiteX2101" fmla="*/ 395457 w 808720"/>
                  <a:gd name="connsiteY2101" fmla="*/ 14694 h 1047182"/>
                  <a:gd name="connsiteX2102" fmla="*/ 396382 w 808720"/>
                  <a:gd name="connsiteY2102" fmla="*/ 14442 h 1047182"/>
                  <a:gd name="connsiteX2103" fmla="*/ 489950 w 808720"/>
                  <a:gd name="connsiteY2103" fmla="*/ 14104 h 1047182"/>
                  <a:gd name="connsiteX2104" fmla="*/ 489888 w 808720"/>
                  <a:gd name="connsiteY2104" fmla="*/ 14132 h 1047182"/>
                  <a:gd name="connsiteX2105" fmla="*/ 489313 w 808720"/>
                  <a:gd name="connsiteY2105" fmla="*/ 14260 h 1047182"/>
                  <a:gd name="connsiteX2106" fmla="*/ 488978 w 808720"/>
                  <a:gd name="connsiteY2106" fmla="*/ 14316 h 1047182"/>
                  <a:gd name="connsiteX2107" fmla="*/ 489420 w 808720"/>
                  <a:gd name="connsiteY2107" fmla="*/ 14217 h 1047182"/>
                  <a:gd name="connsiteX2108" fmla="*/ 400336 w 808720"/>
                  <a:gd name="connsiteY2108" fmla="*/ 14090 h 1047182"/>
                  <a:gd name="connsiteX2109" fmla="*/ 400173 w 808720"/>
                  <a:gd name="connsiteY2109" fmla="*/ 14152 h 1047182"/>
                  <a:gd name="connsiteX2110" fmla="*/ 399464 w 808720"/>
                  <a:gd name="connsiteY2110" fmla="*/ 14273 h 1047182"/>
                  <a:gd name="connsiteX2111" fmla="*/ 399055 w 808720"/>
                  <a:gd name="connsiteY2111" fmla="*/ 14323 h 1047182"/>
                  <a:gd name="connsiteX2112" fmla="*/ 399621 w 808720"/>
                  <a:gd name="connsiteY2112" fmla="*/ 14190 h 1047182"/>
                  <a:gd name="connsiteX2113" fmla="*/ 418145 w 808720"/>
                  <a:gd name="connsiteY2113" fmla="*/ 14087 h 1047182"/>
                  <a:gd name="connsiteX2114" fmla="*/ 416865 w 808720"/>
                  <a:gd name="connsiteY2114" fmla="*/ 14335 h 1047182"/>
                  <a:gd name="connsiteX2115" fmla="*/ 417270 w 808720"/>
                  <a:gd name="connsiteY2115" fmla="*/ 14232 h 1047182"/>
                  <a:gd name="connsiteX2116" fmla="*/ 399921 w 808720"/>
                  <a:gd name="connsiteY2116" fmla="*/ 14062 h 1047182"/>
                  <a:gd name="connsiteX2117" fmla="*/ 399742 w 808720"/>
                  <a:gd name="connsiteY2117" fmla="*/ 14105 h 1047182"/>
                  <a:gd name="connsiteX2118" fmla="*/ 399628 w 808720"/>
                  <a:gd name="connsiteY2118" fmla="*/ 14116 h 1047182"/>
                  <a:gd name="connsiteX2119" fmla="*/ 400167 w 808720"/>
                  <a:gd name="connsiteY2119" fmla="*/ 14062 h 1047182"/>
                  <a:gd name="connsiteX2120" fmla="*/ 399621 w 808720"/>
                  <a:gd name="connsiteY2120" fmla="*/ 14190 h 1047182"/>
                  <a:gd name="connsiteX2121" fmla="*/ 399030 w 808720"/>
                  <a:gd name="connsiteY2121" fmla="*/ 14273 h 1047182"/>
                  <a:gd name="connsiteX2122" fmla="*/ 399742 w 808720"/>
                  <a:gd name="connsiteY2122" fmla="*/ 14105 h 1047182"/>
                  <a:gd name="connsiteX2123" fmla="*/ 525659 w 808720"/>
                  <a:gd name="connsiteY2123" fmla="*/ 14051 h 1047182"/>
                  <a:gd name="connsiteX2124" fmla="*/ 524922 w 808720"/>
                  <a:gd name="connsiteY2124" fmla="*/ 14604 h 1047182"/>
                  <a:gd name="connsiteX2125" fmla="*/ 525206 w 808720"/>
                  <a:gd name="connsiteY2125" fmla="*/ 14149 h 1047182"/>
                  <a:gd name="connsiteX2126" fmla="*/ 469762 w 808720"/>
                  <a:gd name="connsiteY2126" fmla="*/ 14044 h 1047182"/>
                  <a:gd name="connsiteX2127" fmla="*/ 463358 w 808720"/>
                  <a:gd name="connsiteY2127" fmla="*/ 15551 h 1047182"/>
                  <a:gd name="connsiteX2128" fmla="*/ 446239 w 808720"/>
                  <a:gd name="connsiteY2128" fmla="*/ 18226 h 1047182"/>
                  <a:gd name="connsiteX2129" fmla="*/ 452473 w 808720"/>
                  <a:gd name="connsiteY2129" fmla="*/ 15817 h 1047182"/>
                  <a:gd name="connsiteX2130" fmla="*/ 456054 w 808720"/>
                  <a:gd name="connsiteY2130" fmla="*/ 15408 h 1047182"/>
                  <a:gd name="connsiteX2131" fmla="*/ 449840 w 808720"/>
                  <a:gd name="connsiteY2131" fmla="*/ 17184 h 1047182"/>
                  <a:gd name="connsiteX2132" fmla="*/ 465436 w 808720"/>
                  <a:gd name="connsiteY2132" fmla="*/ 14503 h 1047182"/>
                  <a:gd name="connsiteX2133" fmla="*/ 452033 w 808720"/>
                  <a:gd name="connsiteY2133" fmla="*/ 17184 h 1047182"/>
                  <a:gd name="connsiteX2134" fmla="*/ 538086 w 808720"/>
                  <a:gd name="connsiteY2134" fmla="*/ 14038 h 1047182"/>
                  <a:gd name="connsiteX2135" fmla="*/ 538783 w 808720"/>
                  <a:gd name="connsiteY2135" fmla="*/ 14513 h 1047182"/>
                  <a:gd name="connsiteX2136" fmla="*/ 538220 w 808720"/>
                  <a:gd name="connsiteY2136" fmla="*/ 15664 h 1047182"/>
                  <a:gd name="connsiteX2137" fmla="*/ 537890 w 808720"/>
                  <a:gd name="connsiteY2137" fmla="*/ 14367 h 1047182"/>
                  <a:gd name="connsiteX2138" fmla="*/ 422713 w 808720"/>
                  <a:gd name="connsiteY2138" fmla="*/ 14032 h 1047182"/>
                  <a:gd name="connsiteX2139" fmla="*/ 421383 w 808720"/>
                  <a:gd name="connsiteY2139" fmla="*/ 14314 h 1047182"/>
                  <a:gd name="connsiteX2140" fmla="*/ 418983 w 808720"/>
                  <a:gd name="connsiteY2140" fmla="*/ 14823 h 1047182"/>
                  <a:gd name="connsiteX2141" fmla="*/ 415983 w 808720"/>
                  <a:gd name="connsiteY2141" fmla="*/ 15230 h 1047182"/>
                  <a:gd name="connsiteX2142" fmla="*/ 416394 w 808720"/>
                  <a:gd name="connsiteY2142" fmla="*/ 15128 h 1047182"/>
                  <a:gd name="connsiteX2143" fmla="*/ 419285 w 808720"/>
                  <a:gd name="connsiteY2143" fmla="*/ 14405 h 1047182"/>
                  <a:gd name="connsiteX2144" fmla="*/ 474371 w 808720"/>
                  <a:gd name="connsiteY2144" fmla="*/ 14005 h 1047182"/>
                  <a:gd name="connsiteX2145" fmla="*/ 471966 w 808720"/>
                  <a:gd name="connsiteY2145" fmla="*/ 14646 h 1047182"/>
                  <a:gd name="connsiteX2146" fmla="*/ 473148 w 808720"/>
                  <a:gd name="connsiteY2146" fmla="*/ 14221 h 1047182"/>
                  <a:gd name="connsiteX2147" fmla="*/ 443647 w 808720"/>
                  <a:gd name="connsiteY2147" fmla="*/ 14004 h 1047182"/>
                  <a:gd name="connsiteX2148" fmla="*/ 442539 w 808720"/>
                  <a:gd name="connsiteY2148" fmla="*/ 14361 h 1047182"/>
                  <a:gd name="connsiteX2149" fmla="*/ 437293 w 808720"/>
                  <a:gd name="connsiteY2149" fmla="*/ 15140 h 1047182"/>
                  <a:gd name="connsiteX2150" fmla="*/ 439299 w 808720"/>
                  <a:gd name="connsiteY2150" fmla="*/ 14522 h 1047182"/>
                  <a:gd name="connsiteX2151" fmla="*/ 468339 w 808720"/>
                  <a:gd name="connsiteY2151" fmla="*/ 14004 h 1047182"/>
                  <a:gd name="connsiteX2152" fmla="*/ 465436 w 808720"/>
                  <a:gd name="connsiteY2152" fmla="*/ 14503 h 1047182"/>
                  <a:gd name="connsiteX2153" fmla="*/ 467386 w 808720"/>
                  <a:gd name="connsiteY2153" fmla="*/ 14113 h 1047182"/>
                  <a:gd name="connsiteX2154" fmla="*/ 406903 w 808720"/>
                  <a:gd name="connsiteY2154" fmla="*/ 14002 h 1047182"/>
                  <a:gd name="connsiteX2155" fmla="*/ 401634 w 808720"/>
                  <a:gd name="connsiteY2155" fmla="*/ 15466 h 1047182"/>
                  <a:gd name="connsiteX2156" fmla="*/ 396981 w 808720"/>
                  <a:gd name="connsiteY2156" fmla="*/ 16154 h 1047182"/>
                  <a:gd name="connsiteX2157" fmla="*/ 516420 w 808720"/>
                  <a:gd name="connsiteY2157" fmla="*/ 13995 h 1047182"/>
                  <a:gd name="connsiteX2158" fmla="*/ 513989 w 808720"/>
                  <a:gd name="connsiteY2158" fmla="*/ 16361 h 1047182"/>
                  <a:gd name="connsiteX2159" fmla="*/ 512596 w 808720"/>
                  <a:gd name="connsiteY2159" fmla="*/ 16891 h 1047182"/>
                  <a:gd name="connsiteX2160" fmla="*/ 511646 w 808720"/>
                  <a:gd name="connsiteY2160" fmla="*/ 17098 h 1047182"/>
                  <a:gd name="connsiteX2161" fmla="*/ 515360 w 808720"/>
                  <a:gd name="connsiteY2161" fmla="*/ 14716 h 1047182"/>
                  <a:gd name="connsiteX2162" fmla="*/ 515927 w 808720"/>
                  <a:gd name="connsiteY2162" fmla="*/ 14183 h 1047182"/>
                  <a:gd name="connsiteX2163" fmla="*/ 403009 w 808720"/>
                  <a:gd name="connsiteY2163" fmla="*/ 13991 h 1047182"/>
                  <a:gd name="connsiteX2164" fmla="*/ 401612 w 808720"/>
                  <a:gd name="connsiteY2164" fmla="*/ 14285 h 1047182"/>
                  <a:gd name="connsiteX2165" fmla="*/ 398392 w 808720"/>
                  <a:gd name="connsiteY2165" fmla="*/ 14819 h 1047182"/>
                  <a:gd name="connsiteX2166" fmla="*/ 399085 w 808720"/>
                  <a:gd name="connsiteY2166" fmla="*/ 14559 h 1047182"/>
                  <a:gd name="connsiteX2167" fmla="*/ 401695 w 808720"/>
                  <a:gd name="connsiteY2167" fmla="*/ 14114 h 1047182"/>
                  <a:gd name="connsiteX2168" fmla="*/ 493208 w 808720"/>
                  <a:gd name="connsiteY2168" fmla="*/ 13982 h 1047182"/>
                  <a:gd name="connsiteX2169" fmla="*/ 492606 w 808720"/>
                  <a:gd name="connsiteY2169" fmla="*/ 14168 h 1047182"/>
                  <a:gd name="connsiteX2170" fmla="*/ 491559 w 808720"/>
                  <a:gd name="connsiteY2170" fmla="*/ 14584 h 1047182"/>
                  <a:gd name="connsiteX2171" fmla="*/ 485585 w 808720"/>
                  <a:gd name="connsiteY2171" fmla="*/ 16956 h 1047182"/>
                  <a:gd name="connsiteX2172" fmla="*/ 484801 w 808720"/>
                  <a:gd name="connsiteY2172" fmla="*/ 17119 h 1047182"/>
                  <a:gd name="connsiteX2173" fmla="*/ 482061 w 808720"/>
                  <a:gd name="connsiteY2173" fmla="*/ 17690 h 1047182"/>
                  <a:gd name="connsiteX2174" fmla="*/ 488284 w 808720"/>
                  <a:gd name="connsiteY2174" fmla="*/ 14861 h 1047182"/>
                  <a:gd name="connsiteX2175" fmla="*/ 537467 w 808720"/>
                  <a:gd name="connsiteY2175" fmla="*/ 13978 h 1047182"/>
                  <a:gd name="connsiteX2176" fmla="*/ 537839 w 808720"/>
                  <a:gd name="connsiteY2176" fmla="*/ 14168 h 1047182"/>
                  <a:gd name="connsiteX2177" fmla="*/ 537890 w 808720"/>
                  <a:gd name="connsiteY2177" fmla="*/ 14367 h 1047182"/>
                  <a:gd name="connsiteX2178" fmla="*/ 537360 w 808720"/>
                  <a:gd name="connsiteY2178" fmla="*/ 15255 h 1047182"/>
                  <a:gd name="connsiteX2179" fmla="*/ 447565 w 808720"/>
                  <a:gd name="connsiteY2179" fmla="*/ 13969 h 1047182"/>
                  <a:gd name="connsiteX2180" fmla="*/ 446760 w 808720"/>
                  <a:gd name="connsiteY2180" fmla="*/ 14470 h 1047182"/>
                  <a:gd name="connsiteX2181" fmla="*/ 441777 w 808720"/>
                  <a:gd name="connsiteY2181" fmla="*/ 15187 h 1047182"/>
                  <a:gd name="connsiteX2182" fmla="*/ 401443 w 808720"/>
                  <a:gd name="connsiteY2182" fmla="*/ 13934 h 1047182"/>
                  <a:gd name="connsiteX2183" fmla="*/ 401369 w 808720"/>
                  <a:gd name="connsiteY2183" fmla="*/ 13947 h 1047182"/>
                  <a:gd name="connsiteX2184" fmla="*/ 400336 w 808720"/>
                  <a:gd name="connsiteY2184" fmla="*/ 14090 h 1047182"/>
                  <a:gd name="connsiteX2185" fmla="*/ 400502 w 808720"/>
                  <a:gd name="connsiteY2185" fmla="*/ 14028 h 1047182"/>
                  <a:gd name="connsiteX2186" fmla="*/ 400823 w 808720"/>
                  <a:gd name="connsiteY2186" fmla="*/ 13908 h 1047182"/>
                  <a:gd name="connsiteX2187" fmla="*/ 400502 w 808720"/>
                  <a:gd name="connsiteY2187" fmla="*/ 14028 h 1047182"/>
                  <a:gd name="connsiteX2188" fmla="*/ 400167 w 808720"/>
                  <a:gd name="connsiteY2188" fmla="*/ 14062 h 1047182"/>
                  <a:gd name="connsiteX2189" fmla="*/ 474132 w 808720"/>
                  <a:gd name="connsiteY2189" fmla="*/ 13867 h 1047182"/>
                  <a:gd name="connsiteX2190" fmla="*/ 473148 w 808720"/>
                  <a:gd name="connsiteY2190" fmla="*/ 14221 h 1047182"/>
                  <a:gd name="connsiteX2191" fmla="*/ 456419 w 808720"/>
                  <a:gd name="connsiteY2191" fmla="*/ 17184 h 1047182"/>
                  <a:gd name="connsiteX2192" fmla="*/ 463358 w 808720"/>
                  <a:gd name="connsiteY2192" fmla="*/ 15551 h 1047182"/>
                  <a:gd name="connsiteX2193" fmla="*/ 401026 w 808720"/>
                  <a:gd name="connsiteY2193" fmla="*/ 13860 h 1047182"/>
                  <a:gd name="connsiteX2194" fmla="*/ 400823 w 808720"/>
                  <a:gd name="connsiteY2194" fmla="*/ 13908 h 1047182"/>
                  <a:gd name="connsiteX2195" fmla="*/ 400877 w 808720"/>
                  <a:gd name="connsiteY2195" fmla="*/ 13887 h 1047182"/>
                  <a:gd name="connsiteX2196" fmla="*/ 540438 w 808720"/>
                  <a:gd name="connsiteY2196" fmla="*/ 13807 h 1047182"/>
                  <a:gd name="connsiteX2197" fmla="*/ 540834 w 808720"/>
                  <a:gd name="connsiteY2197" fmla="*/ 14017 h 1047182"/>
                  <a:gd name="connsiteX2198" fmla="*/ 540961 w 808720"/>
                  <a:gd name="connsiteY2198" fmla="*/ 14177 h 1047182"/>
                  <a:gd name="connsiteX2199" fmla="*/ 540998 w 808720"/>
                  <a:gd name="connsiteY2199" fmla="*/ 14288 h 1047182"/>
                  <a:gd name="connsiteX2200" fmla="*/ 540487 w 808720"/>
                  <a:gd name="connsiteY2200" fmla="*/ 14036 h 1047182"/>
                  <a:gd name="connsiteX2201" fmla="*/ 405468 w 808720"/>
                  <a:gd name="connsiteY2201" fmla="*/ 13763 h 1047182"/>
                  <a:gd name="connsiteX2202" fmla="*/ 404588 w 808720"/>
                  <a:gd name="connsiteY2202" fmla="*/ 13978 h 1047182"/>
                  <a:gd name="connsiteX2203" fmla="*/ 398826 w 808720"/>
                  <a:gd name="connsiteY2203" fmla="*/ 14870 h 1047182"/>
                  <a:gd name="connsiteX2204" fmla="*/ 401612 w 808720"/>
                  <a:gd name="connsiteY2204" fmla="*/ 14285 h 1047182"/>
                  <a:gd name="connsiteX2205" fmla="*/ 403852 w 808720"/>
                  <a:gd name="connsiteY2205" fmla="*/ 13913 h 1047182"/>
                  <a:gd name="connsiteX2206" fmla="*/ 420110 w 808720"/>
                  <a:gd name="connsiteY2206" fmla="*/ 13761 h 1047182"/>
                  <a:gd name="connsiteX2207" fmla="*/ 418145 w 808720"/>
                  <a:gd name="connsiteY2207" fmla="*/ 14087 h 1047182"/>
                  <a:gd name="connsiteX2208" fmla="*/ 418826 w 808720"/>
                  <a:gd name="connsiteY2208" fmla="*/ 13954 h 1047182"/>
                  <a:gd name="connsiteX2209" fmla="*/ 401240 w 808720"/>
                  <a:gd name="connsiteY2209" fmla="*/ 13751 h 1047182"/>
                  <a:gd name="connsiteX2210" fmla="*/ 400877 w 808720"/>
                  <a:gd name="connsiteY2210" fmla="*/ 13887 h 1047182"/>
                  <a:gd name="connsiteX2211" fmla="*/ 399921 w 808720"/>
                  <a:gd name="connsiteY2211" fmla="*/ 14062 h 1047182"/>
                  <a:gd name="connsiteX2212" fmla="*/ 403969 w 808720"/>
                  <a:gd name="connsiteY2212" fmla="*/ 13725 h 1047182"/>
                  <a:gd name="connsiteX2213" fmla="*/ 401695 w 808720"/>
                  <a:gd name="connsiteY2213" fmla="*/ 14114 h 1047182"/>
                  <a:gd name="connsiteX2214" fmla="*/ 401287 w 808720"/>
                  <a:gd name="connsiteY2214" fmla="*/ 14152 h 1047182"/>
                  <a:gd name="connsiteX2215" fmla="*/ 403345 w 808720"/>
                  <a:gd name="connsiteY2215" fmla="*/ 13801 h 1047182"/>
                  <a:gd name="connsiteX2216" fmla="*/ 478390 w 808720"/>
                  <a:gd name="connsiteY2216" fmla="*/ 13711 h 1047182"/>
                  <a:gd name="connsiteX2217" fmla="*/ 478087 w 808720"/>
                  <a:gd name="connsiteY2217" fmla="*/ 13854 h 1047182"/>
                  <a:gd name="connsiteX2218" fmla="*/ 477927 w 808720"/>
                  <a:gd name="connsiteY2218" fmla="*/ 13930 h 1047182"/>
                  <a:gd name="connsiteX2219" fmla="*/ 474080 w 808720"/>
                  <a:gd name="connsiteY2219" fmla="*/ 14661 h 1047182"/>
                  <a:gd name="connsiteX2220" fmla="*/ 472274 w 808720"/>
                  <a:gd name="connsiteY2220" fmla="*/ 15005 h 1047182"/>
                  <a:gd name="connsiteX2221" fmla="*/ 473714 w 808720"/>
                  <a:gd name="connsiteY2221" fmla="*/ 14562 h 1047182"/>
                  <a:gd name="connsiteX2222" fmla="*/ 476027 w 808720"/>
                  <a:gd name="connsiteY2222" fmla="*/ 14092 h 1047182"/>
                  <a:gd name="connsiteX2223" fmla="*/ 400481 w 808720"/>
                  <a:gd name="connsiteY2223" fmla="*/ 13704 h 1047182"/>
                  <a:gd name="connsiteX2224" fmla="*/ 397070 w 808720"/>
                  <a:gd name="connsiteY2224" fmla="*/ 14301 h 1047182"/>
                  <a:gd name="connsiteX2225" fmla="*/ 398440 w 808720"/>
                  <a:gd name="connsiteY2225" fmla="*/ 14046 h 1047182"/>
                  <a:gd name="connsiteX2226" fmla="*/ 448962 w 808720"/>
                  <a:gd name="connsiteY2226" fmla="*/ 13675 h 1047182"/>
                  <a:gd name="connsiteX2227" fmla="*/ 447565 w 808720"/>
                  <a:gd name="connsiteY2227" fmla="*/ 13969 h 1047182"/>
                  <a:gd name="connsiteX2228" fmla="*/ 447775 w 808720"/>
                  <a:gd name="connsiteY2228" fmla="*/ 13838 h 1047182"/>
                  <a:gd name="connsiteX2229" fmla="*/ 520460 w 808720"/>
                  <a:gd name="connsiteY2229" fmla="*/ 13674 h 1047182"/>
                  <a:gd name="connsiteX2230" fmla="*/ 518104 w 808720"/>
                  <a:gd name="connsiteY2230" fmla="*/ 15693 h 1047182"/>
                  <a:gd name="connsiteX2231" fmla="*/ 516852 w 808720"/>
                  <a:gd name="connsiteY2231" fmla="*/ 15965 h 1047182"/>
                  <a:gd name="connsiteX2232" fmla="*/ 517827 w 808720"/>
                  <a:gd name="connsiteY2232" fmla="*/ 14990 h 1047182"/>
                  <a:gd name="connsiteX2233" fmla="*/ 395967 w 808720"/>
                  <a:gd name="connsiteY2233" fmla="*/ 13669 h 1047182"/>
                  <a:gd name="connsiteX2234" fmla="*/ 389563 w 808720"/>
                  <a:gd name="connsiteY2234" fmla="*/ 15478 h 1047182"/>
                  <a:gd name="connsiteX2235" fmla="*/ 386276 w 808720"/>
                  <a:gd name="connsiteY2235" fmla="*/ 15878 h 1047182"/>
                  <a:gd name="connsiteX2236" fmla="*/ 388432 w 808720"/>
                  <a:gd name="connsiteY2236" fmla="*/ 14990 h 1047182"/>
                  <a:gd name="connsiteX2237" fmla="*/ 384805 w 808720"/>
                  <a:gd name="connsiteY2237" fmla="*/ 16057 h 1047182"/>
                  <a:gd name="connsiteX2238" fmla="*/ 379316 w 808720"/>
                  <a:gd name="connsiteY2238" fmla="*/ 16725 h 1047182"/>
                  <a:gd name="connsiteX2239" fmla="*/ 378150 w 808720"/>
                  <a:gd name="connsiteY2239" fmla="*/ 16867 h 1047182"/>
                  <a:gd name="connsiteX2240" fmla="*/ 383277 w 808720"/>
                  <a:gd name="connsiteY2240" fmla="*/ 15235 h 1047182"/>
                  <a:gd name="connsiteX2241" fmla="*/ 383437 w 808720"/>
                  <a:gd name="connsiteY2241" fmla="*/ 15214 h 1047182"/>
                  <a:gd name="connsiteX2242" fmla="*/ 390109 w 808720"/>
                  <a:gd name="connsiteY2242" fmla="*/ 14322 h 1047182"/>
                  <a:gd name="connsiteX2243" fmla="*/ 486540 w 808720"/>
                  <a:gd name="connsiteY2243" fmla="*/ 13661 h 1047182"/>
                  <a:gd name="connsiteX2244" fmla="*/ 485896 w 808720"/>
                  <a:gd name="connsiteY2244" fmla="*/ 14075 h 1047182"/>
                  <a:gd name="connsiteX2245" fmla="*/ 485433 w 808720"/>
                  <a:gd name="connsiteY2245" fmla="*/ 14164 h 1047182"/>
                  <a:gd name="connsiteX2246" fmla="*/ 404182 w 808720"/>
                  <a:gd name="connsiteY2246" fmla="*/ 13659 h 1047182"/>
                  <a:gd name="connsiteX2247" fmla="*/ 403345 w 808720"/>
                  <a:gd name="connsiteY2247" fmla="*/ 13801 h 1047182"/>
                  <a:gd name="connsiteX2248" fmla="*/ 400033 w 808720"/>
                  <a:gd name="connsiteY2248" fmla="*/ 14204 h 1047182"/>
                  <a:gd name="connsiteX2249" fmla="*/ 400173 w 808720"/>
                  <a:gd name="connsiteY2249" fmla="*/ 14152 h 1047182"/>
                  <a:gd name="connsiteX2250" fmla="*/ 401369 w 808720"/>
                  <a:gd name="connsiteY2250" fmla="*/ 13947 h 1047182"/>
                  <a:gd name="connsiteX2251" fmla="*/ 401504 w 808720"/>
                  <a:gd name="connsiteY2251" fmla="*/ 13928 h 1047182"/>
                  <a:gd name="connsiteX2252" fmla="*/ 417269 w 808720"/>
                  <a:gd name="connsiteY2252" fmla="*/ 13644 h 1047182"/>
                  <a:gd name="connsiteX2253" fmla="*/ 414762 w 808720"/>
                  <a:gd name="connsiteY2253" fmla="*/ 14360 h 1047182"/>
                  <a:gd name="connsiteX2254" fmla="*/ 405107 w 808720"/>
                  <a:gd name="connsiteY2254" fmla="*/ 15864 h 1047182"/>
                  <a:gd name="connsiteX2255" fmla="*/ 406783 w 808720"/>
                  <a:gd name="connsiteY2255" fmla="*/ 15119 h 1047182"/>
                  <a:gd name="connsiteX2256" fmla="*/ 407433 w 808720"/>
                  <a:gd name="connsiteY2256" fmla="*/ 13580 h 1047182"/>
                  <a:gd name="connsiteX2257" fmla="*/ 395163 w 808720"/>
                  <a:gd name="connsiteY2257" fmla="*/ 16423 h 1047182"/>
                  <a:gd name="connsiteX2258" fmla="*/ 393768 w 808720"/>
                  <a:gd name="connsiteY2258" fmla="*/ 16630 h 1047182"/>
                  <a:gd name="connsiteX2259" fmla="*/ 404588 w 808720"/>
                  <a:gd name="connsiteY2259" fmla="*/ 13978 h 1047182"/>
                  <a:gd name="connsiteX2260" fmla="*/ 406755 w 808720"/>
                  <a:gd name="connsiteY2260" fmla="*/ 13643 h 1047182"/>
                  <a:gd name="connsiteX2261" fmla="*/ 404971 w 808720"/>
                  <a:gd name="connsiteY2261" fmla="*/ 13579 h 1047182"/>
                  <a:gd name="connsiteX2262" fmla="*/ 404700 w 808720"/>
                  <a:gd name="connsiteY2262" fmla="*/ 13636 h 1047182"/>
                  <a:gd name="connsiteX2263" fmla="*/ 403969 w 808720"/>
                  <a:gd name="connsiteY2263" fmla="*/ 13725 h 1047182"/>
                  <a:gd name="connsiteX2264" fmla="*/ 404611 w 808720"/>
                  <a:gd name="connsiteY2264" fmla="*/ 13615 h 1047182"/>
                  <a:gd name="connsiteX2265" fmla="*/ 419875 w 808720"/>
                  <a:gd name="connsiteY2265" fmla="*/ 13564 h 1047182"/>
                  <a:gd name="connsiteX2266" fmla="*/ 418395 w 808720"/>
                  <a:gd name="connsiteY2266" fmla="*/ 13943 h 1047182"/>
                  <a:gd name="connsiteX2267" fmla="*/ 416754 w 808720"/>
                  <a:gd name="connsiteY2267" fmla="*/ 14266 h 1047182"/>
                  <a:gd name="connsiteX2268" fmla="*/ 413236 w 808720"/>
                  <a:gd name="connsiteY2268" fmla="*/ 14796 h 1047182"/>
                  <a:gd name="connsiteX2269" fmla="*/ 414762 w 808720"/>
                  <a:gd name="connsiteY2269" fmla="*/ 14360 h 1047182"/>
                  <a:gd name="connsiteX2270" fmla="*/ 421875 w 808720"/>
                  <a:gd name="connsiteY2270" fmla="*/ 13555 h 1047182"/>
                  <a:gd name="connsiteX2271" fmla="*/ 418358 w 808720"/>
                  <a:gd name="connsiteY2271" fmla="*/ 14498 h 1047182"/>
                  <a:gd name="connsiteX2272" fmla="*/ 418252 w 808720"/>
                  <a:gd name="connsiteY2272" fmla="*/ 14517 h 1047182"/>
                  <a:gd name="connsiteX2273" fmla="*/ 414611 w 808720"/>
                  <a:gd name="connsiteY2273" fmla="*/ 14913 h 1047182"/>
                  <a:gd name="connsiteX2274" fmla="*/ 415782 w 808720"/>
                  <a:gd name="connsiteY2274" fmla="*/ 14613 h 1047182"/>
                  <a:gd name="connsiteX2275" fmla="*/ 516598 w 808720"/>
                  <a:gd name="connsiteY2275" fmla="*/ 13553 h 1047182"/>
                  <a:gd name="connsiteX2276" fmla="*/ 515927 w 808720"/>
                  <a:gd name="connsiteY2276" fmla="*/ 14183 h 1047182"/>
                  <a:gd name="connsiteX2277" fmla="*/ 515242 w 808720"/>
                  <a:gd name="connsiteY2277" fmla="*/ 14446 h 1047182"/>
                  <a:gd name="connsiteX2278" fmla="*/ 527964 w 808720"/>
                  <a:gd name="connsiteY2278" fmla="*/ 13550 h 1047182"/>
                  <a:gd name="connsiteX2279" fmla="*/ 527877 w 808720"/>
                  <a:gd name="connsiteY2279" fmla="*/ 14086 h 1047182"/>
                  <a:gd name="connsiteX2280" fmla="*/ 526283 w 808720"/>
                  <a:gd name="connsiteY2280" fmla="*/ 14383 h 1047182"/>
                  <a:gd name="connsiteX2281" fmla="*/ 526381 w 808720"/>
                  <a:gd name="connsiteY2281" fmla="*/ 13894 h 1047182"/>
                  <a:gd name="connsiteX2282" fmla="*/ 539008 w 808720"/>
                  <a:gd name="connsiteY2282" fmla="*/ 13530 h 1047182"/>
                  <a:gd name="connsiteX2283" fmla="*/ 539198 w 808720"/>
                  <a:gd name="connsiteY2283" fmla="*/ 13667 h 1047182"/>
                  <a:gd name="connsiteX2284" fmla="*/ 538800 w 808720"/>
                  <a:gd name="connsiteY2284" fmla="*/ 14480 h 1047182"/>
                  <a:gd name="connsiteX2285" fmla="*/ 442527 w 808720"/>
                  <a:gd name="connsiteY2285" fmla="*/ 13529 h 1047182"/>
                  <a:gd name="connsiteX2286" fmla="*/ 439299 w 808720"/>
                  <a:gd name="connsiteY2286" fmla="*/ 14522 h 1047182"/>
                  <a:gd name="connsiteX2287" fmla="*/ 437877 w 808720"/>
                  <a:gd name="connsiteY2287" fmla="*/ 14691 h 1047182"/>
                  <a:gd name="connsiteX2288" fmla="*/ 448313 w 808720"/>
                  <a:gd name="connsiteY2288" fmla="*/ 13504 h 1047182"/>
                  <a:gd name="connsiteX2289" fmla="*/ 447775 w 808720"/>
                  <a:gd name="connsiteY2289" fmla="*/ 13838 h 1047182"/>
                  <a:gd name="connsiteX2290" fmla="*/ 441450 w 808720"/>
                  <a:gd name="connsiteY2290" fmla="*/ 14711 h 1047182"/>
                  <a:gd name="connsiteX2291" fmla="*/ 442539 w 808720"/>
                  <a:gd name="connsiteY2291" fmla="*/ 14361 h 1047182"/>
                  <a:gd name="connsiteX2292" fmla="*/ 472989 w 808720"/>
                  <a:gd name="connsiteY2292" fmla="*/ 13473 h 1047182"/>
                  <a:gd name="connsiteX2293" fmla="*/ 469762 w 808720"/>
                  <a:gd name="connsiteY2293" fmla="*/ 14044 h 1047182"/>
                  <a:gd name="connsiteX2294" fmla="*/ 471437 w 808720"/>
                  <a:gd name="connsiteY2294" fmla="*/ 13650 h 1047182"/>
                  <a:gd name="connsiteX2295" fmla="*/ 539302 w 808720"/>
                  <a:gd name="connsiteY2295" fmla="*/ 13454 h 1047182"/>
                  <a:gd name="connsiteX2296" fmla="*/ 540487 w 808720"/>
                  <a:gd name="connsiteY2296" fmla="*/ 14036 h 1047182"/>
                  <a:gd name="connsiteX2297" fmla="*/ 540627 w 808720"/>
                  <a:gd name="connsiteY2297" fmla="*/ 14697 h 1047182"/>
                  <a:gd name="connsiteX2298" fmla="*/ 539198 w 808720"/>
                  <a:gd name="connsiteY2298" fmla="*/ 13667 h 1047182"/>
                  <a:gd name="connsiteX2299" fmla="*/ 526471 w 808720"/>
                  <a:gd name="connsiteY2299" fmla="*/ 13442 h 1047182"/>
                  <a:gd name="connsiteX2300" fmla="*/ 526381 w 808720"/>
                  <a:gd name="connsiteY2300" fmla="*/ 13894 h 1047182"/>
                  <a:gd name="connsiteX2301" fmla="*/ 525659 w 808720"/>
                  <a:gd name="connsiteY2301" fmla="*/ 14051 h 1047182"/>
                  <a:gd name="connsiteX2302" fmla="*/ 402140 w 808720"/>
                  <a:gd name="connsiteY2302" fmla="*/ 13414 h 1047182"/>
                  <a:gd name="connsiteX2303" fmla="*/ 402080 w 808720"/>
                  <a:gd name="connsiteY2303" fmla="*/ 13436 h 1047182"/>
                  <a:gd name="connsiteX2304" fmla="*/ 400481 w 808720"/>
                  <a:gd name="connsiteY2304" fmla="*/ 13704 h 1047182"/>
                  <a:gd name="connsiteX2305" fmla="*/ 407082 w 808720"/>
                  <a:gd name="connsiteY2305" fmla="*/ 13367 h 1047182"/>
                  <a:gd name="connsiteX2306" fmla="*/ 406961 w 808720"/>
                  <a:gd name="connsiteY2306" fmla="*/ 13397 h 1047182"/>
                  <a:gd name="connsiteX2307" fmla="*/ 403852 w 808720"/>
                  <a:gd name="connsiteY2307" fmla="*/ 13913 h 1047182"/>
                  <a:gd name="connsiteX2308" fmla="*/ 403009 w 808720"/>
                  <a:gd name="connsiteY2308" fmla="*/ 13991 h 1047182"/>
                  <a:gd name="connsiteX2309" fmla="*/ 404700 w 808720"/>
                  <a:gd name="connsiteY2309" fmla="*/ 13636 h 1047182"/>
                  <a:gd name="connsiteX2310" fmla="*/ 406100 w 808720"/>
                  <a:gd name="connsiteY2310" fmla="*/ 13466 h 1047182"/>
                  <a:gd name="connsiteX2311" fmla="*/ 502862 w 808720"/>
                  <a:gd name="connsiteY2311" fmla="*/ 13356 h 1047182"/>
                  <a:gd name="connsiteX2312" fmla="*/ 501342 w 808720"/>
                  <a:gd name="connsiteY2312" fmla="*/ 14032 h 1047182"/>
                  <a:gd name="connsiteX2313" fmla="*/ 495896 w 808720"/>
                  <a:gd name="connsiteY2313" fmla="*/ 14990 h 1047182"/>
                  <a:gd name="connsiteX2314" fmla="*/ 496598 w 808720"/>
                  <a:gd name="connsiteY2314" fmla="*/ 14661 h 1047182"/>
                  <a:gd name="connsiteX2315" fmla="*/ 409914 w 808720"/>
                  <a:gd name="connsiteY2315" fmla="*/ 13349 h 1047182"/>
                  <a:gd name="connsiteX2316" fmla="*/ 406903 w 808720"/>
                  <a:gd name="connsiteY2316" fmla="*/ 14002 h 1047182"/>
                  <a:gd name="connsiteX2317" fmla="*/ 408922 w 808720"/>
                  <a:gd name="connsiteY2317" fmla="*/ 13441 h 1047182"/>
                  <a:gd name="connsiteX2318" fmla="*/ 442712 w 808720"/>
                  <a:gd name="connsiteY2318" fmla="*/ 13346 h 1047182"/>
                  <a:gd name="connsiteX2319" fmla="*/ 433198 w 808720"/>
                  <a:gd name="connsiteY2319" fmla="*/ 15248 h 1047182"/>
                  <a:gd name="connsiteX2320" fmla="*/ 429673 w 808720"/>
                  <a:gd name="connsiteY2320" fmla="*/ 15668 h 1047182"/>
                  <a:gd name="connsiteX2321" fmla="*/ 431106 w 808720"/>
                  <a:gd name="connsiteY2321" fmla="*/ 15031 h 1047182"/>
                  <a:gd name="connsiteX2322" fmla="*/ 435585 w 808720"/>
                  <a:gd name="connsiteY2322" fmla="*/ 14442 h 1047182"/>
                  <a:gd name="connsiteX2323" fmla="*/ 437291 w 808720"/>
                  <a:gd name="connsiteY2323" fmla="*/ 13948 h 1047182"/>
                  <a:gd name="connsiteX2324" fmla="*/ 422728 w 808720"/>
                  <a:gd name="connsiteY2324" fmla="*/ 13327 h 1047182"/>
                  <a:gd name="connsiteX2325" fmla="*/ 422389 w 808720"/>
                  <a:gd name="connsiteY2325" fmla="*/ 13417 h 1047182"/>
                  <a:gd name="connsiteX2326" fmla="*/ 420110 w 808720"/>
                  <a:gd name="connsiteY2326" fmla="*/ 13761 h 1047182"/>
                  <a:gd name="connsiteX2327" fmla="*/ 397215 w 808720"/>
                  <a:gd name="connsiteY2327" fmla="*/ 13316 h 1047182"/>
                  <a:gd name="connsiteX2328" fmla="*/ 396837 w 808720"/>
                  <a:gd name="connsiteY2328" fmla="*/ 13423 h 1047182"/>
                  <a:gd name="connsiteX2329" fmla="*/ 390109 w 808720"/>
                  <a:gd name="connsiteY2329" fmla="*/ 14322 h 1047182"/>
                  <a:gd name="connsiteX2330" fmla="*/ 388356 w 808720"/>
                  <a:gd name="connsiteY2330" fmla="*/ 14518 h 1047182"/>
                  <a:gd name="connsiteX2331" fmla="*/ 493537 w 808720"/>
                  <a:gd name="connsiteY2331" fmla="*/ 13296 h 1047182"/>
                  <a:gd name="connsiteX2332" fmla="*/ 493429 w 808720"/>
                  <a:gd name="connsiteY2332" fmla="*/ 13346 h 1047182"/>
                  <a:gd name="connsiteX2333" fmla="*/ 491501 w 808720"/>
                  <a:gd name="connsiteY2333" fmla="*/ 13774 h 1047182"/>
                  <a:gd name="connsiteX2334" fmla="*/ 489950 w 808720"/>
                  <a:gd name="connsiteY2334" fmla="*/ 14104 h 1047182"/>
                  <a:gd name="connsiteX2335" fmla="*/ 489974 w 808720"/>
                  <a:gd name="connsiteY2335" fmla="*/ 14093 h 1047182"/>
                  <a:gd name="connsiteX2336" fmla="*/ 406359 w 808720"/>
                  <a:gd name="connsiteY2336" fmla="*/ 13288 h 1047182"/>
                  <a:gd name="connsiteX2337" fmla="*/ 405617 w 808720"/>
                  <a:gd name="connsiteY2337" fmla="*/ 13444 h 1047182"/>
                  <a:gd name="connsiteX2338" fmla="*/ 404611 w 808720"/>
                  <a:gd name="connsiteY2338" fmla="*/ 13615 h 1047182"/>
                  <a:gd name="connsiteX2339" fmla="*/ 404182 w 808720"/>
                  <a:gd name="connsiteY2339" fmla="*/ 13659 h 1047182"/>
                  <a:gd name="connsiteX2340" fmla="*/ 477865 w 808720"/>
                  <a:gd name="connsiteY2340" fmla="*/ 13284 h 1047182"/>
                  <a:gd name="connsiteX2341" fmla="*/ 477086 w 808720"/>
                  <a:gd name="connsiteY2341" fmla="*/ 13524 h 1047182"/>
                  <a:gd name="connsiteX2342" fmla="*/ 474371 w 808720"/>
                  <a:gd name="connsiteY2342" fmla="*/ 14005 h 1047182"/>
                  <a:gd name="connsiteX2343" fmla="*/ 475951 w 808720"/>
                  <a:gd name="connsiteY2343" fmla="*/ 13583 h 1047182"/>
                  <a:gd name="connsiteX2344" fmla="*/ 487375 w 808720"/>
                  <a:gd name="connsiteY2344" fmla="*/ 13281 h 1047182"/>
                  <a:gd name="connsiteX2345" fmla="*/ 486540 w 808720"/>
                  <a:gd name="connsiteY2345" fmla="*/ 13661 h 1047182"/>
                  <a:gd name="connsiteX2346" fmla="*/ 487036 w 808720"/>
                  <a:gd name="connsiteY2346" fmla="*/ 13340 h 1047182"/>
                  <a:gd name="connsiteX2347" fmla="*/ 407767 w 808720"/>
                  <a:gd name="connsiteY2347" fmla="*/ 13263 h 1047182"/>
                  <a:gd name="connsiteX2348" fmla="*/ 407228 w 808720"/>
                  <a:gd name="connsiteY2348" fmla="*/ 13353 h 1047182"/>
                  <a:gd name="connsiteX2349" fmla="*/ 407082 w 808720"/>
                  <a:gd name="connsiteY2349" fmla="*/ 13367 h 1047182"/>
                  <a:gd name="connsiteX2350" fmla="*/ 407251 w 808720"/>
                  <a:gd name="connsiteY2350" fmla="*/ 13326 h 1047182"/>
                  <a:gd name="connsiteX2351" fmla="*/ 409573 w 808720"/>
                  <a:gd name="connsiteY2351" fmla="*/ 13260 h 1047182"/>
                  <a:gd name="connsiteX2352" fmla="*/ 408922 w 808720"/>
                  <a:gd name="connsiteY2352" fmla="*/ 13441 h 1047182"/>
                  <a:gd name="connsiteX2353" fmla="*/ 407433 w 808720"/>
                  <a:gd name="connsiteY2353" fmla="*/ 13580 h 1047182"/>
                  <a:gd name="connsiteX2354" fmla="*/ 407976 w 808720"/>
                  <a:gd name="connsiteY2354" fmla="*/ 13454 h 1047182"/>
                  <a:gd name="connsiteX2355" fmla="*/ 408898 w 808720"/>
                  <a:gd name="connsiteY2355" fmla="*/ 13311 h 1047182"/>
                  <a:gd name="connsiteX2356" fmla="*/ 481582 w 808720"/>
                  <a:gd name="connsiteY2356" fmla="*/ 13236 h 1047182"/>
                  <a:gd name="connsiteX2357" fmla="*/ 481421 w 808720"/>
                  <a:gd name="connsiteY2357" fmla="*/ 13313 h 1047182"/>
                  <a:gd name="connsiteX2358" fmla="*/ 478024 w 808720"/>
                  <a:gd name="connsiteY2358" fmla="*/ 14926 h 1047182"/>
                  <a:gd name="connsiteX2359" fmla="*/ 474541 w 808720"/>
                  <a:gd name="connsiteY2359" fmla="*/ 15539 h 1047182"/>
                  <a:gd name="connsiteX2360" fmla="*/ 477927 w 808720"/>
                  <a:gd name="connsiteY2360" fmla="*/ 13930 h 1047182"/>
                  <a:gd name="connsiteX2361" fmla="*/ 479745 w 808720"/>
                  <a:gd name="connsiteY2361" fmla="*/ 13585 h 1047182"/>
                  <a:gd name="connsiteX2362" fmla="*/ 443699 w 808720"/>
                  <a:gd name="connsiteY2362" fmla="*/ 13236 h 1047182"/>
                  <a:gd name="connsiteX2363" fmla="*/ 442527 w 808720"/>
                  <a:gd name="connsiteY2363" fmla="*/ 13529 h 1047182"/>
                  <a:gd name="connsiteX2364" fmla="*/ 443355 w 808720"/>
                  <a:gd name="connsiteY2364" fmla="*/ 13274 h 1047182"/>
                  <a:gd name="connsiteX2365" fmla="*/ 404469 w 808720"/>
                  <a:gd name="connsiteY2365" fmla="*/ 13230 h 1047182"/>
                  <a:gd name="connsiteX2366" fmla="*/ 401026 w 808720"/>
                  <a:gd name="connsiteY2366" fmla="*/ 13860 h 1047182"/>
                  <a:gd name="connsiteX2367" fmla="*/ 403342 w 808720"/>
                  <a:gd name="connsiteY2367" fmla="*/ 13316 h 1047182"/>
                  <a:gd name="connsiteX2368" fmla="*/ 450170 w 808720"/>
                  <a:gd name="connsiteY2368" fmla="*/ 13228 h 1047182"/>
                  <a:gd name="connsiteX2369" fmla="*/ 448313 w 808720"/>
                  <a:gd name="connsiteY2369" fmla="*/ 13504 h 1047182"/>
                  <a:gd name="connsiteX2370" fmla="*/ 448421 w 808720"/>
                  <a:gd name="connsiteY2370" fmla="*/ 13436 h 1047182"/>
                  <a:gd name="connsiteX2371" fmla="*/ 398491 w 808720"/>
                  <a:gd name="connsiteY2371" fmla="*/ 13202 h 1047182"/>
                  <a:gd name="connsiteX2372" fmla="*/ 397276 w 808720"/>
                  <a:gd name="connsiteY2372" fmla="*/ 13523 h 1047182"/>
                  <a:gd name="connsiteX2373" fmla="*/ 395967 w 808720"/>
                  <a:gd name="connsiteY2373" fmla="*/ 13669 h 1047182"/>
                  <a:gd name="connsiteX2374" fmla="*/ 396837 w 808720"/>
                  <a:gd name="connsiteY2374" fmla="*/ 13423 h 1047182"/>
                  <a:gd name="connsiteX2375" fmla="*/ 411250 w 808720"/>
                  <a:gd name="connsiteY2375" fmla="*/ 13134 h 1047182"/>
                  <a:gd name="connsiteX2376" fmla="*/ 410992 w 808720"/>
                  <a:gd name="connsiteY2376" fmla="*/ 13249 h 1047182"/>
                  <a:gd name="connsiteX2377" fmla="*/ 409914 w 808720"/>
                  <a:gd name="connsiteY2377" fmla="*/ 13349 h 1047182"/>
                  <a:gd name="connsiteX2378" fmla="*/ 410721 w 808720"/>
                  <a:gd name="connsiteY2378" fmla="*/ 13174 h 1047182"/>
                  <a:gd name="connsiteX2379" fmla="*/ 538631 w 808720"/>
                  <a:gd name="connsiteY2379" fmla="*/ 13124 h 1047182"/>
                  <a:gd name="connsiteX2380" fmla="*/ 539051 w 808720"/>
                  <a:gd name="connsiteY2380" fmla="*/ 13331 h 1047182"/>
                  <a:gd name="connsiteX2381" fmla="*/ 539008 w 808720"/>
                  <a:gd name="connsiteY2381" fmla="*/ 13530 h 1047182"/>
                  <a:gd name="connsiteX2382" fmla="*/ 538574 w 808720"/>
                  <a:gd name="connsiteY2382" fmla="*/ 13218 h 1047182"/>
                  <a:gd name="connsiteX2383" fmla="*/ 443886 w 808720"/>
                  <a:gd name="connsiteY2383" fmla="*/ 13111 h 1047182"/>
                  <a:gd name="connsiteX2384" fmla="*/ 443355 w 808720"/>
                  <a:gd name="connsiteY2384" fmla="*/ 13274 h 1047182"/>
                  <a:gd name="connsiteX2385" fmla="*/ 442712 w 808720"/>
                  <a:gd name="connsiteY2385" fmla="*/ 13346 h 1047182"/>
                  <a:gd name="connsiteX2386" fmla="*/ 522529 w 808720"/>
                  <a:gd name="connsiteY2386" fmla="*/ 13109 h 1047182"/>
                  <a:gd name="connsiteX2387" fmla="*/ 520796 w 808720"/>
                  <a:gd name="connsiteY2387" fmla="*/ 15108 h 1047182"/>
                  <a:gd name="connsiteX2388" fmla="*/ 519483 w 808720"/>
                  <a:gd name="connsiteY2388" fmla="*/ 15393 h 1047182"/>
                  <a:gd name="connsiteX2389" fmla="*/ 533153 w 808720"/>
                  <a:gd name="connsiteY2389" fmla="*/ 13103 h 1047182"/>
                  <a:gd name="connsiteX2390" fmla="*/ 533100 w 808720"/>
                  <a:gd name="connsiteY2390" fmla="*/ 13737 h 1047182"/>
                  <a:gd name="connsiteX2391" fmla="*/ 531848 w 808720"/>
                  <a:gd name="connsiteY2391" fmla="*/ 14739 h 1047182"/>
                  <a:gd name="connsiteX2392" fmla="*/ 531952 w 808720"/>
                  <a:gd name="connsiteY2392" fmla="*/ 13392 h 1047182"/>
                  <a:gd name="connsiteX2393" fmla="*/ 532016 w 808720"/>
                  <a:gd name="connsiteY2393" fmla="*/ 13315 h 1047182"/>
                  <a:gd name="connsiteX2394" fmla="*/ 424504 w 808720"/>
                  <a:gd name="connsiteY2394" fmla="*/ 13099 h 1047182"/>
                  <a:gd name="connsiteX2395" fmla="*/ 421875 w 808720"/>
                  <a:gd name="connsiteY2395" fmla="*/ 13555 h 1047182"/>
                  <a:gd name="connsiteX2396" fmla="*/ 422389 w 808720"/>
                  <a:gd name="connsiteY2396" fmla="*/ 13417 h 1047182"/>
                  <a:gd name="connsiteX2397" fmla="*/ 539102 w 808720"/>
                  <a:gd name="connsiteY2397" fmla="*/ 13097 h 1047182"/>
                  <a:gd name="connsiteX2398" fmla="*/ 539400 w 808720"/>
                  <a:gd name="connsiteY2398" fmla="*/ 13255 h 1047182"/>
                  <a:gd name="connsiteX2399" fmla="*/ 539302 w 808720"/>
                  <a:gd name="connsiteY2399" fmla="*/ 13454 h 1047182"/>
                  <a:gd name="connsiteX2400" fmla="*/ 539051 w 808720"/>
                  <a:gd name="connsiteY2400" fmla="*/ 13331 h 1047182"/>
                  <a:gd name="connsiteX2401" fmla="*/ 424520 w 808720"/>
                  <a:gd name="connsiteY2401" fmla="*/ 13096 h 1047182"/>
                  <a:gd name="connsiteX2402" fmla="*/ 424516 w 808720"/>
                  <a:gd name="connsiteY2402" fmla="*/ 13097 h 1047182"/>
                  <a:gd name="connsiteX2403" fmla="*/ 424504 w 808720"/>
                  <a:gd name="connsiteY2403" fmla="*/ 13099 h 1047182"/>
                  <a:gd name="connsiteX2404" fmla="*/ 407563 w 808720"/>
                  <a:gd name="connsiteY2404" fmla="*/ 13083 h 1047182"/>
                  <a:gd name="connsiteX2405" fmla="*/ 406359 w 808720"/>
                  <a:gd name="connsiteY2405" fmla="*/ 13288 h 1047182"/>
                  <a:gd name="connsiteX2406" fmla="*/ 406885 w 808720"/>
                  <a:gd name="connsiteY2406" fmla="*/ 13177 h 1047182"/>
                  <a:gd name="connsiteX2407" fmla="*/ 399015 w 808720"/>
                  <a:gd name="connsiteY2407" fmla="*/ 13064 h 1047182"/>
                  <a:gd name="connsiteX2408" fmla="*/ 398948 w 808720"/>
                  <a:gd name="connsiteY2408" fmla="*/ 13081 h 1047182"/>
                  <a:gd name="connsiteX2409" fmla="*/ 397215 w 808720"/>
                  <a:gd name="connsiteY2409" fmla="*/ 13316 h 1047182"/>
                  <a:gd name="connsiteX2410" fmla="*/ 397719 w 808720"/>
                  <a:gd name="connsiteY2410" fmla="*/ 13174 h 1047182"/>
                  <a:gd name="connsiteX2411" fmla="*/ 479792 w 808720"/>
                  <a:gd name="connsiteY2411" fmla="*/ 13045 h 1047182"/>
                  <a:gd name="connsiteX2412" fmla="*/ 478966 w 808720"/>
                  <a:gd name="connsiteY2412" fmla="*/ 13437 h 1047182"/>
                  <a:gd name="connsiteX2413" fmla="*/ 478351 w 808720"/>
                  <a:gd name="connsiteY2413" fmla="*/ 13620 h 1047182"/>
                  <a:gd name="connsiteX2414" fmla="*/ 476027 w 808720"/>
                  <a:gd name="connsiteY2414" fmla="*/ 14092 h 1047182"/>
                  <a:gd name="connsiteX2415" fmla="*/ 474375 w 808720"/>
                  <a:gd name="connsiteY2415" fmla="*/ 14358 h 1047182"/>
                  <a:gd name="connsiteX2416" fmla="*/ 477086 w 808720"/>
                  <a:gd name="connsiteY2416" fmla="*/ 13524 h 1047182"/>
                  <a:gd name="connsiteX2417" fmla="*/ 410382 w 808720"/>
                  <a:gd name="connsiteY2417" fmla="*/ 13036 h 1047182"/>
                  <a:gd name="connsiteX2418" fmla="*/ 410009 w 808720"/>
                  <a:gd name="connsiteY2418" fmla="*/ 13139 h 1047182"/>
                  <a:gd name="connsiteX2419" fmla="*/ 408898 w 808720"/>
                  <a:gd name="connsiteY2419" fmla="*/ 13311 h 1047182"/>
                  <a:gd name="connsiteX2420" fmla="*/ 408445 w 808720"/>
                  <a:gd name="connsiteY2420" fmla="*/ 13346 h 1047182"/>
                  <a:gd name="connsiteX2421" fmla="*/ 407976 w 808720"/>
                  <a:gd name="connsiteY2421" fmla="*/ 13454 h 1047182"/>
                  <a:gd name="connsiteX2422" fmla="*/ 406755 w 808720"/>
                  <a:gd name="connsiteY2422" fmla="*/ 13643 h 1047182"/>
                  <a:gd name="connsiteX2423" fmla="*/ 405468 w 808720"/>
                  <a:gd name="connsiteY2423" fmla="*/ 13763 h 1047182"/>
                  <a:gd name="connsiteX2424" fmla="*/ 406961 w 808720"/>
                  <a:gd name="connsiteY2424" fmla="*/ 13397 h 1047182"/>
                  <a:gd name="connsiteX2425" fmla="*/ 407228 w 808720"/>
                  <a:gd name="connsiteY2425" fmla="*/ 13353 h 1047182"/>
                  <a:gd name="connsiteX2426" fmla="*/ 496772 w 808720"/>
                  <a:gd name="connsiteY2426" fmla="*/ 13017 h 1047182"/>
                  <a:gd name="connsiteX2427" fmla="*/ 495098 w 808720"/>
                  <a:gd name="connsiteY2427" fmla="*/ 13645 h 1047182"/>
                  <a:gd name="connsiteX2428" fmla="*/ 494016 w 808720"/>
                  <a:gd name="connsiteY2428" fmla="*/ 13838 h 1047182"/>
                  <a:gd name="connsiteX2429" fmla="*/ 493208 w 808720"/>
                  <a:gd name="connsiteY2429" fmla="*/ 13982 h 1047182"/>
                  <a:gd name="connsiteX2430" fmla="*/ 495819 w 808720"/>
                  <a:gd name="connsiteY2430" fmla="*/ 13176 h 1047182"/>
                  <a:gd name="connsiteX2431" fmla="*/ 496657 w 808720"/>
                  <a:gd name="connsiteY2431" fmla="*/ 13036 h 1047182"/>
                  <a:gd name="connsiteX2432" fmla="*/ 404702 w 808720"/>
                  <a:gd name="connsiteY2432" fmla="*/ 12997 h 1047182"/>
                  <a:gd name="connsiteX2433" fmla="*/ 403342 w 808720"/>
                  <a:gd name="connsiteY2433" fmla="*/ 13316 h 1047182"/>
                  <a:gd name="connsiteX2434" fmla="*/ 402962 w 808720"/>
                  <a:gd name="connsiteY2434" fmla="*/ 13346 h 1047182"/>
                  <a:gd name="connsiteX2435" fmla="*/ 401240 w 808720"/>
                  <a:gd name="connsiteY2435" fmla="*/ 13751 h 1047182"/>
                  <a:gd name="connsiteX2436" fmla="*/ 402080 w 808720"/>
                  <a:gd name="connsiteY2436" fmla="*/ 13436 h 1047182"/>
                  <a:gd name="connsiteX2437" fmla="*/ 474251 w 808720"/>
                  <a:gd name="connsiteY2437" fmla="*/ 12988 h 1047182"/>
                  <a:gd name="connsiteX2438" fmla="*/ 471437 w 808720"/>
                  <a:gd name="connsiteY2438" fmla="*/ 13650 h 1047182"/>
                  <a:gd name="connsiteX2439" fmla="*/ 468339 w 808720"/>
                  <a:gd name="connsiteY2439" fmla="*/ 14004 h 1047182"/>
                  <a:gd name="connsiteX2440" fmla="*/ 482984 w 808720"/>
                  <a:gd name="connsiteY2440" fmla="*/ 12970 h 1047182"/>
                  <a:gd name="connsiteX2441" fmla="*/ 481582 w 808720"/>
                  <a:gd name="connsiteY2441" fmla="*/ 13236 h 1047182"/>
                  <a:gd name="connsiteX2442" fmla="*/ 481711 w 808720"/>
                  <a:gd name="connsiteY2442" fmla="*/ 13175 h 1047182"/>
                  <a:gd name="connsiteX2443" fmla="*/ 407877 w 808720"/>
                  <a:gd name="connsiteY2443" fmla="*/ 12969 h 1047182"/>
                  <a:gd name="connsiteX2444" fmla="*/ 406885 w 808720"/>
                  <a:gd name="connsiteY2444" fmla="*/ 13177 h 1047182"/>
                  <a:gd name="connsiteX2445" fmla="*/ 401504 w 808720"/>
                  <a:gd name="connsiteY2445" fmla="*/ 13928 h 1047182"/>
                  <a:gd name="connsiteX2446" fmla="*/ 401443 w 808720"/>
                  <a:gd name="connsiteY2446" fmla="*/ 13934 h 1047182"/>
                  <a:gd name="connsiteX2447" fmla="*/ 406411 w 808720"/>
                  <a:gd name="connsiteY2447" fmla="*/ 13081 h 1047182"/>
                  <a:gd name="connsiteX2448" fmla="*/ 535438 w 808720"/>
                  <a:gd name="connsiteY2448" fmla="*/ 12946 h 1047182"/>
                  <a:gd name="connsiteX2449" fmla="*/ 536383 w 808720"/>
                  <a:gd name="connsiteY2449" fmla="*/ 13427 h 1047182"/>
                  <a:gd name="connsiteX2450" fmla="*/ 537266 w 808720"/>
                  <a:gd name="connsiteY2450" fmla="*/ 15414 h 1047182"/>
                  <a:gd name="connsiteX2451" fmla="*/ 536934 w 808720"/>
                  <a:gd name="connsiteY2451" fmla="*/ 15971 h 1047182"/>
                  <a:gd name="connsiteX2452" fmla="*/ 535590 w 808720"/>
                  <a:gd name="connsiteY2452" fmla="*/ 13293 h 1047182"/>
                  <a:gd name="connsiteX2453" fmla="*/ 400425 w 808720"/>
                  <a:gd name="connsiteY2453" fmla="*/ 12944 h 1047182"/>
                  <a:gd name="connsiteX2454" fmla="*/ 398491 w 808720"/>
                  <a:gd name="connsiteY2454" fmla="*/ 13202 h 1047182"/>
                  <a:gd name="connsiteX2455" fmla="*/ 398948 w 808720"/>
                  <a:gd name="connsiteY2455" fmla="*/ 13081 h 1047182"/>
                  <a:gd name="connsiteX2456" fmla="*/ 399185 w 808720"/>
                  <a:gd name="connsiteY2456" fmla="*/ 13049 h 1047182"/>
                  <a:gd name="connsiteX2457" fmla="*/ 408817 w 808720"/>
                  <a:gd name="connsiteY2457" fmla="*/ 12897 h 1047182"/>
                  <a:gd name="connsiteX2458" fmla="*/ 408469 w 808720"/>
                  <a:gd name="connsiteY2458" fmla="*/ 12956 h 1047182"/>
                  <a:gd name="connsiteX2459" fmla="*/ 407563 w 808720"/>
                  <a:gd name="connsiteY2459" fmla="*/ 13083 h 1047182"/>
                  <a:gd name="connsiteX2460" fmla="*/ 408521 w 808720"/>
                  <a:gd name="connsiteY2460" fmla="*/ 12920 h 1047182"/>
                  <a:gd name="connsiteX2461" fmla="*/ 440924 w 808720"/>
                  <a:gd name="connsiteY2461" fmla="*/ 12896 h 1047182"/>
                  <a:gd name="connsiteX2462" fmla="*/ 437291 w 808720"/>
                  <a:gd name="connsiteY2462" fmla="*/ 13948 h 1047182"/>
                  <a:gd name="connsiteX2463" fmla="*/ 432295 w 808720"/>
                  <a:gd name="connsiteY2463" fmla="*/ 14503 h 1047182"/>
                  <a:gd name="connsiteX2464" fmla="*/ 432983 w 808720"/>
                  <a:gd name="connsiteY2464" fmla="*/ 14197 h 1047182"/>
                  <a:gd name="connsiteX2465" fmla="*/ 411789 w 808720"/>
                  <a:gd name="connsiteY2465" fmla="*/ 12894 h 1047182"/>
                  <a:gd name="connsiteX2466" fmla="*/ 411579 w 808720"/>
                  <a:gd name="connsiteY2466" fmla="*/ 12988 h 1047182"/>
                  <a:gd name="connsiteX2467" fmla="*/ 410721 w 808720"/>
                  <a:gd name="connsiteY2467" fmla="*/ 13174 h 1047182"/>
                  <a:gd name="connsiteX2468" fmla="*/ 409573 w 808720"/>
                  <a:gd name="connsiteY2468" fmla="*/ 13260 h 1047182"/>
                  <a:gd name="connsiteX2469" fmla="*/ 410009 w 808720"/>
                  <a:gd name="connsiteY2469" fmla="*/ 13139 h 1047182"/>
                  <a:gd name="connsiteX2470" fmla="*/ 411227 w 808720"/>
                  <a:gd name="connsiteY2470" fmla="*/ 12951 h 1047182"/>
                  <a:gd name="connsiteX2471" fmla="*/ 409085 w 808720"/>
                  <a:gd name="connsiteY2471" fmla="*/ 12877 h 1047182"/>
                  <a:gd name="connsiteX2472" fmla="*/ 407251 w 808720"/>
                  <a:gd name="connsiteY2472" fmla="*/ 13326 h 1047182"/>
                  <a:gd name="connsiteX2473" fmla="*/ 406100 w 808720"/>
                  <a:gd name="connsiteY2473" fmla="*/ 13466 h 1047182"/>
                  <a:gd name="connsiteX2474" fmla="*/ 404971 w 808720"/>
                  <a:gd name="connsiteY2474" fmla="*/ 13579 h 1047182"/>
                  <a:gd name="connsiteX2475" fmla="*/ 405617 w 808720"/>
                  <a:gd name="connsiteY2475" fmla="*/ 13444 h 1047182"/>
                  <a:gd name="connsiteX2476" fmla="*/ 408469 w 808720"/>
                  <a:gd name="connsiteY2476" fmla="*/ 12956 h 1047182"/>
                  <a:gd name="connsiteX2477" fmla="*/ 408991 w 808720"/>
                  <a:gd name="connsiteY2477" fmla="*/ 12883 h 1047182"/>
                  <a:gd name="connsiteX2478" fmla="*/ 559414 w 808720"/>
                  <a:gd name="connsiteY2478" fmla="*/ 12863 h 1047182"/>
                  <a:gd name="connsiteX2479" fmla="*/ 564431 w 808720"/>
                  <a:gd name="connsiteY2479" fmla="*/ 14168 h 1047182"/>
                  <a:gd name="connsiteX2480" fmla="*/ 564660 w 808720"/>
                  <a:gd name="connsiteY2480" fmla="*/ 14427 h 1047182"/>
                  <a:gd name="connsiteX2481" fmla="*/ 562700 w 808720"/>
                  <a:gd name="connsiteY2481" fmla="*/ 14887 h 1047182"/>
                  <a:gd name="connsiteX2482" fmla="*/ 562512 w 808720"/>
                  <a:gd name="connsiteY2482" fmla="*/ 14716 h 1047182"/>
                  <a:gd name="connsiteX2483" fmla="*/ 552408 w 808720"/>
                  <a:gd name="connsiteY2483" fmla="*/ 12849 h 1047182"/>
                  <a:gd name="connsiteX2484" fmla="*/ 555248 w 808720"/>
                  <a:gd name="connsiteY2484" fmla="*/ 16636 h 1047182"/>
                  <a:gd name="connsiteX2485" fmla="*/ 554395 w 808720"/>
                  <a:gd name="connsiteY2485" fmla="*/ 16837 h 1047182"/>
                  <a:gd name="connsiteX2486" fmla="*/ 552919 w 808720"/>
                  <a:gd name="connsiteY2486" fmla="*/ 14993 h 1047182"/>
                  <a:gd name="connsiteX2487" fmla="*/ 552918 w 808720"/>
                  <a:gd name="connsiteY2487" fmla="*/ 14992 h 1047182"/>
                  <a:gd name="connsiteX2488" fmla="*/ 552917 w 808720"/>
                  <a:gd name="connsiteY2488" fmla="*/ 14990 h 1047182"/>
                  <a:gd name="connsiteX2489" fmla="*/ 552917 w 808720"/>
                  <a:gd name="connsiteY2489" fmla="*/ 14991 h 1047182"/>
                  <a:gd name="connsiteX2490" fmla="*/ 552919 w 808720"/>
                  <a:gd name="connsiteY2490" fmla="*/ 14993 h 1047182"/>
                  <a:gd name="connsiteX2491" fmla="*/ 554018 w 808720"/>
                  <a:gd name="connsiteY2491" fmla="*/ 16925 h 1047182"/>
                  <a:gd name="connsiteX2492" fmla="*/ 553899 w 808720"/>
                  <a:gd name="connsiteY2492" fmla="*/ 16953 h 1047182"/>
                  <a:gd name="connsiteX2493" fmla="*/ 552917 w 808720"/>
                  <a:gd name="connsiteY2493" fmla="*/ 17184 h 1047182"/>
                  <a:gd name="connsiteX2494" fmla="*/ 552813 w 808720"/>
                  <a:gd name="connsiteY2494" fmla="*/ 19899 h 1047182"/>
                  <a:gd name="connsiteX2495" fmla="*/ 548538 w 808720"/>
                  <a:gd name="connsiteY2495" fmla="*/ 15210 h 1047182"/>
                  <a:gd name="connsiteX2496" fmla="*/ 548531 w 808720"/>
                  <a:gd name="connsiteY2496" fmla="*/ 14990 h 1047182"/>
                  <a:gd name="connsiteX2497" fmla="*/ 551968 w 808720"/>
                  <a:gd name="connsiteY2497" fmla="*/ 13091 h 1047182"/>
                  <a:gd name="connsiteX2498" fmla="*/ 424576 w 808720"/>
                  <a:gd name="connsiteY2498" fmla="*/ 12831 h 1047182"/>
                  <a:gd name="connsiteX2499" fmla="*/ 424511 w 808720"/>
                  <a:gd name="connsiteY2499" fmla="*/ 12849 h 1047182"/>
                  <a:gd name="connsiteX2500" fmla="*/ 418826 w 808720"/>
                  <a:gd name="connsiteY2500" fmla="*/ 13954 h 1047182"/>
                  <a:gd name="connsiteX2501" fmla="*/ 417677 w 808720"/>
                  <a:gd name="connsiteY2501" fmla="*/ 14127 h 1047182"/>
                  <a:gd name="connsiteX2502" fmla="*/ 418395 w 808720"/>
                  <a:gd name="connsiteY2502" fmla="*/ 13943 h 1047182"/>
                  <a:gd name="connsiteX2503" fmla="*/ 422018 w 808720"/>
                  <a:gd name="connsiteY2503" fmla="*/ 13230 h 1047182"/>
                  <a:gd name="connsiteX2504" fmla="*/ 542081 w 808720"/>
                  <a:gd name="connsiteY2504" fmla="*/ 12807 h 1047182"/>
                  <a:gd name="connsiteX2505" fmla="*/ 542126 w 808720"/>
                  <a:gd name="connsiteY2505" fmla="*/ 12823 h 1047182"/>
                  <a:gd name="connsiteX2506" fmla="*/ 543322 w 808720"/>
                  <a:gd name="connsiteY2506" fmla="*/ 15051 h 1047182"/>
                  <a:gd name="connsiteX2507" fmla="*/ 543211 w 808720"/>
                  <a:gd name="connsiteY2507" fmla="*/ 15376 h 1047182"/>
                  <a:gd name="connsiteX2508" fmla="*/ 542170 w 808720"/>
                  <a:gd name="connsiteY2508" fmla="*/ 14864 h 1047182"/>
                  <a:gd name="connsiteX2509" fmla="*/ 541946 w 808720"/>
                  <a:gd name="connsiteY2509" fmla="*/ 14362 h 1047182"/>
                  <a:gd name="connsiteX2510" fmla="*/ 478899 w 808720"/>
                  <a:gd name="connsiteY2510" fmla="*/ 12797 h 1047182"/>
                  <a:gd name="connsiteX2511" fmla="*/ 475951 w 808720"/>
                  <a:gd name="connsiteY2511" fmla="*/ 13583 h 1047182"/>
                  <a:gd name="connsiteX2512" fmla="*/ 474132 w 808720"/>
                  <a:gd name="connsiteY2512" fmla="*/ 13867 h 1047182"/>
                  <a:gd name="connsiteX2513" fmla="*/ 476277 w 808720"/>
                  <a:gd name="connsiteY2513" fmla="*/ 13097 h 1047182"/>
                  <a:gd name="connsiteX2514" fmla="*/ 403784 w 808720"/>
                  <a:gd name="connsiteY2514" fmla="*/ 12797 h 1047182"/>
                  <a:gd name="connsiteX2515" fmla="*/ 402436 w 808720"/>
                  <a:gd name="connsiteY2515" fmla="*/ 13303 h 1047182"/>
                  <a:gd name="connsiteX2516" fmla="*/ 398440 w 808720"/>
                  <a:gd name="connsiteY2516" fmla="*/ 14046 h 1047182"/>
                  <a:gd name="connsiteX2517" fmla="*/ 393477 w 808720"/>
                  <a:gd name="connsiteY2517" fmla="*/ 14878 h 1047182"/>
                  <a:gd name="connsiteX2518" fmla="*/ 392270 w 808720"/>
                  <a:gd name="connsiteY2518" fmla="*/ 14990 h 1047182"/>
                  <a:gd name="connsiteX2519" fmla="*/ 391551 w 808720"/>
                  <a:gd name="connsiteY2519" fmla="*/ 15201 h 1047182"/>
                  <a:gd name="connsiteX2520" fmla="*/ 391174 w 808720"/>
                  <a:gd name="connsiteY2520" fmla="*/ 15264 h 1047182"/>
                  <a:gd name="connsiteX2521" fmla="*/ 391058 w 808720"/>
                  <a:gd name="connsiteY2521" fmla="*/ 15296 h 1047182"/>
                  <a:gd name="connsiteX2522" fmla="*/ 390142 w 808720"/>
                  <a:gd name="connsiteY2522" fmla="*/ 15408 h 1047182"/>
                  <a:gd name="connsiteX2523" fmla="*/ 397276 w 808720"/>
                  <a:gd name="connsiteY2523" fmla="*/ 13523 h 1047182"/>
                  <a:gd name="connsiteX2524" fmla="*/ 409424 w 808720"/>
                  <a:gd name="connsiteY2524" fmla="*/ 12793 h 1047182"/>
                  <a:gd name="connsiteX2525" fmla="*/ 409140 w 808720"/>
                  <a:gd name="connsiteY2525" fmla="*/ 12863 h 1047182"/>
                  <a:gd name="connsiteX2526" fmla="*/ 408991 w 808720"/>
                  <a:gd name="connsiteY2526" fmla="*/ 12883 h 1047182"/>
                  <a:gd name="connsiteX2527" fmla="*/ 408817 w 808720"/>
                  <a:gd name="connsiteY2527" fmla="*/ 12897 h 1047182"/>
                  <a:gd name="connsiteX2528" fmla="*/ 535336 w 808720"/>
                  <a:gd name="connsiteY2528" fmla="*/ 12786 h 1047182"/>
                  <a:gd name="connsiteX2529" fmla="*/ 535372 w 808720"/>
                  <a:gd name="connsiteY2529" fmla="*/ 12797 h 1047182"/>
                  <a:gd name="connsiteX2530" fmla="*/ 535438 w 808720"/>
                  <a:gd name="connsiteY2530" fmla="*/ 12946 h 1047182"/>
                  <a:gd name="connsiteX2531" fmla="*/ 535409 w 808720"/>
                  <a:gd name="connsiteY2531" fmla="*/ 12931 h 1047182"/>
                  <a:gd name="connsiteX2532" fmla="*/ 453269 w 808720"/>
                  <a:gd name="connsiteY2532" fmla="*/ 12768 h 1047182"/>
                  <a:gd name="connsiteX2533" fmla="*/ 452273 w 808720"/>
                  <a:gd name="connsiteY2533" fmla="*/ 12978 h 1047182"/>
                  <a:gd name="connsiteX2534" fmla="*/ 450170 w 808720"/>
                  <a:gd name="connsiteY2534" fmla="*/ 13228 h 1047182"/>
                  <a:gd name="connsiteX2535" fmla="*/ 434449 w 808720"/>
                  <a:gd name="connsiteY2535" fmla="*/ 12755 h 1047182"/>
                  <a:gd name="connsiteX2536" fmla="*/ 411823 w 808720"/>
                  <a:gd name="connsiteY2536" fmla="*/ 16778 h 1047182"/>
                  <a:gd name="connsiteX2537" fmla="*/ 408170 w 808720"/>
                  <a:gd name="connsiteY2537" fmla="*/ 17184 h 1047182"/>
                  <a:gd name="connsiteX2538" fmla="*/ 409935 w 808720"/>
                  <a:gd name="connsiteY2538" fmla="*/ 16742 h 1047182"/>
                  <a:gd name="connsiteX2539" fmla="*/ 418983 w 808720"/>
                  <a:gd name="connsiteY2539" fmla="*/ 14823 h 1047182"/>
                  <a:gd name="connsiteX2540" fmla="*/ 433288 w 808720"/>
                  <a:gd name="connsiteY2540" fmla="*/ 12882 h 1047182"/>
                  <a:gd name="connsiteX2541" fmla="*/ 481276 w 808720"/>
                  <a:gd name="connsiteY2541" fmla="*/ 12751 h 1047182"/>
                  <a:gd name="connsiteX2542" fmla="*/ 481020 w 808720"/>
                  <a:gd name="connsiteY2542" fmla="*/ 12827 h 1047182"/>
                  <a:gd name="connsiteX2543" fmla="*/ 479792 w 808720"/>
                  <a:gd name="connsiteY2543" fmla="*/ 13045 h 1047182"/>
                  <a:gd name="connsiteX2544" fmla="*/ 479985 w 808720"/>
                  <a:gd name="connsiteY2544" fmla="*/ 12953 h 1047182"/>
                  <a:gd name="connsiteX2545" fmla="*/ 535051 w 808720"/>
                  <a:gd name="connsiteY2545" fmla="*/ 12749 h 1047182"/>
                  <a:gd name="connsiteX2546" fmla="*/ 535409 w 808720"/>
                  <a:gd name="connsiteY2546" fmla="*/ 12931 h 1047182"/>
                  <a:gd name="connsiteX2547" fmla="*/ 535590 w 808720"/>
                  <a:gd name="connsiteY2547" fmla="*/ 13293 h 1047182"/>
                  <a:gd name="connsiteX2548" fmla="*/ 536839 w 808720"/>
                  <a:gd name="connsiteY2548" fmla="*/ 16131 h 1047182"/>
                  <a:gd name="connsiteX2549" fmla="*/ 535442 w 808720"/>
                  <a:gd name="connsiteY2549" fmla="*/ 18475 h 1047182"/>
                  <a:gd name="connsiteX2550" fmla="*/ 531193 w 808720"/>
                  <a:gd name="connsiteY2550" fmla="*/ 23255 h 1047182"/>
                  <a:gd name="connsiteX2551" fmla="*/ 531318 w 808720"/>
                  <a:gd name="connsiteY2551" fmla="*/ 21626 h 1047182"/>
                  <a:gd name="connsiteX2552" fmla="*/ 532630 w 808720"/>
                  <a:gd name="connsiteY2552" fmla="*/ 19377 h 1047182"/>
                  <a:gd name="connsiteX2553" fmla="*/ 533100 w 808720"/>
                  <a:gd name="connsiteY2553" fmla="*/ 13737 h 1047182"/>
                  <a:gd name="connsiteX2554" fmla="*/ 534118 w 808720"/>
                  <a:gd name="connsiteY2554" fmla="*/ 12923 h 1047182"/>
                  <a:gd name="connsiteX2555" fmla="*/ 412163 w 808720"/>
                  <a:gd name="connsiteY2555" fmla="*/ 12728 h 1047182"/>
                  <a:gd name="connsiteX2556" fmla="*/ 411895 w 808720"/>
                  <a:gd name="connsiteY2556" fmla="*/ 12847 h 1047182"/>
                  <a:gd name="connsiteX2557" fmla="*/ 411227 w 808720"/>
                  <a:gd name="connsiteY2557" fmla="*/ 12951 h 1047182"/>
                  <a:gd name="connsiteX2558" fmla="*/ 410382 w 808720"/>
                  <a:gd name="connsiteY2558" fmla="*/ 13036 h 1047182"/>
                  <a:gd name="connsiteX2559" fmla="*/ 410964 w 808720"/>
                  <a:gd name="connsiteY2559" fmla="*/ 12874 h 1047182"/>
                  <a:gd name="connsiteX2560" fmla="*/ 492982 w 808720"/>
                  <a:gd name="connsiteY2560" fmla="*/ 12726 h 1047182"/>
                  <a:gd name="connsiteX2561" fmla="*/ 489974 w 808720"/>
                  <a:gd name="connsiteY2561" fmla="*/ 14093 h 1047182"/>
                  <a:gd name="connsiteX2562" fmla="*/ 489420 w 808720"/>
                  <a:gd name="connsiteY2562" fmla="*/ 14217 h 1047182"/>
                  <a:gd name="connsiteX2563" fmla="*/ 488875 w 808720"/>
                  <a:gd name="connsiteY2563" fmla="*/ 14333 h 1047182"/>
                  <a:gd name="connsiteX2564" fmla="*/ 482852 w 808720"/>
                  <a:gd name="connsiteY2564" fmla="*/ 15337 h 1047182"/>
                  <a:gd name="connsiteX2565" fmla="*/ 485127 w 808720"/>
                  <a:gd name="connsiteY2565" fmla="*/ 14303 h 1047182"/>
                  <a:gd name="connsiteX2566" fmla="*/ 485753 w 808720"/>
                  <a:gd name="connsiteY2566" fmla="*/ 14168 h 1047182"/>
                  <a:gd name="connsiteX2567" fmla="*/ 485896 w 808720"/>
                  <a:gd name="connsiteY2567" fmla="*/ 14075 h 1047182"/>
                  <a:gd name="connsiteX2568" fmla="*/ 535295 w 808720"/>
                  <a:gd name="connsiteY2568" fmla="*/ 12704 h 1047182"/>
                  <a:gd name="connsiteX2569" fmla="*/ 535336 w 808720"/>
                  <a:gd name="connsiteY2569" fmla="*/ 12786 h 1047182"/>
                  <a:gd name="connsiteX2570" fmla="*/ 535157 w 808720"/>
                  <a:gd name="connsiteY2570" fmla="*/ 12730 h 1047182"/>
                  <a:gd name="connsiteX2571" fmla="*/ 477409 w 808720"/>
                  <a:gd name="connsiteY2571" fmla="*/ 12690 h 1047182"/>
                  <a:gd name="connsiteX2572" fmla="*/ 476277 w 808720"/>
                  <a:gd name="connsiteY2572" fmla="*/ 13097 h 1047182"/>
                  <a:gd name="connsiteX2573" fmla="*/ 472989 w 808720"/>
                  <a:gd name="connsiteY2573" fmla="*/ 13473 h 1047182"/>
                  <a:gd name="connsiteX2574" fmla="*/ 411668 w 808720"/>
                  <a:gd name="connsiteY2574" fmla="*/ 12678 h 1047182"/>
                  <a:gd name="connsiteX2575" fmla="*/ 410964 w 808720"/>
                  <a:gd name="connsiteY2575" fmla="*/ 12874 h 1047182"/>
                  <a:gd name="connsiteX2576" fmla="*/ 407767 w 808720"/>
                  <a:gd name="connsiteY2576" fmla="*/ 13263 h 1047182"/>
                  <a:gd name="connsiteX2577" fmla="*/ 410962 w 808720"/>
                  <a:gd name="connsiteY2577" fmla="*/ 12733 h 1047182"/>
                  <a:gd name="connsiteX2578" fmla="*/ 459227 w 808720"/>
                  <a:gd name="connsiteY2578" fmla="*/ 12676 h 1047182"/>
                  <a:gd name="connsiteX2579" fmla="*/ 457120 w 808720"/>
                  <a:gd name="connsiteY2579" fmla="*/ 13777 h 1047182"/>
                  <a:gd name="connsiteX2580" fmla="*/ 449840 w 808720"/>
                  <a:gd name="connsiteY2580" fmla="*/ 14990 h 1047182"/>
                  <a:gd name="connsiteX2581" fmla="*/ 456794 w 808720"/>
                  <a:gd name="connsiteY2581" fmla="*/ 13947 h 1047182"/>
                  <a:gd name="connsiteX2582" fmla="*/ 455553 w 808720"/>
                  <a:gd name="connsiteY2582" fmla="*/ 14596 h 1047182"/>
                  <a:gd name="connsiteX2583" fmla="*/ 446518 w 808720"/>
                  <a:gd name="connsiteY2583" fmla="*/ 16498 h 1047182"/>
                  <a:gd name="connsiteX2584" fmla="*/ 442822 w 808720"/>
                  <a:gd name="connsiteY2584" fmla="*/ 16920 h 1047182"/>
                  <a:gd name="connsiteX2585" fmla="*/ 446331 w 808720"/>
                  <a:gd name="connsiteY2585" fmla="*/ 14737 h 1047182"/>
                  <a:gd name="connsiteX2586" fmla="*/ 453083 w 808720"/>
                  <a:gd name="connsiteY2586" fmla="*/ 13560 h 1047182"/>
                  <a:gd name="connsiteX2587" fmla="*/ 413052 w 808720"/>
                  <a:gd name="connsiteY2587" fmla="*/ 12668 h 1047182"/>
                  <a:gd name="connsiteX2588" fmla="*/ 412201 w 808720"/>
                  <a:gd name="connsiteY2588" fmla="*/ 12853 h 1047182"/>
                  <a:gd name="connsiteX2589" fmla="*/ 411789 w 808720"/>
                  <a:gd name="connsiteY2589" fmla="*/ 12894 h 1047182"/>
                  <a:gd name="connsiteX2590" fmla="*/ 411895 w 808720"/>
                  <a:gd name="connsiteY2590" fmla="*/ 12847 h 1047182"/>
                  <a:gd name="connsiteX2591" fmla="*/ 536034 w 808720"/>
                  <a:gd name="connsiteY2591" fmla="*/ 12641 h 1047182"/>
                  <a:gd name="connsiteX2592" fmla="*/ 537495 w 808720"/>
                  <a:gd name="connsiteY2592" fmla="*/ 13636 h 1047182"/>
                  <a:gd name="connsiteX2593" fmla="*/ 537467 w 808720"/>
                  <a:gd name="connsiteY2593" fmla="*/ 13978 h 1047182"/>
                  <a:gd name="connsiteX2594" fmla="*/ 536383 w 808720"/>
                  <a:gd name="connsiteY2594" fmla="*/ 13427 h 1047182"/>
                  <a:gd name="connsiteX2595" fmla="*/ 517984 w 808720"/>
                  <a:gd name="connsiteY2595" fmla="*/ 12640 h 1047182"/>
                  <a:gd name="connsiteX2596" fmla="*/ 516760 w 808720"/>
                  <a:gd name="connsiteY2596" fmla="*/ 13864 h 1047182"/>
                  <a:gd name="connsiteX2597" fmla="*/ 516420 w 808720"/>
                  <a:gd name="connsiteY2597" fmla="*/ 13995 h 1047182"/>
                  <a:gd name="connsiteX2598" fmla="*/ 517448 w 808720"/>
                  <a:gd name="connsiteY2598" fmla="*/ 12993 h 1047182"/>
                  <a:gd name="connsiteX2599" fmla="*/ 406232 w 808720"/>
                  <a:gd name="connsiteY2599" fmla="*/ 12638 h 1047182"/>
                  <a:gd name="connsiteX2600" fmla="*/ 405225 w 808720"/>
                  <a:gd name="connsiteY2600" fmla="*/ 12874 h 1047182"/>
                  <a:gd name="connsiteX2601" fmla="*/ 402140 w 808720"/>
                  <a:gd name="connsiteY2601" fmla="*/ 13414 h 1047182"/>
                  <a:gd name="connsiteX2602" fmla="*/ 402436 w 808720"/>
                  <a:gd name="connsiteY2602" fmla="*/ 13303 h 1047182"/>
                  <a:gd name="connsiteX2603" fmla="*/ 405893 w 808720"/>
                  <a:gd name="connsiteY2603" fmla="*/ 12660 h 1047182"/>
                  <a:gd name="connsiteX2604" fmla="*/ 497568 w 808720"/>
                  <a:gd name="connsiteY2604" fmla="*/ 12636 h 1047182"/>
                  <a:gd name="connsiteX2605" fmla="*/ 495819 w 808720"/>
                  <a:gd name="connsiteY2605" fmla="*/ 13176 h 1047182"/>
                  <a:gd name="connsiteX2606" fmla="*/ 489777 w 808720"/>
                  <a:gd name="connsiteY2606" fmla="*/ 14183 h 1047182"/>
                  <a:gd name="connsiteX2607" fmla="*/ 489888 w 808720"/>
                  <a:gd name="connsiteY2607" fmla="*/ 14132 h 1047182"/>
                  <a:gd name="connsiteX2608" fmla="*/ 491501 w 808720"/>
                  <a:gd name="connsiteY2608" fmla="*/ 13774 h 1047182"/>
                  <a:gd name="connsiteX2609" fmla="*/ 494799 w 808720"/>
                  <a:gd name="connsiteY2609" fmla="*/ 13071 h 1047182"/>
                  <a:gd name="connsiteX2610" fmla="*/ 526150 w 808720"/>
                  <a:gd name="connsiteY2610" fmla="*/ 12628 h 1047182"/>
                  <a:gd name="connsiteX2611" fmla="*/ 526155 w 808720"/>
                  <a:gd name="connsiteY2611" fmla="*/ 12631 h 1047182"/>
                  <a:gd name="connsiteX2612" fmla="*/ 525206 w 808720"/>
                  <a:gd name="connsiteY2612" fmla="*/ 14149 h 1047182"/>
                  <a:gd name="connsiteX2613" fmla="*/ 522711 w 808720"/>
                  <a:gd name="connsiteY2613" fmla="*/ 14692 h 1047182"/>
                  <a:gd name="connsiteX2614" fmla="*/ 435257 w 808720"/>
                  <a:gd name="connsiteY2614" fmla="*/ 12614 h 1047182"/>
                  <a:gd name="connsiteX2615" fmla="*/ 435027 w 808720"/>
                  <a:gd name="connsiteY2615" fmla="*/ 12693 h 1047182"/>
                  <a:gd name="connsiteX2616" fmla="*/ 434449 w 808720"/>
                  <a:gd name="connsiteY2616" fmla="*/ 12755 h 1047182"/>
                  <a:gd name="connsiteX2617" fmla="*/ 435193 w 808720"/>
                  <a:gd name="connsiteY2617" fmla="*/ 12623 h 1047182"/>
                  <a:gd name="connsiteX2618" fmla="*/ 534779 w 808720"/>
                  <a:gd name="connsiteY2618" fmla="*/ 12611 h 1047182"/>
                  <a:gd name="connsiteX2619" fmla="*/ 535157 w 808720"/>
                  <a:gd name="connsiteY2619" fmla="*/ 12730 h 1047182"/>
                  <a:gd name="connsiteX2620" fmla="*/ 535051 w 808720"/>
                  <a:gd name="connsiteY2620" fmla="*/ 12749 h 1047182"/>
                  <a:gd name="connsiteX2621" fmla="*/ 539715 w 808720"/>
                  <a:gd name="connsiteY2621" fmla="*/ 12610 h 1047182"/>
                  <a:gd name="connsiteX2622" fmla="*/ 540354 w 808720"/>
                  <a:gd name="connsiteY2622" fmla="*/ 13414 h 1047182"/>
                  <a:gd name="connsiteX2623" fmla="*/ 540438 w 808720"/>
                  <a:gd name="connsiteY2623" fmla="*/ 13807 h 1047182"/>
                  <a:gd name="connsiteX2624" fmla="*/ 539400 w 808720"/>
                  <a:gd name="connsiteY2624" fmla="*/ 13255 h 1047182"/>
                  <a:gd name="connsiteX2625" fmla="*/ 501027 w 808720"/>
                  <a:gd name="connsiteY2625" fmla="*/ 12586 h 1047182"/>
                  <a:gd name="connsiteX2626" fmla="*/ 496598 w 808720"/>
                  <a:gd name="connsiteY2626" fmla="*/ 14661 h 1047182"/>
                  <a:gd name="connsiteX2627" fmla="*/ 487123 w 808720"/>
                  <a:gd name="connsiteY2627" fmla="*/ 16635 h 1047182"/>
                  <a:gd name="connsiteX2628" fmla="*/ 491510 w 808720"/>
                  <a:gd name="connsiteY2628" fmla="*/ 14990 h 1047182"/>
                  <a:gd name="connsiteX2629" fmla="*/ 495098 w 808720"/>
                  <a:gd name="connsiteY2629" fmla="*/ 13645 h 1047182"/>
                  <a:gd name="connsiteX2630" fmla="*/ 480761 w 808720"/>
                  <a:gd name="connsiteY2630" fmla="*/ 12584 h 1047182"/>
                  <a:gd name="connsiteX2631" fmla="*/ 479985 w 808720"/>
                  <a:gd name="connsiteY2631" fmla="*/ 12953 h 1047182"/>
                  <a:gd name="connsiteX2632" fmla="*/ 477865 w 808720"/>
                  <a:gd name="connsiteY2632" fmla="*/ 13284 h 1047182"/>
                  <a:gd name="connsiteX2633" fmla="*/ 479772 w 808720"/>
                  <a:gd name="connsiteY2633" fmla="*/ 12697 h 1047182"/>
                  <a:gd name="connsiteX2634" fmla="*/ 536003 w 808720"/>
                  <a:gd name="connsiteY2634" fmla="*/ 12572 h 1047182"/>
                  <a:gd name="connsiteX2635" fmla="*/ 536034 w 808720"/>
                  <a:gd name="connsiteY2635" fmla="*/ 12641 h 1047182"/>
                  <a:gd name="connsiteX2636" fmla="*/ 535948 w 808720"/>
                  <a:gd name="connsiteY2636" fmla="*/ 12582 h 1047182"/>
                  <a:gd name="connsiteX2637" fmla="*/ 407236 w 808720"/>
                  <a:gd name="connsiteY2637" fmla="*/ 12572 h 1047182"/>
                  <a:gd name="connsiteX2638" fmla="*/ 404702 w 808720"/>
                  <a:gd name="connsiteY2638" fmla="*/ 12997 h 1047182"/>
                  <a:gd name="connsiteX2639" fmla="*/ 405225 w 808720"/>
                  <a:gd name="connsiteY2639" fmla="*/ 12874 h 1047182"/>
                  <a:gd name="connsiteX2640" fmla="*/ 406780 w 808720"/>
                  <a:gd name="connsiteY2640" fmla="*/ 12602 h 1047182"/>
                  <a:gd name="connsiteX2641" fmla="*/ 466001 w 808720"/>
                  <a:gd name="connsiteY2641" fmla="*/ 12566 h 1047182"/>
                  <a:gd name="connsiteX2642" fmla="*/ 457515 w 808720"/>
                  <a:gd name="connsiteY2642" fmla="*/ 14991 h 1047182"/>
                  <a:gd name="connsiteX2643" fmla="*/ 452692 w 808720"/>
                  <a:gd name="connsiteY2643" fmla="*/ 15733 h 1047182"/>
                  <a:gd name="connsiteX2644" fmla="*/ 455323 w 808720"/>
                  <a:gd name="connsiteY2644" fmla="*/ 14716 h 1047182"/>
                  <a:gd name="connsiteX2645" fmla="*/ 455553 w 808720"/>
                  <a:gd name="connsiteY2645" fmla="*/ 14596 h 1047182"/>
                  <a:gd name="connsiteX2646" fmla="*/ 463194 w 808720"/>
                  <a:gd name="connsiteY2646" fmla="*/ 12987 h 1047182"/>
                  <a:gd name="connsiteX2647" fmla="*/ 509717 w 808720"/>
                  <a:gd name="connsiteY2647" fmla="*/ 12558 h 1047182"/>
                  <a:gd name="connsiteX2648" fmla="*/ 506375 w 808720"/>
                  <a:gd name="connsiteY2648" fmla="*/ 13284 h 1047182"/>
                  <a:gd name="connsiteX2649" fmla="*/ 499816 w 808720"/>
                  <a:gd name="connsiteY2649" fmla="*/ 14710 h 1047182"/>
                  <a:gd name="connsiteX2650" fmla="*/ 501342 w 808720"/>
                  <a:gd name="connsiteY2650" fmla="*/ 14032 h 1047182"/>
                  <a:gd name="connsiteX2651" fmla="*/ 507139 w 808720"/>
                  <a:gd name="connsiteY2651" fmla="*/ 13011 h 1047182"/>
                  <a:gd name="connsiteX2652" fmla="*/ 449840 w 808720"/>
                  <a:gd name="connsiteY2652" fmla="*/ 12554 h 1047182"/>
                  <a:gd name="connsiteX2653" fmla="*/ 448421 w 808720"/>
                  <a:gd name="connsiteY2653" fmla="*/ 13436 h 1047182"/>
                  <a:gd name="connsiteX2654" fmla="*/ 443647 w 808720"/>
                  <a:gd name="connsiteY2654" fmla="*/ 14004 h 1047182"/>
                  <a:gd name="connsiteX2655" fmla="*/ 447274 w 808720"/>
                  <a:gd name="connsiteY2655" fmla="*/ 12839 h 1047182"/>
                  <a:gd name="connsiteX2656" fmla="*/ 456057 w 808720"/>
                  <a:gd name="connsiteY2656" fmla="*/ 12527 h 1047182"/>
                  <a:gd name="connsiteX2657" fmla="*/ 453731 w 808720"/>
                  <a:gd name="connsiteY2657" fmla="*/ 13017 h 1047182"/>
                  <a:gd name="connsiteX2658" fmla="*/ 448962 w 808720"/>
                  <a:gd name="connsiteY2658" fmla="*/ 13675 h 1047182"/>
                  <a:gd name="connsiteX2659" fmla="*/ 452273 w 808720"/>
                  <a:gd name="connsiteY2659" fmla="*/ 12978 h 1047182"/>
                  <a:gd name="connsiteX2660" fmla="*/ 534614 w 808720"/>
                  <a:gd name="connsiteY2660" fmla="*/ 12527 h 1047182"/>
                  <a:gd name="connsiteX2661" fmla="*/ 534779 w 808720"/>
                  <a:gd name="connsiteY2661" fmla="*/ 12611 h 1047182"/>
                  <a:gd name="connsiteX2662" fmla="*/ 534585 w 808720"/>
                  <a:gd name="connsiteY2662" fmla="*/ 12550 h 1047182"/>
                  <a:gd name="connsiteX2663" fmla="*/ 532674 w 808720"/>
                  <a:gd name="connsiteY2663" fmla="*/ 12526 h 1047182"/>
                  <a:gd name="connsiteX2664" fmla="*/ 532016 w 808720"/>
                  <a:gd name="connsiteY2664" fmla="*/ 13315 h 1047182"/>
                  <a:gd name="connsiteX2665" fmla="*/ 531957 w 808720"/>
                  <a:gd name="connsiteY2665" fmla="*/ 13326 h 1047182"/>
                  <a:gd name="connsiteX2666" fmla="*/ 532007 w 808720"/>
                  <a:gd name="connsiteY2666" fmla="*/ 12671 h 1047182"/>
                  <a:gd name="connsiteX2667" fmla="*/ 413735 w 808720"/>
                  <a:gd name="connsiteY2667" fmla="*/ 12520 h 1047182"/>
                  <a:gd name="connsiteX2668" fmla="*/ 413560 w 808720"/>
                  <a:gd name="connsiteY2668" fmla="*/ 12558 h 1047182"/>
                  <a:gd name="connsiteX2669" fmla="*/ 412163 w 808720"/>
                  <a:gd name="connsiteY2669" fmla="*/ 12728 h 1047182"/>
                  <a:gd name="connsiteX2670" fmla="*/ 412401 w 808720"/>
                  <a:gd name="connsiteY2670" fmla="*/ 12622 h 1047182"/>
                  <a:gd name="connsiteX2671" fmla="*/ 520316 w 808720"/>
                  <a:gd name="connsiteY2671" fmla="*/ 12501 h 1047182"/>
                  <a:gd name="connsiteX2672" fmla="*/ 517827 w 808720"/>
                  <a:gd name="connsiteY2672" fmla="*/ 14990 h 1047182"/>
                  <a:gd name="connsiteX2673" fmla="*/ 515127 w 808720"/>
                  <a:gd name="connsiteY2673" fmla="*/ 16340 h 1047182"/>
                  <a:gd name="connsiteX2674" fmla="*/ 514050 w 808720"/>
                  <a:gd name="connsiteY2674" fmla="*/ 16575 h 1047182"/>
                  <a:gd name="connsiteX2675" fmla="*/ 516760 w 808720"/>
                  <a:gd name="connsiteY2675" fmla="*/ 13864 h 1047182"/>
                  <a:gd name="connsiteX2676" fmla="*/ 436803 w 808720"/>
                  <a:gd name="connsiteY2676" fmla="*/ 12499 h 1047182"/>
                  <a:gd name="connsiteX2677" fmla="*/ 432983 w 808720"/>
                  <a:gd name="connsiteY2677" fmla="*/ 14197 h 1047182"/>
                  <a:gd name="connsiteX2678" fmla="*/ 428627 w 808720"/>
                  <a:gd name="connsiteY2678" fmla="*/ 14911 h 1047182"/>
                  <a:gd name="connsiteX2679" fmla="*/ 424996 w 808720"/>
                  <a:gd name="connsiteY2679" fmla="*/ 15314 h 1047182"/>
                  <a:gd name="connsiteX2680" fmla="*/ 432295 w 808720"/>
                  <a:gd name="connsiteY2680" fmla="*/ 13620 h 1047182"/>
                  <a:gd name="connsiteX2681" fmla="*/ 435027 w 808720"/>
                  <a:gd name="connsiteY2681" fmla="*/ 12693 h 1047182"/>
                  <a:gd name="connsiteX2682" fmla="*/ 544197 w 808720"/>
                  <a:gd name="connsiteY2682" fmla="*/ 12488 h 1047182"/>
                  <a:gd name="connsiteX2683" fmla="*/ 544209 w 808720"/>
                  <a:gd name="connsiteY2683" fmla="*/ 12931 h 1047182"/>
                  <a:gd name="connsiteX2684" fmla="*/ 543606 w 808720"/>
                  <a:gd name="connsiteY2684" fmla="*/ 14834 h 1047182"/>
                  <a:gd name="connsiteX2685" fmla="*/ 543492 w 808720"/>
                  <a:gd name="connsiteY2685" fmla="*/ 14551 h 1047182"/>
                  <a:gd name="connsiteX2686" fmla="*/ 414278 w 808720"/>
                  <a:gd name="connsiteY2686" fmla="*/ 12479 h 1047182"/>
                  <a:gd name="connsiteX2687" fmla="*/ 413052 w 808720"/>
                  <a:gd name="connsiteY2687" fmla="*/ 12668 h 1047182"/>
                  <a:gd name="connsiteX2688" fmla="*/ 413560 w 808720"/>
                  <a:gd name="connsiteY2688" fmla="*/ 12558 h 1047182"/>
                  <a:gd name="connsiteX2689" fmla="*/ 414105 w 808720"/>
                  <a:gd name="connsiteY2689" fmla="*/ 12492 h 1047182"/>
                  <a:gd name="connsiteX2690" fmla="*/ 483253 w 808720"/>
                  <a:gd name="connsiteY2690" fmla="*/ 12442 h 1047182"/>
                  <a:gd name="connsiteX2691" fmla="*/ 481711 w 808720"/>
                  <a:gd name="connsiteY2691" fmla="*/ 13175 h 1047182"/>
                  <a:gd name="connsiteX2692" fmla="*/ 478390 w 808720"/>
                  <a:gd name="connsiteY2692" fmla="*/ 13711 h 1047182"/>
                  <a:gd name="connsiteX2693" fmla="*/ 478966 w 808720"/>
                  <a:gd name="connsiteY2693" fmla="*/ 13437 h 1047182"/>
                  <a:gd name="connsiteX2694" fmla="*/ 481020 w 808720"/>
                  <a:gd name="connsiteY2694" fmla="*/ 12827 h 1047182"/>
                  <a:gd name="connsiteX2695" fmla="*/ 482737 w 808720"/>
                  <a:gd name="connsiteY2695" fmla="*/ 12523 h 1047182"/>
                  <a:gd name="connsiteX2696" fmla="*/ 482739 w 808720"/>
                  <a:gd name="connsiteY2696" fmla="*/ 12523 h 1047182"/>
                  <a:gd name="connsiteX2697" fmla="*/ 532752 w 808720"/>
                  <a:gd name="connsiteY2697" fmla="*/ 12432 h 1047182"/>
                  <a:gd name="connsiteX2698" fmla="*/ 532824 w 808720"/>
                  <a:gd name="connsiteY2698" fmla="*/ 12493 h 1047182"/>
                  <a:gd name="connsiteX2699" fmla="*/ 532674 w 808720"/>
                  <a:gd name="connsiteY2699" fmla="*/ 12526 h 1047182"/>
                  <a:gd name="connsiteX2700" fmla="*/ 412863 w 808720"/>
                  <a:gd name="connsiteY2700" fmla="*/ 12417 h 1047182"/>
                  <a:gd name="connsiteX2701" fmla="*/ 412401 w 808720"/>
                  <a:gd name="connsiteY2701" fmla="*/ 12622 h 1047182"/>
                  <a:gd name="connsiteX2702" fmla="*/ 411668 w 808720"/>
                  <a:gd name="connsiteY2702" fmla="*/ 12678 h 1047182"/>
                  <a:gd name="connsiteX2703" fmla="*/ 412232 w 808720"/>
                  <a:gd name="connsiteY2703" fmla="*/ 12522 h 1047182"/>
                  <a:gd name="connsiteX2704" fmla="*/ 427238 w 808720"/>
                  <a:gd name="connsiteY2704" fmla="*/ 12417 h 1047182"/>
                  <a:gd name="connsiteX2705" fmla="*/ 425311 w 808720"/>
                  <a:gd name="connsiteY2705" fmla="*/ 12898 h 1047182"/>
                  <a:gd name="connsiteX2706" fmla="*/ 422728 w 808720"/>
                  <a:gd name="connsiteY2706" fmla="*/ 13327 h 1047182"/>
                  <a:gd name="connsiteX2707" fmla="*/ 424511 w 808720"/>
                  <a:gd name="connsiteY2707" fmla="*/ 12849 h 1047182"/>
                  <a:gd name="connsiteX2708" fmla="*/ 424698 w 808720"/>
                  <a:gd name="connsiteY2708" fmla="*/ 12812 h 1047182"/>
                  <a:gd name="connsiteX2709" fmla="*/ 426269 w 808720"/>
                  <a:gd name="connsiteY2709" fmla="*/ 12378 h 1047182"/>
                  <a:gd name="connsiteX2710" fmla="*/ 426054 w 808720"/>
                  <a:gd name="connsiteY2710" fmla="*/ 12435 h 1047182"/>
                  <a:gd name="connsiteX2711" fmla="*/ 422018 w 808720"/>
                  <a:gd name="connsiteY2711" fmla="*/ 13230 h 1047182"/>
                  <a:gd name="connsiteX2712" fmla="*/ 419875 w 808720"/>
                  <a:gd name="connsiteY2712" fmla="*/ 13564 h 1047182"/>
                  <a:gd name="connsiteX2713" fmla="*/ 422351 w 808720"/>
                  <a:gd name="connsiteY2713" fmla="*/ 12929 h 1047182"/>
                  <a:gd name="connsiteX2714" fmla="*/ 537096 w 808720"/>
                  <a:gd name="connsiteY2714" fmla="*/ 12368 h 1047182"/>
                  <a:gd name="connsiteX2715" fmla="*/ 538042 w 808720"/>
                  <a:gd name="connsiteY2715" fmla="*/ 12834 h 1047182"/>
                  <a:gd name="connsiteX2716" fmla="*/ 538574 w 808720"/>
                  <a:gd name="connsiteY2716" fmla="*/ 13218 h 1047182"/>
                  <a:gd name="connsiteX2717" fmla="*/ 538086 w 808720"/>
                  <a:gd name="connsiteY2717" fmla="*/ 14038 h 1047182"/>
                  <a:gd name="connsiteX2718" fmla="*/ 537495 w 808720"/>
                  <a:gd name="connsiteY2718" fmla="*/ 13636 h 1047182"/>
                  <a:gd name="connsiteX2719" fmla="*/ 537565 w 808720"/>
                  <a:gd name="connsiteY2719" fmla="*/ 12797 h 1047182"/>
                  <a:gd name="connsiteX2720" fmla="*/ 536734 w 808720"/>
                  <a:gd name="connsiteY2720" fmla="*/ 12436 h 1047182"/>
                  <a:gd name="connsiteX2721" fmla="*/ 410691 w 808720"/>
                  <a:gd name="connsiteY2721" fmla="*/ 12347 h 1047182"/>
                  <a:gd name="connsiteX2722" fmla="*/ 406411 w 808720"/>
                  <a:gd name="connsiteY2722" fmla="*/ 13081 h 1047182"/>
                  <a:gd name="connsiteX2723" fmla="*/ 404469 w 808720"/>
                  <a:gd name="connsiteY2723" fmla="*/ 13230 h 1047182"/>
                  <a:gd name="connsiteX2724" fmla="*/ 408520 w 808720"/>
                  <a:gd name="connsiteY2724" fmla="*/ 12488 h 1047182"/>
                  <a:gd name="connsiteX2725" fmla="*/ 407489 w 808720"/>
                  <a:gd name="connsiteY2725" fmla="*/ 12342 h 1047182"/>
                  <a:gd name="connsiteX2726" fmla="*/ 407070 w 808720"/>
                  <a:gd name="connsiteY2726" fmla="*/ 12441 h 1047182"/>
                  <a:gd name="connsiteX2727" fmla="*/ 405893 w 808720"/>
                  <a:gd name="connsiteY2727" fmla="*/ 12660 h 1047182"/>
                  <a:gd name="connsiteX2728" fmla="*/ 403784 w 808720"/>
                  <a:gd name="connsiteY2728" fmla="*/ 12797 h 1047182"/>
                  <a:gd name="connsiteX2729" fmla="*/ 406679 w 808720"/>
                  <a:gd name="connsiteY2729" fmla="*/ 12411 h 1047182"/>
                  <a:gd name="connsiteX2730" fmla="*/ 412884 w 808720"/>
                  <a:gd name="connsiteY2730" fmla="*/ 12341 h 1047182"/>
                  <a:gd name="connsiteX2731" fmla="*/ 412232 w 808720"/>
                  <a:gd name="connsiteY2731" fmla="*/ 12522 h 1047182"/>
                  <a:gd name="connsiteX2732" fmla="*/ 410962 w 808720"/>
                  <a:gd name="connsiteY2732" fmla="*/ 12733 h 1047182"/>
                  <a:gd name="connsiteX2733" fmla="*/ 409085 w 808720"/>
                  <a:gd name="connsiteY2733" fmla="*/ 12877 h 1047182"/>
                  <a:gd name="connsiteX2734" fmla="*/ 409140 w 808720"/>
                  <a:gd name="connsiteY2734" fmla="*/ 12863 h 1047182"/>
                  <a:gd name="connsiteX2735" fmla="*/ 421846 w 808720"/>
                  <a:gd name="connsiteY2735" fmla="*/ 12336 h 1047182"/>
                  <a:gd name="connsiteX2736" fmla="*/ 420839 w 808720"/>
                  <a:gd name="connsiteY2736" fmla="*/ 12624 h 1047182"/>
                  <a:gd name="connsiteX2737" fmla="*/ 408185 w 808720"/>
                  <a:gd name="connsiteY2737" fmla="*/ 14496 h 1047182"/>
                  <a:gd name="connsiteX2738" fmla="*/ 410992 w 808720"/>
                  <a:gd name="connsiteY2738" fmla="*/ 13249 h 1047182"/>
                  <a:gd name="connsiteX2739" fmla="*/ 416370 w 808720"/>
                  <a:gd name="connsiteY2739" fmla="*/ 12748 h 1047182"/>
                  <a:gd name="connsiteX2740" fmla="*/ 411447 w 808720"/>
                  <a:gd name="connsiteY2740" fmla="*/ 12297 h 1047182"/>
                  <a:gd name="connsiteX2741" fmla="*/ 409792 w 808720"/>
                  <a:gd name="connsiteY2741" fmla="*/ 12703 h 1047182"/>
                  <a:gd name="connsiteX2742" fmla="*/ 408521 w 808720"/>
                  <a:gd name="connsiteY2742" fmla="*/ 12920 h 1047182"/>
                  <a:gd name="connsiteX2743" fmla="*/ 407877 w 808720"/>
                  <a:gd name="connsiteY2743" fmla="*/ 12969 h 1047182"/>
                  <a:gd name="connsiteX2744" fmla="*/ 410905 w 808720"/>
                  <a:gd name="connsiteY2744" fmla="*/ 12333 h 1047182"/>
                  <a:gd name="connsiteX2745" fmla="*/ 533758 w 808720"/>
                  <a:gd name="connsiteY2745" fmla="*/ 12290 h 1047182"/>
                  <a:gd name="connsiteX2746" fmla="*/ 534585 w 808720"/>
                  <a:gd name="connsiteY2746" fmla="*/ 12550 h 1047182"/>
                  <a:gd name="connsiteX2747" fmla="*/ 534118 w 808720"/>
                  <a:gd name="connsiteY2747" fmla="*/ 12923 h 1047182"/>
                  <a:gd name="connsiteX2748" fmla="*/ 533153 w 808720"/>
                  <a:gd name="connsiteY2748" fmla="*/ 13103 h 1047182"/>
                  <a:gd name="connsiteX2749" fmla="*/ 533179 w 808720"/>
                  <a:gd name="connsiteY2749" fmla="*/ 12797 h 1047182"/>
                  <a:gd name="connsiteX2750" fmla="*/ 532824 w 808720"/>
                  <a:gd name="connsiteY2750" fmla="*/ 12493 h 1047182"/>
                  <a:gd name="connsiteX2751" fmla="*/ 537565 w 808720"/>
                  <a:gd name="connsiteY2751" fmla="*/ 12281 h 1047182"/>
                  <a:gd name="connsiteX2752" fmla="*/ 538525 w 808720"/>
                  <a:gd name="connsiteY2752" fmla="*/ 12791 h 1047182"/>
                  <a:gd name="connsiteX2753" fmla="*/ 538662 w 808720"/>
                  <a:gd name="connsiteY2753" fmla="*/ 13071 h 1047182"/>
                  <a:gd name="connsiteX2754" fmla="*/ 538631 w 808720"/>
                  <a:gd name="connsiteY2754" fmla="*/ 13124 h 1047182"/>
                  <a:gd name="connsiteX2755" fmla="*/ 538042 w 808720"/>
                  <a:gd name="connsiteY2755" fmla="*/ 12834 h 1047182"/>
                  <a:gd name="connsiteX2756" fmla="*/ 537334 w 808720"/>
                  <a:gd name="connsiteY2756" fmla="*/ 12324 h 1047182"/>
                  <a:gd name="connsiteX2757" fmla="*/ 483649 w 808720"/>
                  <a:gd name="connsiteY2757" fmla="*/ 12254 h 1047182"/>
                  <a:gd name="connsiteX2758" fmla="*/ 483435 w 808720"/>
                  <a:gd name="connsiteY2758" fmla="*/ 12356 h 1047182"/>
                  <a:gd name="connsiteX2759" fmla="*/ 482739 w 808720"/>
                  <a:gd name="connsiteY2759" fmla="*/ 12523 h 1047182"/>
                  <a:gd name="connsiteX2760" fmla="*/ 481276 w 808720"/>
                  <a:gd name="connsiteY2760" fmla="*/ 12751 h 1047182"/>
                  <a:gd name="connsiteX2761" fmla="*/ 482512 w 808720"/>
                  <a:gd name="connsiteY2761" fmla="*/ 12384 h 1047182"/>
                  <a:gd name="connsiteX2762" fmla="*/ 498818 w 808720"/>
                  <a:gd name="connsiteY2762" fmla="*/ 12250 h 1047182"/>
                  <a:gd name="connsiteX2763" fmla="*/ 497948 w 808720"/>
                  <a:gd name="connsiteY2763" fmla="*/ 12576 h 1047182"/>
                  <a:gd name="connsiteX2764" fmla="*/ 497568 w 808720"/>
                  <a:gd name="connsiteY2764" fmla="*/ 12636 h 1047182"/>
                  <a:gd name="connsiteX2765" fmla="*/ 413287 w 808720"/>
                  <a:gd name="connsiteY2765" fmla="*/ 12229 h 1047182"/>
                  <a:gd name="connsiteX2766" fmla="*/ 413104 w 808720"/>
                  <a:gd name="connsiteY2766" fmla="*/ 12310 h 1047182"/>
                  <a:gd name="connsiteX2767" fmla="*/ 412884 w 808720"/>
                  <a:gd name="connsiteY2767" fmla="*/ 12341 h 1047182"/>
                  <a:gd name="connsiteX2768" fmla="*/ 437412 w 808720"/>
                  <a:gd name="connsiteY2768" fmla="*/ 12229 h 1047182"/>
                  <a:gd name="connsiteX2769" fmla="*/ 437110 w 808720"/>
                  <a:gd name="connsiteY2769" fmla="*/ 12363 h 1047182"/>
                  <a:gd name="connsiteX2770" fmla="*/ 435257 w 808720"/>
                  <a:gd name="connsiteY2770" fmla="*/ 12614 h 1047182"/>
                  <a:gd name="connsiteX2771" fmla="*/ 435274 w 808720"/>
                  <a:gd name="connsiteY2771" fmla="*/ 12609 h 1047182"/>
                  <a:gd name="connsiteX2772" fmla="*/ 408997 w 808720"/>
                  <a:gd name="connsiteY2772" fmla="*/ 12214 h 1047182"/>
                  <a:gd name="connsiteX2773" fmla="*/ 406780 w 808720"/>
                  <a:gd name="connsiteY2773" fmla="*/ 12602 h 1047182"/>
                  <a:gd name="connsiteX2774" fmla="*/ 406232 w 808720"/>
                  <a:gd name="connsiteY2774" fmla="*/ 12638 h 1047182"/>
                  <a:gd name="connsiteX2775" fmla="*/ 407070 w 808720"/>
                  <a:gd name="connsiteY2775" fmla="*/ 12441 h 1047182"/>
                  <a:gd name="connsiteX2776" fmla="*/ 407692 w 808720"/>
                  <a:gd name="connsiteY2776" fmla="*/ 12325 h 1047182"/>
                  <a:gd name="connsiteX2777" fmla="*/ 411498 w 808720"/>
                  <a:gd name="connsiteY2777" fmla="*/ 12208 h 1047182"/>
                  <a:gd name="connsiteX2778" fmla="*/ 410905 w 808720"/>
                  <a:gd name="connsiteY2778" fmla="*/ 12333 h 1047182"/>
                  <a:gd name="connsiteX2779" fmla="*/ 410691 w 808720"/>
                  <a:gd name="connsiteY2779" fmla="*/ 12347 h 1047182"/>
                  <a:gd name="connsiteX2780" fmla="*/ 412868 w 808720"/>
                  <a:gd name="connsiteY2780" fmla="*/ 12205 h 1047182"/>
                  <a:gd name="connsiteX2781" fmla="*/ 409424 w 808720"/>
                  <a:gd name="connsiteY2781" fmla="*/ 12793 h 1047182"/>
                  <a:gd name="connsiteX2782" fmla="*/ 409792 w 808720"/>
                  <a:gd name="connsiteY2782" fmla="*/ 12703 h 1047182"/>
                  <a:gd name="connsiteX2783" fmla="*/ 412624 w 808720"/>
                  <a:gd name="connsiteY2783" fmla="*/ 12221 h 1047182"/>
                  <a:gd name="connsiteX2784" fmla="*/ 413528 w 808720"/>
                  <a:gd name="connsiteY2784" fmla="*/ 12162 h 1047182"/>
                  <a:gd name="connsiteX2785" fmla="*/ 413287 w 808720"/>
                  <a:gd name="connsiteY2785" fmla="*/ 12229 h 1047182"/>
                  <a:gd name="connsiteX2786" fmla="*/ 413422 w 808720"/>
                  <a:gd name="connsiteY2786" fmla="*/ 12169 h 1047182"/>
                  <a:gd name="connsiteX2787" fmla="*/ 488135 w 808720"/>
                  <a:gd name="connsiteY2787" fmla="*/ 12159 h 1047182"/>
                  <a:gd name="connsiteX2788" fmla="*/ 487965 w 808720"/>
                  <a:gd name="connsiteY2788" fmla="*/ 12221 h 1047182"/>
                  <a:gd name="connsiteX2789" fmla="*/ 486923 w 808720"/>
                  <a:gd name="connsiteY2789" fmla="*/ 12419 h 1047182"/>
                  <a:gd name="connsiteX2790" fmla="*/ 484930 w 808720"/>
                  <a:gd name="connsiteY2790" fmla="*/ 12797 h 1047182"/>
                  <a:gd name="connsiteX2791" fmla="*/ 486432 w 808720"/>
                  <a:gd name="connsiteY2791" fmla="*/ 12498 h 1047182"/>
                  <a:gd name="connsiteX2792" fmla="*/ 408618 w 808720"/>
                  <a:gd name="connsiteY2792" fmla="*/ 12153 h 1047182"/>
                  <a:gd name="connsiteX2793" fmla="*/ 407692 w 808720"/>
                  <a:gd name="connsiteY2793" fmla="*/ 12325 h 1047182"/>
                  <a:gd name="connsiteX2794" fmla="*/ 407489 w 808720"/>
                  <a:gd name="connsiteY2794" fmla="*/ 12342 h 1047182"/>
                  <a:gd name="connsiteX2795" fmla="*/ 407874 w 808720"/>
                  <a:gd name="connsiteY2795" fmla="*/ 12252 h 1047182"/>
                  <a:gd name="connsiteX2796" fmla="*/ 460310 w 808720"/>
                  <a:gd name="connsiteY2796" fmla="*/ 12109 h 1047182"/>
                  <a:gd name="connsiteX2797" fmla="*/ 459762 w 808720"/>
                  <a:gd name="connsiteY2797" fmla="*/ 12396 h 1047182"/>
                  <a:gd name="connsiteX2798" fmla="*/ 453083 w 808720"/>
                  <a:gd name="connsiteY2798" fmla="*/ 13560 h 1047182"/>
                  <a:gd name="connsiteX2799" fmla="*/ 446976 w 808720"/>
                  <a:gd name="connsiteY2799" fmla="*/ 14439 h 1047182"/>
                  <a:gd name="connsiteX2800" fmla="*/ 453731 w 808720"/>
                  <a:gd name="connsiteY2800" fmla="*/ 13017 h 1047182"/>
                  <a:gd name="connsiteX2801" fmla="*/ 540072 w 808720"/>
                  <a:gd name="connsiteY2801" fmla="*/ 12084 h 1047182"/>
                  <a:gd name="connsiteX2802" fmla="*/ 541096 w 808720"/>
                  <a:gd name="connsiteY2802" fmla="*/ 12453 h 1047182"/>
                  <a:gd name="connsiteX2803" fmla="*/ 541946 w 808720"/>
                  <a:gd name="connsiteY2803" fmla="*/ 14362 h 1047182"/>
                  <a:gd name="connsiteX2804" fmla="*/ 541913 w 808720"/>
                  <a:gd name="connsiteY2804" fmla="*/ 14738 h 1047182"/>
                  <a:gd name="connsiteX2805" fmla="*/ 541083 w 808720"/>
                  <a:gd name="connsiteY2805" fmla="*/ 14330 h 1047182"/>
                  <a:gd name="connsiteX2806" fmla="*/ 540961 w 808720"/>
                  <a:gd name="connsiteY2806" fmla="*/ 14177 h 1047182"/>
                  <a:gd name="connsiteX2807" fmla="*/ 540924 w 808720"/>
                  <a:gd name="connsiteY2807" fmla="*/ 14065 h 1047182"/>
                  <a:gd name="connsiteX2808" fmla="*/ 540834 w 808720"/>
                  <a:gd name="connsiteY2808" fmla="*/ 14017 h 1047182"/>
                  <a:gd name="connsiteX2809" fmla="*/ 540354 w 808720"/>
                  <a:gd name="connsiteY2809" fmla="*/ 13414 h 1047182"/>
                  <a:gd name="connsiteX2810" fmla="*/ 413636 w 808720"/>
                  <a:gd name="connsiteY2810" fmla="*/ 12074 h 1047182"/>
                  <a:gd name="connsiteX2811" fmla="*/ 413422 w 808720"/>
                  <a:gd name="connsiteY2811" fmla="*/ 12169 h 1047182"/>
                  <a:gd name="connsiteX2812" fmla="*/ 412868 w 808720"/>
                  <a:gd name="connsiteY2812" fmla="*/ 12205 h 1047182"/>
                  <a:gd name="connsiteX2813" fmla="*/ 414965 w 808720"/>
                  <a:gd name="connsiteY2813" fmla="*/ 12068 h 1047182"/>
                  <a:gd name="connsiteX2814" fmla="*/ 412863 w 808720"/>
                  <a:gd name="connsiteY2814" fmla="*/ 12417 h 1047182"/>
                  <a:gd name="connsiteX2815" fmla="*/ 413104 w 808720"/>
                  <a:gd name="connsiteY2815" fmla="*/ 12310 h 1047182"/>
                  <a:gd name="connsiteX2816" fmla="*/ 414729 w 808720"/>
                  <a:gd name="connsiteY2816" fmla="*/ 12083 h 1047182"/>
                  <a:gd name="connsiteX2817" fmla="*/ 535189 w 808720"/>
                  <a:gd name="connsiteY2817" fmla="*/ 12066 h 1047182"/>
                  <a:gd name="connsiteX2818" fmla="*/ 535948 w 808720"/>
                  <a:gd name="connsiteY2818" fmla="*/ 12582 h 1047182"/>
                  <a:gd name="connsiteX2819" fmla="*/ 535295 w 808720"/>
                  <a:gd name="connsiteY2819" fmla="*/ 12704 h 1047182"/>
                  <a:gd name="connsiteX2820" fmla="*/ 535036 w 808720"/>
                  <a:gd name="connsiteY2820" fmla="*/ 12188 h 1047182"/>
                  <a:gd name="connsiteX2821" fmla="*/ 410909 w 808720"/>
                  <a:gd name="connsiteY2821" fmla="*/ 12051 h 1047182"/>
                  <a:gd name="connsiteX2822" fmla="*/ 408520 w 808720"/>
                  <a:gd name="connsiteY2822" fmla="*/ 12488 h 1047182"/>
                  <a:gd name="connsiteX2823" fmla="*/ 407236 w 808720"/>
                  <a:gd name="connsiteY2823" fmla="*/ 12572 h 1047182"/>
                  <a:gd name="connsiteX2824" fmla="*/ 409762 w 808720"/>
                  <a:gd name="connsiteY2824" fmla="*/ 12149 h 1047182"/>
                  <a:gd name="connsiteX2825" fmla="*/ 488686 w 808720"/>
                  <a:gd name="connsiteY2825" fmla="*/ 12050 h 1047182"/>
                  <a:gd name="connsiteX2826" fmla="*/ 488135 w 808720"/>
                  <a:gd name="connsiteY2826" fmla="*/ 12159 h 1047182"/>
                  <a:gd name="connsiteX2827" fmla="*/ 488240 w 808720"/>
                  <a:gd name="connsiteY2827" fmla="*/ 12122 h 1047182"/>
                  <a:gd name="connsiteX2828" fmla="*/ 526524 w 808720"/>
                  <a:gd name="connsiteY2828" fmla="*/ 12041 h 1047182"/>
                  <a:gd name="connsiteX2829" fmla="*/ 526161 w 808720"/>
                  <a:gd name="connsiteY2829" fmla="*/ 12622 h 1047182"/>
                  <a:gd name="connsiteX2830" fmla="*/ 526150 w 808720"/>
                  <a:gd name="connsiteY2830" fmla="*/ 12628 h 1047182"/>
                  <a:gd name="connsiteX2831" fmla="*/ 525733 w 808720"/>
                  <a:gd name="connsiteY2831" fmla="*/ 12472 h 1047182"/>
                  <a:gd name="connsiteX2832" fmla="*/ 428675 w 808720"/>
                  <a:gd name="connsiteY2832" fmla="*/ 12039 h 1047182"/>
                  <a:gd name="connsiteX2833" fmla="*/ 424698 w 808720"/>
                  <a:gd name="connsiteY2833" fmla="*/ 12812 h 1047182"/>
                  <a:gd name="connsiteX2834" fmla="*/ 424576 w 808720"/>
                  <a:gd name="connsiteY2834" fmla="*/ 12831 h 1047182"/>
                  <a:gd name="connsiteX2835" fmla="*/ 426054 w 808720"/>
                  <a:gd name="connsiteY2835" fmla="*/ 12435 h 1047182"/>
                  <a:gd name="connsiteX2836" fmla="*/ 426540 w 808720"/>
                  <a:gd name="connsiteY2836" fmla="*/ 12339 h 1047182"/>
                  <a:gd name="connsiteX2837" fmla="*/ 425834 w 808720"/>
                  <a:gd name="connsiteY2837" fmla="*/ 12036 h 1047182"/>
                  <a:gd name="connsiteX2838" fmla="*/ 422351 w 808720"/>
                  <a:gd name="connsiteY2838" fmla="*/ 12929 h 1047182"/>
                  <a:gd name="connsiteX2839" fmla="*/ 417269 w 808720"/>
                  <a:gd name="connsiteY2839" fmla="*/ 13644 h 1047182"/>
                  <a:gd name="connsiteX2840" fmla="*/ 420839 w 808720"/>
                  <a:gd name="connsiteY2840" fmla="*/ 12624 h 1047182"/>
                  <a:gd name="connsiteX2841" fmla="*/ 423756 w 808720"/>
                  <a:gd name="connsiteY2841" fmla="*/ 12192 h 1047182"/>
                  <a:gd name="connsiteX2842" fmla="*/ 534956 w 808720"/>
                  <a:gd name="connsiteY2842" fmla="*/ 12029 h 1047182"/>
                  <a:gd name="connsiteX2843" fmla="*/ 535036 w 808720"/>
                  <a:gd name="connsiteY2843" fmla="*/ 12188 h 1047182"/>
                  <a:gd name="connsiteX2844" fmla="*/ 534614 w 808720"/>
                  <a:gd name="connsiteY2844" fmla="*/ 12527 h 1047182"/>
                  <a:gd name="connsiteX2845" fmla="*/ 534031 w 808720"/>
                  <a:gd name="connsiteY2845" fmla="*/ 12230 h 1047182"/>
                  <a:gd name="connsiteX2846" fmla="*/ 512819 w 808720"/>
                  <a:gd name="connsiteY2846" fmla="*/ 12012 h 1047182"/>
                  <a:gd name="connsiteX2847" fmla="*/ 511735 w 808720"/>
                  <a:gd name="connsiteY2847" fmla="*/ 12554 h 1047182"/>
                  <a:gd name="connsiteX2848" fmla="*/ 510151 w 808720"/>
                  <a:gd name="connsiteY2848" fmla="*/ 13071 h 1047182"/>
                  <a:gd name="connsiteX2849" fmla="*/ 495896 w 808720"/>
                  <a:gd name="connsiteY2849" fmla="*/ 19377 h 1047182"/>
                  <a:gd name="connsiteX2850" fmla="*/ 509053 w 808720"/>
                  <a:gd name="connsiteY2850" fmla="*/ 13894 h 1047182"/>
                  <a:gd name="connsiteX2851" fmla="*/ 498089 w 808720"/>
                  <a:gd name="connsiteY2851" fmla="*/ 19377 h 1047182"/>
                  <a:gd name="connsiteX2852" fmla="*/ 510721 w 808720"/>
                  <a:gd name="connsiteY2852" fmla="*/ 15797 h 1047182"/>
                  <a:gd name="connsiteX2853" fmla="*/ 506345 w 808720"/>
                  <a:gd name="connsiteY2853" fmla="*/ 18861 h 1047182"/>
                  <a:gd name="connsiteX2854" fmla="*/ 500282 w 808720"/>
                  <a:gd name="connsiteY2854" fmla="*/ 21570 h 1047182"/>
                  <a:gd name="connsiteX2855" fmla="*/ 505079 w 808720"/>
                  <a:gd name="connsiteY2855" fmla="*/ 19747 h 1047182"/>
                  <a:gd name="connsiteX2856" fmla="*/ 502475 w 808720"/>
                  <a:gd name="connsiteY2856" fmla="*/ 21570 h 1047182"/>
                  <a:gd name="connsiteX2857" fmla="*/ 506262 w 808720"/>
                  <a:gd name="connsiteY2857" fmla="*/ 19298 h 1047182"/>
                  <a:gd name="connsiteX2858" fmla="*/ 511054 w 808720"/>
                  <a:gd name="connsiteY2858" fmla="*/ 17477 h 1047182"/>
                  <a:gd name="connsiteX2859" fmla="*/ 504668 w 808720"/>
                  <a:gd name="connsiteY2859" fmla="*/ 21570 h 1047182"/>
                  <a:gd name="connsiteX2860" fmla="*/ 513441 w 808720"/>
                  <a:gd name="connsiteY2860" fmla="*/ 17183 h 1047182"/>
                  <a:gd name="connsiteX2861" fmla="*/ 509054 w 808720"/>
                  <a:gd name="connsiteY2861" fmla="*/ 21570 h 1047182"/>
                  <a:gd name="connsiteX2862" fmla="*/ 513002 w 808720"/>
                  <a:gd name="connsiteY2862" fmla="*/ 19815 h 1047182"/>
                  <a:gd name="connsiteX2863" fmla="*/ 511248 w 808720"/>
                  <a:gd name="connsiteY2863" fmla="*/ 21570 h 1047182"/>
                  <a:gd name="connsiteX2864" fmla="*/ 517514 w 808720"/>
                  <a:gd name="connsiteY2864" fmla="*/ 17810 h 1047182"/>
                  <a:gd name="connsiteX2865" fmla="*/ 521391 w 808720"/>
                  <a:gd name="connsiteY2865" fmla="*/ 16087 h 1047182"/>
                  <a:gd name="connsiteX2866" fmla="*/ 521940 w 808720"/>
                  <a:gd name="connsiteY2866" fmla="*/ 15192 h 1047182"/>
                  <a:gd name="connsiteX2867" fmla="*/ 524864 w 808720"/>
                  <a:gd name="connsiteY2867" fmla="*/ 14647 h 1047182"/>
                  <a:gd name="connsiteX2868" fmla="*/ 515634 w 808720"/>
                  <a:gd name="connsiteY2868" fmla="*/ 21570 h 1047182"/>
                  <a:gd name="connsiteX2869" fmla="*/ 524680 w 808720"/>
                  <a:gd name="connsiteY2869" fmla="*/ 14990 h 1047182"/>
                  <a:gd name="connsiteX2870" fmla="*/ 524899 w 808720"/>
                  <a:gd name="connsiteY2870" fmla="*/ 14641 h 1047182"/>
                  <a:gd name="connsiteX2871" fmla="*/ 526283 w 808720"/>
                  <a:gd name="connsiteY2871" fmla="*/ 14383 h 1047182"/>
                  <a:gd name="connsiteX2872" fmla="*/ 525503 w 808720"/>
                  <a:gd name="connsiteY2872" fmla="*/ 18280 h 1047182"/>
                  <a:gd name="connsiteX2873" fmla="*/ 517827 w 808720"/>
                  <a:gd name="connsiteY2873" fmla="*/ 23762 h 1047182"/>
                  <a:gd name="connsiteX2874" fmla="*/ 527422 w 808720"/>
                  <a:gd name="connsiteY2874" fmla="*/ 16909 h 1047182"/>
                  <a:gd name="connsiteX2875" fmla="*/ 527877 w 808720"/>
                  <a:gd name="connsiteY2875" fmla="*/ 14086 h 1047182"/>
                  <a:gd name="connsiteX2876" fmla="*/ 531957 w 808720"/>
                  <a:gd name="connsiteY2876" fmla="*/ 13326 h 1047182"/>
                  <a:gd name="connsiteX2877" fmla="*/ 531952 w 808720"/>
                  <a:gd name="connsiteY2877" fmla="*/ 13392 h 1047182"/>
                  <a:gd name="connsiteX2878" fmla="*/ 528792 w 808720"/>
                  <a:gd name="connsiteY2878" fmla="*/ 17184 h 1047182"/>
                  <a:gd name="connsiteX2879" fmla="*/ 531848 w 808720"/>
                  <a:gd name="connsiteY2879" fmla="*/ 14739 h 1047182"/>
                  <a:gd name="connsiteX2880" fmla="*/ 531318 w 808720"/>
                  <a:gd name="connsiteY2880" fmla="*/ 21626 h 1047182"/>
                  <a:gd name="connsiteX2881" fmla="*/ 528792 w 808720"/>
                  <a:gd name="connsiteY2881" fmla="*/ 25956 h 1047182"/>
                  <a:gd name="connsiteX2882" fmla="*/ 531193 w 808720"/>
                  <a:gd name="connsiteY2882" fmla="*/ 23255 h 1047182"/>
                  <a:gd name="connsiteX2883" fmla="*/ 530985 w 808720"/>
                  <a:gd name="connsiteY2883" fmla="*/ 25956 h 1047182"/>
                  <a:gd name="connsiteX2884" fmla="*/ 535442 w 808720"/>
                  <a:gd name="connsiteY2884" fmla="*/ 18475 h 1047182"/>
                  <a:gd name="connsiteX2885" fmla="*/ 537067 w 808720"/>
                  <a:gd name="connsiteY2885" fmla="*/ 16648 h 1047182"/>
                  <a:gd name="connsiteX2886" fmla="*/ 537216 w 808720"/>
                  <a:gd name="connsiteY2886" fmla="*/ 16988 h 1047182"/>
                  <a:gd name="connsiteX2887" fmla="*/ 537143 w 808720"/>
                  <a:gd name="connsiteY2887" fmla="*/ 17862 h 1047182"/>
                  <a:gd name="connsiteX2888" fmla="*/ 533179 w 808720"/>
                  <a:gd name="connsiteY2888" fmla="*/ 25956 h 1047182"/>
                  <a:gd name="connsiteX2889" fmla="*/ 537017 w 808720"/>
                  <a:gd name="connsiteY2889" fmla="*/ 19377 h 1047182"/>
                  <a:gd name="connsiteX2890" fmla="*/ 537143 w 808720"/>
                  <a:gd name="connsiteY2890" fmla="*/ 17862 h 1047182"/>
                  <a:gd name="connsiteX2891" fmla="*/ 537384 w 808720"/>
                  <a:gd name="connsiteY2891" fmla="*/ 17370 h 1047182"/>
                  <a:gd name="connsiteX2892" fmla="*/ 537662 w 808720"/>
                  <a:gd name="connsiteY2892" fmla="*/ 18002 h 1047182"/>
                  <a:gd name="connsiteX2893" fmla="*/ 533179 w 808720"/>
                  <a:gd name="connsiteY2893" fmla="*/ 28149 h 1047182"/>
                  <a:gd name="connsiteX2894" fmla="*/ 538388 w 808720"/>
                  <a:gd name="connsiteY2894" fmla="*/ 19650 h 1047182"/>
                  <a:gd name="connsiteX2895" fmla="*/ 537662 w 808720"/>
                  <a:gd name="connsiteY2895" fmla="*/ 18002 h 1047182"/>
                  <a:gd name="connsiteX2896" fmla="*/ 537799 w 808720"/>
                  <a:gd name="connsiteY2896" fmla="*/ 17694 h 1047182"/>
                  <a:gd name="connsiteX2897" fmla="*/ 538878 w 808720"/>
                  <a:gd name="connsiteY2897" fmla="*/ 19844 h 1047182"/>
                  <a:gd name="connsiteX2898" fmla="*/ 537565 w 808720"/>
                  <a:gd name="connsiteY2898" fmla="*/ 30342 h 1047182"/>
                  <a:gd name="connsiteX2899" fmla="*/ 540007 w 808720"/>
                  <a:gd name="connsiteY2899" fmla="*/ 22693 h 1047182"/>
                  <a:gd name="connsiteX2900" fmla="*/ 541951 w 808720"/>
                  <a:gd name="connsiteY2900" fmla="*/ 30342 h 1047182"/>
                  <a:gd name="connsiteX2901" fmla="*/ 542123 w 808720"/>
                  <a:gd name="connsiteY2901" fmla="*/ 26312 h 1047182"/>
                  <a:gd name="connsiteX2902" fmla="*/ 544145 w 808720"/>
                  <a:gd name="connsiteY2902" fmla="*/ 30342 h 1047182"/>
                  <a:gd name="connsiteX2903" fmla="*/ 543113 w 808720"/>
                  <a:gd name="connsiteY2903" fmla="*/ 20647 h 1047182"/>
                  <a:gd name="connsiteX2904" fmla="*/ 544143 w 808720"/>
                  <a:gd name="connsiteY2904" fmla="*/ 23743 h 1047182"/>
                  <a:gd name="connsiteX2905" fmla="*/ 546338 w 808720"/>
                  <a:gd name="connsiteY2905" fmla="*/ 30342 h 1047182"/>
                  <a:gd name="connsiteX2906" fmla="*/ 544419 w 808720"/>
                  <a:gd name="connsiteY2906" fmla="*/ 20473 h 1047182"/>
                  <a:gd name="connsiteX2907" fmla="*/ 544363 w 808720"/>
                  <a:gd name="connsiteY2907" fmla="*/ 18455 h 1047182"/>
                  <a:gd name="connsiteX2908" fmla="*/ 545778 w 808720"/>
                  <a:gd name="connsiteY2908" fmla="*/ 20234 h 1047182"/>
                  <a:gd name="connsiteX2909" fmla="*/ 546067 w 808720"/>
                  <a:gd name="connsiteY2909" fmla="*/ 20953 h 1047182"/>
                  <a:gd name="connsiteX2910" fmla="*/ 548531 w 808720"/>
                  <a:gd name="connsiteY2910" fmla="*/ 32535 h 1047182"/>
                  <a:gd name="connsiteX2911" fmla="*/ 546483 w 808720"/>
                  <a:gd name="connsiteY2911" fmla="*/ 21989 h 1047182"/>
                  <a:gd name="connsiteX2912" fmla="*/ 550724 w 808720"/>
                  <a:gd name="connsiteY2912" fmla="*/ 32535 h 1047182"/>
                  <a:gd name="connsiteX2913" fmla="*/ 548952 w 808720"/>
                  <a:gd name="connsiteY2913" fmla="*/ 24435 h 1047182"/>
                  <a:gd name="connsiteX2914" fmla="*/ 552917 w 808720"/>
                  <a:gd name="connsiteY2914" fmla="*/ 32535 h 1047182"/>
                  <a:gd name="connsiteX2915" fmla="*/ 548997 w 808720"/>
                  <a:gd name="connsiteY2915" fmla="*/ 24283 h 1047182"/>
                  <a:gd name="connsiteX2916" fmla="*/ 557303 w 808720"/>
                  <a:gd name="connsiteY2916" fmla="*/ 34728 h 1047182"/>
                  <a:gd name="connsiteX2917" fmla="*/ 552643 w 808720"/>
                  <a:gd name="connsiteY2917" fmla="*/ 24311 h 1047182"/>
                  <a:gd name="connsiteX2918" fmla="*/ 552813 w 808720"/>
                  <a:gd name="connsiteY2918" fmla="*/ 19899 h 1047182"/>
                  <a:gd name="connsiteX2919" fmla="*/ 554836 w 808720"/>
                  <a:gd name="connsiteY2919" fmla="*/ 22118 h 1047182"/>
                  <a:gd name="connsiteX2920" fmla="*/ 555111 w 808720"/>
                  <a:gd name="connsiteY2920" fmla="*/ 22623 h 1047182"/>
                  <a:gd name="connsiteX2921" fmla="*/ 555110 w 808720"/>
                  <a:gd name="connsiteY2921" fmla="*/ 25408 h 1047182"/>
                  <a:gd name="connsiteX2922" fmla="*/ 561689 w 808720"/>
                  <a:gd name="connsiteY2922" fmla="*/ 34728 h 1047182"/>
                  <a:gd name="connsiteX2923" fmla="*/ 555111 w 808720"/>
                  <a:gd name="connsiteY2923" fmla="*/ 22623 h 1047182"/>
                  <a:gd name="connsiteX2924" fmla="*/ 555111 w 808720"/>
                  <a:gd name="connsiteY2924" fmla="*/ 19378 h 1047182"/>
                  <a:gd name="connsiteX2925" fmla="*/ 555111 w 808720"/>
                  <a:gd name="connsiteY2925" fmla="*/ 19377 h 1047182"/>
                  <a:gd name="connsiteX2926" fmla="*/ 555351 w 808720"/>
                  <a:gd name="connsiteY2926" fmla="*/ 19270 h 1047182"/>
                  <a:gd name="connsiteX2927" fmla="*/ 560867 w 808720"/>
                  <a:gd name="connsiteY2927" fmla="*/ 28971 h 1047182"/>
                  <a:gd name="connsiteX2928" fmla="*/ 570462 w 808720"/>
                  <a:gd name="connsiteY2928" fmla="*/ 41308 h 1047182"/>
                  <a:gd name="connsiteX2929" fmla="*/ 563883 w 808720"/>
                  <a:gd name="connsiteY2929" fmla="*/ 30342 h 1047182"/>
                  <a:gd name="connsiteX2930" fmla="*/ 565354 w 808720"/>
                  <a:gd name="connsiteY2930" fmla="*/ 30536 h 1047182"/>
                  <a:gd name="connsiteX2931" fmla="*/ 570462 w 808720"/>
                  <a:gd name="connsiteY2931" fmla="*/ 36922 h 1047182"/>
                  <a:gd name="connsiteX2932" fmla="*/ 565708 w 808720"/>
                  <a:gd name="connsiteY2932" fmla="*/ 30583 h 1047182"/>
                  <a:gd name="connsiteX2933" fmla="*/ 566871 w 808720"/>
                  <a:gd name="connsiteY2933" fmla="*/ 30737 h 1047182"/>
                  <a:gd name="connsiteX2934" fmla="*/ 574849 w 808720"/>
                  <a:gd name="connsiteY2934" fmla="*/ 43501 h 1047182"/>
                  <a:gd name="connsiteX2935" fmla="*/ 570759 w 808720"/>
                  <a:gd name="connsiteY2935" fmla="*/ 35323 h 1047182"/>
                  <a:gd name="connsiteX2936" fmla="*/ 573478 w 808720"/>
                  <a:gd name="connsiteY2936" fmla="*/ 38566 h 1047182"/>
                  <a:gd name="connsiteX2937" fmla="*/ 581428 w 808720"/>
                  <a:gd name="connsiteY2937" fmla="*/ 47888 h 1047182"/>
                  <a:gd name="connsiteX2938" fmla="*/ 577042 w 808720"/>
                  <a:gd name="connsiteY2938" fmla="*/ 36922 h 1047182"/>
                  <a:gd name="connsiteX2939" fmla="*/ 592249 w 808720"/>
                  <a:gd name="connsiteY2939" fmla="*/ 46761 h 1047182"/>
                  <a:gd name="connsiteX2940" fmla="*/ 603359 w 808720"/>
                  <a:gd name="connsiteY2940" fmla="*/ 61046 h 1047182"/>
                  <a:gd name="connsiteX2941" fmla="*/ 603264 w 808720"/>
                  <a:gd name="connsiteY2941" fmla="*/ 59239 h 1047182"/>
                  <a:gd name="connsiteX2942" fmla="*/ 616518 w 808720"/>
                  <a:gd name="connsiteY2942" fmla="*/ 72012 h 1047182"/>
                  <a:gd name="connsiteX2943" fmla="*/ 616518 w 808720"/>
                  <a:gd name="connsiteY2943" fmla="*/ 69819 h 1047182"/>
                  <a:gd name="connsiteX2944" fmla="*/ 693278 w 808720"/>
                  <a:gd name="connsiteY2944" fmla="*/ 126840 h 1047182"/>
                  <a:gd name="connsiteX2945" fmla="*/ 642835 w 808720"/>
                  <a:gd name="connsiteY2945" fmla="*/ 93943 h 1047182"/>
                  <a:gd name="connsiteX2946" fmla="*/ 710823 w 808720"/>
                  <a:gd name="connsiteY2946" fmla="*/ 153158 h 1047182"/>
                  <a:gd name="connsiteX2947" fmla="*/ 691085 w 808720"/>
                  <a:gd name="connsiteY2947" fmla="*/ 161931 h 1047182"/>
                  <a:gd name="connsiteX2948" fmla="*/ 711481 w 808720"/>
                  <a:gd name="connsiteY2948" fmla="*/ 199871 h 1047182"/>
                  <a:gd name="connsiteX2949" fmla="*/ 725079 w 808720"/>
                  <a:gd name="connsiteY2949" fmla="*/ 225312 h 1047182"/>
                  <a:gd name="connsiteX2950" fmla="*/ 739334 w 808720"/>
                  <a:gd name="connsiteY2950" fmla="*/ 250533 h 1047182"/>
                  <a:gd name="connsiteX2951" fmla="*/ 754686 w 808720"/>
                  <a:gd name="connsiteY2951" fmla="*/ 307993 h 1047182"/>
                  <a:gd name="connsiteX2952" fmla="*/ 754467 w 808720"/>
                  <a:gd name="connsiteY2952" fmla="*/ 369401 h 1047182"/>
                  <a:gd name="connsiteX2953" fmla="*/ 762142 w 808720"/>
                  <a:gd name="connsiteY2953" fmla="*/ 405369 h 1047182"/>
                  <a:gd name="connsiteX2954" fmla="*/ 803154 w 808720"/>
                  <a:gd name="connsiteY2954" fmla="*/ 474014 h 1047182"/>
                  <a:gd name="connsiteX2955" fmla="*/ 805786 w 808720"/>
                  <a:gd name="connsiteY2955" fmla="*/ 506472 h 1047182"/>
                  <a:gd name="connsiteX2956" fmla="*/ 773327 w 808720"/>
                  <a:gd name="connsiteY2956" fmla="*/ 526430 h 1047182"/>
                  <a:gd name="connsiteX2957" fmla="*/ 742185 w 808720"/>
                  <a:gd name="connsiteY2957" fmla="*/ 536956 h 1047182"/>
                  <a:gd name="connsiteX2958" fmla="*/ 745255 w 808720"/>
                  <a:gd name="connsiteY2958" fmla="*/ 556037 h 1047182"/>
                  <a:gd name="connsiteX2959" fmla="*/ 753589 w 808720"/>
                  <a:gd name="connsiteY2959" fmla="*/ 597487 h 1047182"/>
                  <a:gd name="connsiteX2960" fmla="*/ 750957 w 808720"/>
                  <a:gd name="connsiteY2960" fmla="*/ 619858 h 1047182"/>
                  <a:gd name="connsiteX2961" fmla="*/ 744597 w 808720"/>
                  <a:gd name="connsiteY2961" fmla="*/ 695740 h 1047182"/>
                  <a:gd name="connsiteX2962" fmla="*/ 713016 w 808720"/>
                  <a:gd name="connsiteY2962" fmla="*/ 716794 h 1047182"/>
                  <a:gd name="connsiteX2963" fmla="*/ 591735 w 808720"/>
                  <a:gd name="connsiteY2963" fmla="*/ 751007 h 1047182"/>
                  <a:gd name="connsiteX2964" fmla="*/ 557742 w 808720"/>
                  <a:gd name="connsiteY2964" fmla="*/ 787413 h 1047182"/>
                  <a:gd name="connsiteX2965" fmla="*/ 528354 w 808720"/>
                  <a:gd name="connsiteY2965" fmla="*/ 907158 h 1047182"/>
                  <a:gd name="connsiteX2966" fmla="*/ 523749 w 808720"/>
                  <a:gd name="connsiteY2966" fmla="*/ 990497 h 1047182"/>
                  <a:gd name="connsiteX2967" fmla="*/ 529670 w 808720"/>
                  <a:gd name="connsiteY2967" fmla="*/ 999708 h 1047182"/>
                  <a:gd name="connsiteX2968" fmla="*/ 566953 w 808720"/>
                  <a:gd name="connsiteY2968" fmla="*/ 1017253 h 1047182"/>
                  <a:gd name="connsiteX2969" fmla="*/ 574163 w 808720"/>
                  <a:gd name="connsiteY2969" fmla="*/ 1035978 h 1047182"/>
                  <a:gd name="connsiteX2970" fmla="*/ 573341 w 808720"/>
                  <a:gd name="connsiteY2970" fmla="*/ 1047182 h 1047182"/>
                  <a:gd name="connsiteX2971" fmla="*/ 0 w 808720"/>
                  <a:gd name="connsiteY2971" fmla="*/ 1047182 h 1047182"/>
                  <a:gd name="connsiteX2972" fmla="*/ 3208 w 808720"/>
                  <a:gd name="connsiteY2972" fmla="*/ 1033922 h 1047182"/>
                  <a:gd name="connsiteX2973" fmla="*/ 8142 w 808720"/>
                  <a:gd name="connsiteY2973" fmla="*/ 999270 h 1047182"/>
                  <a:gd name="connsiteX2974" fmla="*/ 21520 w 808720"/>
                  <a:gd name="connsiteY2974" fmla="*/ 952995 h 1047182"/>
                  <a:gd name="connsiteX2975" fmla="*/ 48057 w 808720"/>
                  <a:gd name="connsiteY2975" fmla="*/ 907158 h 1047182"/>
                  <a:gd name="connsiteX2976" fmla="*/ 102885 w 808720"/>
                  <a:gd name="connsiteY2976" fmla="*/ 865489 h 1047182"/>
                  <a:gd name="connsiteX2977" fmla="*/ 214297 w 808720"/>
                  <a:gd name="connsiteY2977" fmla="*/ 751007 h 1047182"/>
                  <a:gd name="connsiteX2978" fmla="*/ 227017 w 808720"/>
                  <a:gd name="connsiteY2978" fmla="*/ 702977 h 1047182"/>
                  <a:gd name="connsiteX2979" fmla="*/ 210569 w 808720"/>
                  <a:gd name="connsiteY2979" fmla="*/ 634771 h 1047182"/>
                  <a:gd name="connsiteX2980" fmla="*/ 177672 w 808720"/>
                  <a:gd name="connsiteY2980" fmla="*/ 597487 h 1047182"/>
                  <a:gd name="connsiteX2981" fmla="*/ 115167 w 808720"/>
                  <a:gd name="connsiteY2981" fmla="*/ 508665 h 1047182"/>
                  <a:gd name="connsiteX2982" fmla="*/ 98061 w 808720"/>
                  <a:gd name="connsiteY2982" fmla="*/ 413483 h 1047182"/>
                  <a:gd name="connsiteX2983" fmla="*/ 101789 w 808720"/>
                  <a:gd name="connsiteY2983" fmla="*/ 284088 h 1047182"/>
                  <a:gd name="connsiteX2984" fmla="*/ 103105 w 808720"/>
                  <a:gd name="connsiteY2984" fmla="*/ 236716 h 1047182"/>
                  <a:gd name="connsiteX2985" fmla="*/ 118457 w 808720"/>
                  <a:gd name="connsiteY2985" fmla="*/ 153377 h 1047182"/>
                  <a:gd name="connsiteX2986" fmla="*/ 92139 w 808720"/>
                  <a:gd name="connsiteY2986" fmla="*/ 177502 h 1047182"/>
                  <a:gd name="connsiteX2987" fmla="*/ 119334 w 808720"/>
                  <a:gd name="connsiteY2987" fmla="*/ 143947 h 1047182"/>
                  <a:gd name="connsiteX2988" fmla="*/ 151354 w 808720"/>
                  <a:gd name="connsiteY2988" fmla="*/ 113681 h 1047182"/>
                  <a:gd name="connsiteX2989" fmla="*/ 122940 w 808720"/>
                  <a:gd name="connsiteY2989" fmla="*/ 126696 h 1047182"/>
                  <a:gd name="connsiteX2990" fmla="*/ 128107 w 808720"/>
                  <a:gd name="connsiteY2990" fmla="*/ 122454 h 1047182"/>
                  <a:gd name="connsiteX2991" fmla="*/ 162319 w 808720"/>
                  <a:gd name="connsiteY2991" fmla="*/ 104690 h 1047182"/>
                  <a:gd name="connsiteX2992" fmla="*/ 153142 w 808720"/>
                  <a:gd name="connsiteY2992" fmla="*/ 107190 h 1047182"/>
                  <a:gd name="connsiteX2993" fmla="*/ 170544 w 808720"/>
                  <a:gd name="connsiteY2993" fmla="*/ 98412 h 1047182"/>
                  <a:gd name="connsiteX2994" fmla="*/ 176513 w 808720"/>
                  <a:gd name="connsiteY2994" fmla="*/ 91797 h 1047182"/>
                  <a:gd name="connsiteX2995" fmla="*/ 191324 w 808720"/>
                  <a:gd name="connsiteY2995" fmla="*/ 87089 h 1047182"/>
                  <a:gd name="connsiteX2996" fmla="*/ 198623 w 808720"/>
                  <a:gd name="connsiteY2996" fmla="*/ 82420 h 1047182"/>
                  <a:gd name="connsiteX2997" fmla="*/ 202614 w 808720"/>
                  <a:gd name="connsiteY2997" fmla="*/ 80186 h 1047182"/>
                  <a:gd name="connsiteX2998" fmla="*/ 199823 w 808720"/>
                  <a:gd name="connsiteY2998" fmla="*/ 82977 h 1047182"/>
                  <a:gd name="connsiteX2999" fmla="*/ 197629 w 808720"/>
                  <a:gd name="connsiteY2999" fmla="*/ 85170 h 1047182"/>
                  <a:gd name="connsiteX3000" fmla="*/ 228275 w 808720"/>
                  <a:gd name="connsiteY3000" fmla="*/ 70210 h 1047182"/>
                  <a:gd name="connsiteX3001" fmla="*/ 219560 w 808720"/>
                  <a:gd name="connsiteY3001" fmla="*/ 76398 h 1047182"/>
                  <a:gd name="connsiteX3002" fmla="*/ 236780 w 808720"/>
                  <a:gd name="connsiteY3002" fmla="*/ 65523 h 1047182"/>
                  <a:gd name="connsiteX3003" fmla="*/ 246147 w 808720"/>
                  <a:gd name="connsiteY3003" fmla="*/ 59794 h 1047182"/>
                  <a:gd name="connsiteX3004" fmla="*/ 247496 w 808720"/>
                  <a:gd name="connsiteY3004" fmla="*/ 59237 h 1047182"/>
                  <a:gd name="connsiteX3005" fmla="*/ 231622 w 808720"/>
                  <a:gd name="connsiteY3005" fmla="*/ 69819 h 1047182"/>
                  <a:gd name="connsiteX3006" fmla="*/ 227014 w 808720"/>
                  <a:gd name="connsiteY3006" fmla="*/ 72891 h 1047182"/>
                  <a:gd name="connsiteX3007" fmla="*/ 217367 w 808720"/>
                  <a:gd name="connsiteY3007" fmla="*/ 78592 h 1047182"/>
                  <a:gd name="connsiteX3008" fmla="*/ 225698 w 808720"/>
                  <a:gd name="connsiteY3008" fmla="*/ 73768 h 1047182"/>
                  <a:gd name="connsiteX3009" fmla="*/ 221753 w 808720"/>
                  <a:gd name="connsiteY3009" fmla="*/ 76398 h 1047182"/>
                  <a:gd name="connsiteX3010" fmla="*/ 249908 w 808720"/>
                  <a:gd name="connsiteY3010" fmla="*/ 61940 h 1047182"/>
                  <a:gd name="connsiteX3011" fmla="*/ 237106 w 808720"/>
                  <a:gd name="connsiteY3011" fmla="*/ 69819 h 1047182"/>
                  <a:gd name="connsiteX3012" fmla="*/ 270868 w 808720"/>
                  <a:gd name="connsiteY3012" fmla="*/ 51812 h 1047182"/>
                  <a:gd name="connsiteX3013" fmla="*/ 267810 w 808720"/>
                  <a:gd name="connsiteY3013" fmla="*/ 54466 h 1047182"/>
                  <a:gd name="connsiteX3014" fmla="*/ 307680 w 808720"/>
                  <a:gd name="connsiteY3014" fmla="*/ 39289 h 1047182"/>
                  <a:gd name="connsiteX3015" fmla="*/ 307681 w 808720"/>
                  <a:gd name="connsiteY3015" fmla="*/ 39288 h 1047182"/>
                  <a:gd name="connsiteX3016" fmla="*/ 313512 w 808720"/>
                  <a:gd name="connsiteY3016" fmla="*/ 37433 h 1047182"/>
                  <a:gd name="connsiteX3017" fmla="*/ 313533 w 808720"/>
                  <a:gd name="connsiteY3017" fmla="*/ 37426 h 1047182"/>
                  <a:gd name="connsiteX3018" fmla="*/ 325928 w 808720"/>
                  <a:gd name="connsiteY3018" fmla="*/ 33632 h 1047182"/>
                  <a:gd name="connsiteX3019" fmla="*/ 327216 w 808720"/>
                  <a:gd name="connsiteY3019" fmla="*/ 33238 h 1047182"/>
                  <a:gd name="connsiteX3020" fmla="*/ 326639 w 808720"/>
                  <a:gd name="connsiteY3020" fmla="*/ 33598 h 1047182"/>
                  <a:gd name="connsiteX3021" fmla="*/ 309479 w 808720"/>
                  <a:gd name="connsiteY3021" fmla="*/ 41308 h 1047182"/>
                  <a:gd name="connsiteX3022" fmla="*/ 318365 w 808720"/>
                  <a:gd name="connsiteY3022" fmla="*/ 37868 h 1047182"/>
                  <a:gd name="connsiteX3023" fmla="*/ 300707 w 808720"/>
                  <a:gd name="connsiteY3023" fmla="*/ 45694 h 1047182"/>
                  <a:gd name="connsiteX3024" fmla="*/ 331490 w 808720"/>
                  <a:gd name="connsiteY3024" fmla="*/ 32956 h 1047182"/>
                  <a:gd name="connsiteX3025" fmla="*/ 333031 w 808720"/>
                  <a:gd name="connsiteY3025" fmla="*/ 32546 h 1047182"/>
                  <a:gd name="connsiteX3026" fmla="*/ 344459 w 808720"/>
                  <a:gd name="connsiteY3026" fmla="*/ 29505 h 1047182"/>
                  <a:gd name="connsiteX3027" fmla="*/ 351751 w 808720"/>
                  <a:gd name="connsiteY3027" fmla="*/ 27565 h 1047182"/>
                  <a:gd name="connsiteX3028" fmla="*/ 337990 w 808720"/>
                  <a:gd name="connsiteY3028" fmla="*/ 34728 h 1047182"/>
                  <a:gd name="connsiteX3029" fmla="*/ 369002 w 808720"/>
                  <a:gd name="connsiteY3029" fmla="*/ 25425 h 1047182"/>
                  <a:gd name="connsiteX3030" fmla="*/ 399132 w 808720"/>
                  <a:gd name="connsiteY3030" fmla="*/ 19034 h 1047182"/>
                  <a:gd name="connsiteX3031" fmla="*/ 411823 w 808720"/>
                  <a:gd name="connsiteY3031" fmla="*/ 16778 h 1047182"/>
                  <a:gd name="connsiteX3032" fmla="*/ 424996 w 808720"/>
                  <a:gd name="connsiteY3032" fmla="*/ 15314 h 1047182"/>
                  <a:gd name="connsiteX3033" fmla="*/ 422196 w 808720"/>
                  <a:gd name="connsiteY3033" fmla="*/ 15964 h 1047182"/>
                  <a:gd name="connsiteX3034" fmla="*/ 414750 w 808720"/>
                  <a:gd name="connsiteY3034" fmla="*/ 17184 h 1047182"/>
                  <a:gd name="connsiteX3035" fmla="*/ 419811 w 808720"/>
                  <a:gd name="connsiteY3035" fmla="*/ 16518 h 1047182"/>
                  <a:gd name="connsiteX3036" fmla="*/ 416942 w 808720"/>
                  <a:gd name="connsiteY3036" fmla="*/ 17184 h 1047182"/>
                  <a:gd name="connsiteX3037" fmla="*/ 429673 w 808720"/>
                  <a:gd name="connsiteY3037" fmla="*/ 15668 h 1047182"/>
                  <a:gd name="connsiteX3038" fmla="*/ 428506 w 808720"/>
                  <a:gd name="connsiteY3038" fmla="*/ 16187 h 1047182"/>
                  <a:gd name="connsiteX3039" fmla="*/ 423522 w 808720"/>
                  <a:gd name="connsiteY3039" fmla="*/ 17184 h 1047182"/>
                  <a:gd name="connsiteX3040" fmla="*/ 427134 w 808720"/>
                  <a:gd name="connsiteY3040" fmla="*/ 16797 h 1047182"/>
                  <a:gd name="connsiteX3041" fmla="*/ 421329 w 808720"/>
                  <a:gd name="connsiteY3041" fmla="*/ 19377 h 1047182"/>
                  <a:gd name="connsiteX3042" fmla="*/ 424818 w 808720"/>
                  <a:gd name="connsiteY3042" fmla="*/ 18978 h 1047182"/>
                  <a:gd name="connsiteX3043" fmla="*/ 423522 w 808720"/>
                  <a:gd name="connsiteY3043" fmla="*/ 19377 h 1047182"/>
                  <a:gd name="connsiteX3044" fmla="*/ 426127 w 808720"/>
                  <a:gd name="connsiteY3044" fmla="*/ 18828 h 1047182"/>
                  <a:gd name="connsiteX3045" fmla="*/ 442822 w 808720"/>
                  <a:gd name="connsiteY3045" fmla="*/ 16920 h 1047182"/>
                  <a:gd name="connsiteX3046" fmla="*/ 438874 w 808720"/>
                  <a:gd name="connsiteY3046" fmla="*/ 19377 h 1047182"/>
                  <a:gd name="connsiteX3047" fmla="*/ 446239 w 808720"/>
                  <a:gd name="connsiteY3047" fmla="*/ 18226 h 1047182"/>
                  <a:gd name="connsiteX3048" fmla="*/ 443261 w 808720"/>
                  <a:gd name="connsiteY3048" fmla="*/ 19377 h 1047182"/>
                  <a:gd name="connsiteX3049" fmla="*/ 471010 w 808720"/>
                  <a:gd name="connsiteY3049" fmla="*/ 14901 h 1047182"/>
                  <a:gd name="connsiteX3050" fmla="*/ 467706 w 808720"/>
                  <a:gd name="connsiteY3050" fmla="*/ 15782 h 1047182"/>
                  <a:gd name="connsiteX3051" fmla="*/ 460806 w 808720"/>
                  <a:gd name="connsiteY3051" fmla="*/ 17184 h 1047182"/>
                  <a:gd name="connsiteX3052" fmla="*/ 466525 w 808720"/>
                  <a:gd name="connsiteY3052" fmla="*/ 16097 h 1047182"/>
                  <a:gd name="connsiteX3053" fmla="*/ 454226 w 808720"/>
                  <a:gd name="connsiteY3053" fmla="*/ 19377 h 1047182"/>
                  <a:gd name="connsiteX3054" fmla="*/ 466692 w 808720"/>
                  <a:gd name="connsiteY3054" fmla="*/ 16065 h 1047182"/>
                  <a:gd name="connsiteX3055" fmla="*/ 472274 w 808720"/>
                  <a:gd name="connsiteY3055" fmla="*/ 15005 h 1047182"/>
                  <a:gd name="connsiteX3056" fmla="*/ 471053 w 808720"/>
                  <a:gd name="connsiteY3056" fmla="*/ 15380 h 1047182"/>
                  <a:gd name="connsiteX3057" fmla="*/ 465192 w 808720"/>
                  <a:gd name="connsiteY3057" fmla="*/ 17184 h 1047182"/>
                  <a:gd name="connsiteX3058" fmla="*/ 474541 w 808720"/>
                  <a:gd name="connsiteY3058" fmla="*/ 15539 h 1047182"/>
                  <a:gd name="connsiteX3059" fmla="*/ 473964 w 808720"/>
                  <a:gd name="connsiteY3059" fmla="*/ 15813 h 1047182"/>
                  <a:gd name="connsiteX3060" fmla="*/ 470498 w 808720"/>
                  <a:gd name="connsiteY3060" fmla="*/ 16939 h 1047182"/>
                  <a:gd name="connsiteX3061" fmla="*/ 469578 w 808720"/>
                  <a:gd name="connsiteY3061" fmla="*/ 17184 h 1047182"/>
                  <a:gd name="connsiteX3062" fmla="*/ 469984 w 808720"/>
                  <a:gd name="connsiteY3062" fmla="*/ 17106 h 1047182"/>
                  <a:gd name="connsiteX3063" fmla="*/ 462999 w 808720"/>
                  <a:gd name="connsiteY3063" fmla="*/ 19377 h 1047182"/>
                  <a:gd name="connsiteX3064" fmla="*/ 467867 w 808720"/>
                  <a:gd name="connsiteY3064" fmla="*/ 18507 h 1047182"/>
                  <a:gd name="connsiteX3065" fmla="*/ 465192 w 808720"/>
                  <a:gd name="connsiteY3065" fmla="*/ 19377 h 1047182"/>
                  <a:gd name="connsiteX3066" fmla="*/ 476581 w 808720"/>
                  <a:gd name="connsiteY3066" fmla="*/ 16951 h 1047182"/>
                  <a:gd name="connsiteX3067" fmla="*/ 479632 w 808720"/>
                  <a:gd name="connsiteY3067" fmla="*/ 16406 h 1047182"/>
                  <a:gd name="connsiteX3068" fmla="*/ 476157 w 808720"/>
                  <a:gd name="connsiteY3068" fmla="*/ 17184 h 1047182"/>
                  <a:gd name="connsiteX3069" fmla="*/ 479748 w 808720"/>
                  <a:gd name="connsiteY3069" fmla="*/ 16386 h 1047182"/>
                  <a:gd name="connsiteX3070" fmla="*/ 481060 w 808720"/>
                  <a:gd name="connsiteY3070" fmla="*/ 16151 h 1047182"/>
                  <a:gd name="connsiteX3071" fmla="*/ 473964 w 808720"/>
                  <a:gd name="connsiteY3071" fmla="*/ 19377 h 1047182"/>
                  <a:gd name="connsiteX3072" fmla="*/ 482061 w 808720"/>
                  <a:gd name="connsiteY3072" fmla="*/ 17690 h 1047182"/>
                  <a:gd name="connsiteX3073" fmla="*/ 478350 w 808720"/>
                  <a:gd name="connsiteY3073" fmla="*/ 19377 h 1047182"/>
                  <a:gd name="connsiteX3074" fmla="*/ 480377 w 808720"/>
                  <a:gd name="connsiteY3074" fmla="*/ 18936 h 1047182"/>
                  <a:gd name="connsiteX3075" fmla="*/ 480864 w 808720"/>
                  <a:gd name="connsiteY3075" fmla="*/ 18830 h 1047182"/>
                  <a:gd name="connsiteX3076" fmla="*/ 473964 w 808720"/>
                  <a:gd name="connsiteY3076" fmla="*/ 21570 h 1047182"/>
                  <a:gd name="connsiteX3077" fmla="*/ 481830 w 808720"/>
                  <a:gd name="connsiteY3077" fmla="*/ 18620 h 1047182"/>
                  <a:gd name="connsiteX3078" fmla="*/ 499816 w 808720"/>
                  <a:gd name="connsiteY3078" fmla="*/ 14710 h 1047182"/>
                  <a:gd name="connsiteX3079" fmla="*/ 489316 w 808720"/>
                  <a:gd name="connsiteY3079" fmla="*/ 19377 h 1047182"/>
                  <a:gd name="connsiteX3080" fmla="*/ 510983 w 808720"/>
                  <a:gd name="connsiteY3080" fmla="*/ 12335 h 1047182"/>
                  <a:gd name="connsiteX3081" fmla="*/ 535753 w 808720"/>
                  <a:gd name="connsiteY3081" fmla="*/ 12010 h 1047182"/>
                  <a:gd name="connsiteX3082" fmla="*/ 536734 w 808720"/>
                  <a:gd name="connsiteY3082" fmla="*/ 12436 h 1047182"/>
                  <a:gd name="connsiteX3083" fmla="*/ 536003 w 808720"/>
                  <a:gd name="connsiteY3083" fmla="*/ 12572 h 1047182"/>
                  <a:gd name="connsiteX3084" fmla="*/ 489113 w 808720"/>
                  <a:gd name="connsiteY3084" fmla="*/ 12003 h 1047182"/>
                  <a:gd name="connsiteX3085" fmla="*/ 488988 w 808720"/>
                  <a:gd name="connsiteY3085" fmla="*/ 12083 h 1047182"/>
                  <a:gd name="connsiteX3086" fmla="*/ 487036 w 808720"/>
                  <a:gd name="connsiteY3086" fmla="*/ 13340 h 1047182"/>
                  <a:gd name="connsiteX3087" fmla="*/ 478181 w 808720"/>
                  <a:gd name="connsiteY3087" fmla="*/ 14898 h 1047182"/>
                  <a:gd name="connsiteX3088" fmla="*/ 487123 w 808720"/>
                  <a:gd name="connsiteY3088" fmla="*/ 12523 h 1047182"/>
                  <a:gd name="connsiteX3089" fmla="*/ 487820 w 808720"/>
                  <a:gd name="connsiteY3089" fmla="*/ 12273 h 1047182"/>
                  <a:gd name="connsiteX3090" fmla="*/ 487965 w 808720"/>
                  <a:gd name="connsiteY3090" fmla="*/ 12221 h 1047182"/>
                  <a:gd name="connsiteX3091" fmla="*/ 539345 w 808720"/>
                  <a:gd name="connsiteY3091" fmla="*/ 11989 h 1047182"/>
                  <a:gd name="connsiteX3092" fmla="*/ 539758 w 808720"/>
                  <a:gd name="connsiteY3092" fmla="*/ 12523 h 1047182"/>
                  <a:gd name="connsiteX3093" fmla="*/ 539715 w 808720"/>
                  <a:gd name="connsiteY3093" fmla="*/ 12610 h 1047182"/>
                  <a:gd name="connsiteX3094" fmla="*/ 539318 w 808720"/>
                  <a:gd name="connsiteY3094" fmla="*/ 12111 h 1047182"/>
                  <a:gd name="connsiteX3095" fmla="*/ 429005 w 808720"/>
                  <a:gd name="connsiteY3095" fmla="*/ 11975 h 1047182"/>
                  <a:gd name="connsiteX3096" fmla="*/ 428843 w 808720"/>
                  <a:gd name="connsiteY3096" fmla="*/ 12015 h 1047182"/>
                  <a:gd name="connsiteX3097" fmla="*/ 428675 w 808720"/>
                  <a:gd name="connsiteY3097" fmla="*/ 12039 h 1047182"/>
                  <a:gd name="connsiteX3098" fmla="*/ 539210 w 808720"/>
                  <a:gd name="connsiteY3098" fmla="*/ 11975 h 1047182"/>
                  <a:gd name="connsiteX3099" fmla="*/ 539318 w 808720"/>
                  <a:gd name="connsiteY3099" fmla="*/ 12111 h 1047182"/>
                  <a:gd name="connsiteX3100" fmla="*/ 539102 w 808720"/>
                  <a:gd name="connsiteY3100" fmla="*/ 13097 h 1047182"/>
                  <a:gd name="connsiteX3101" fmla="*/ 538525 w 808720"/>
                  <a:gd name="connsiteY3101" fmla="*/ 12791 h 1047182"/>
                  <a:gd name="connsiteX3102" fmla="*/ 538217 w 808720"/>
                  <a:gd name="connsiteY3102" fmla="*/ 12160 h 1047182"/>
                  <a:gd name="connsiteX3103" fmla="*/ 489197 w 808720"/>
                  <a:gd name="connsiteY3103" fmla="*/ 11948 h 1047182"/>
                  <a:gd name="connsiteX3104" fmla="*/ 489157 w 808720"/>
                  <a:gd name="connsiteY3104" fmla="*/ 11974 h 1047182"/>
                  <a:gd name="connsiteX3105" fmla="*/ 488686 w 808720"/>
                  <a:gd name="connsiteY3105" fmla="*/ 12050 h 1047182"/>
                  <a:gd name="connsiteX3106" fmla="*/ 535339 w 808720"/>
                  <a:gd name="connsiteY3106" fmla="*/ 11946 h 1047182"/>
                  <a:gd name="connsiteX3107" fmla="*/ 535189 w 808720"/>
                  <a:gd name="connsiteY3107" fmla="*/ 12066 h 1047182"/>
                  <a:gd name="connsiteX3108" fmla="*/ 535092 w 808720"/>
                  <a:gd name="connsiteY3108" fmla="*/ 12000 h 1047182"/>
                  <a:gd name="connsiteX3109" fmla="*/ 482123 w 808720"/>
                  <a:gd name="connsiteY3109" fmla="*/ 11937 h 1047182"/>
                  <a:gd name="connsiteX3110" fmla="*/ 481905 w 808720"/>
                  <a:gd name="connsiteY3110" fmla="*/ 12041 h 1047182"/>
                  <a:gd name="connsiteX3111" fmla="*/ 479772 w 808720"/>
                  <a:gd name="connsiteY3111" fmla="*/ 12697 h 1047182"/>
                  <a:gd name="connsiteX3112" fmla="*/ 478899 w 808720"/>
                  <a:gd name="connsiteY3112" fmla="*/ 12797 h 1047182"/>
                  <a:gd name="connsiteX3113" fmla="*/ 523939 w 808720"/>
                  <a:gd name="connsiteY3113" fmla="*/ 11934 h 1047182"/>
                  <a:gd name="connsiteX3114" fmla="*/ 523806 w 808720"/>
                  <a:gd name="connsiteY3114" fmla="*/ 12150 h 1047182"/>
                  <a:gd name="connsiteX3115" fmla="*/ 522529 w 808720"/>
                  <a:gd name="connsiteY3115" fmla="*/ 13109 h 1047182"/>
                  <a:gd name="connsiteX3116" fmla="*/ 523247 w 808720"/>
                  <a:gd name="connsiteY3116" fmla="*/ 12280 h 1047182"/>
                  <a:gd name="connsiteX3117" fmla="*/ 518538 w 808720"/>
                  <a:gd name="connsiteY3117" fmla="*/ 11932 h 1047182"/>
                  <a:gd name="connsiteX3118" fmla="*/ 517448 w 808720"/>
                  <a:gd name="connsiteY3118" fmla="*/ 12993 h 1047182"/>
                  <a:gd name="connsiteX3119" fmla="*/ 516598 w 808720"/>
                  <a:gd name="connsiteY3119" fmla="*/ 13553 h 1047182"/>
                  <a:gd name="connsiteX3120" fmla="*/ 517945 w 808720"/>
                  <a:gd name="connsiteY3120" fmla="*/ 12288 h 1047182"/>
                  <a:gd name="connsiteX3121" fmla="*/ 468263 w 808720"/>
                  <a:gd name="connsiteY3121" fmla="*/ 11920 h 1047182"/>
                  <a:gd name="connsiteX3122" fmla="*/ 468261 w 808720"/>
                  <a:gd name="connsiteY3122" fmla="*/ 11920 h 1047182"/>
                  <a:gd name="connsiteX3123" fmla="*/ 463194 w 808720"/>
                  <a:gd name="connsiteY3123" fmla="*/ 12987 h 1047182"/>
                  <a:gd name="connsiteX3124" fmla="*/ 456794 w 808720"/>
                  <a:gd name="connsiteY3124" fmla="*/ 13947 h 1047182"/>
                  <a:gd name="connsiteX3125" fmla="*/ 457120 w 808720"/>
                  <a:gd name="connsiteY3125" fmla="*/ 13777 h 1047182"/>
                  <a:gd name="connsiteX3126" fmla="*/ 414412 w 808720"/>
                  <a:gd name="connsiteY3126" fmla="*/ 11916 h 1047182"/>
                  <a:gd name="connsiteX3127" fmla="*/ 414180 w 808720"/>
                  <a:gd name="connsiteY3127" fmla="*/ 11981 h 1047182"/>
                  <a:gd name="connsiteX3128" fmla="*/ 413636 w 808720"/>
                  <a:gd name="connsiteY3128" fmla="*/ 12074 h 1047182"/>
                  <a:gd name="connsiteX3129" fmla="*/ 413728 w 808720"/>
                  <a:gd name="connsiteY3129" fmla="*/ 12033 h 1047182"/>
                  <a:gd name="connsiteX3130" fmla="*/ 486655 w 808720"/>
                  <a:gd name="connsiteY3130" fmla="*/ 11911 h 1047182"/>
                  <a:gd name="connsiteX3131" fmla="*/ 483253 w 808720"/>
                  <a:gd name="connsiteY3131" fmla="*/ 12442 h 1047182"/>
                  <a:gd name="connsiteX3132" fmla="*/ 483435 w 808720"/>
                  <a:gd name="connsiteY3132" fmla="*/ 12356 h 1047182"/>
                  <a:gd name="connsiteX3133" fmla="*/ 484050 w 808720"/>
                  <a:gd name="connsiteY3133" fmla="*/ 12208 h 1047182"/>
                  <a:gd name="connsiteX3134" fmla="*/ 488893 w 808720"/>
                  <a:gd name="connsiteY3134" fmla="*/ 11887 h 1047182"/>
                  <a:gd name="connsiteX3135" fmla="*/ 488240 w 808720"/>
                  <a:gd name="connsiteY3135" fmla="*/ 12122 h 1047182"/>
                  <a:gd name="connsiteX3136" fmla="*/ 482984 w 808720"/>
                  <a:gd name="connsiteY3136" fmla="*/ 12970 h 1047182"/>
                  <a:gd name="connsiteX3137" fmla="*/ 488220 w 808720"/>
                  <a:gd name="connsiteY3137" fmla="*/ 11975 h 1047182"/>
                  <a:gd name="connsiteX3138" fmla="*/ 524161 w 808720"/>
                  <a:gd name="connsiteY3138" fmla="*/ 11884 h 1047182"/>
                  <a:gd name="connsiteX3139" fmla="*/ 525733 w 808720"/>
                  <a:gd name="connsiteY3139" fmla="*/ 12472 h 1047182"/>
                  <a:gd name="connsiteX3140" fmla="*/ 522540 w 808720"/>
                  <a:gd name="connsiteY3140" fmla="*/ 14214 h 1047182"/>
                  <a:gd name="connsiteX3141" fmla="*/ 523806 w 808720"/>
                  <a:gd name="connsiteY3141" fmla="*/ 12150 h 1047182"/>
                  <a:gd name="connsiteX3142" fmla="*/ 535433 w 808720"/>
                  <a:gd name="connsiteY3142" fmla="*/ 11871 h 1047182"/>
                  <a:gd name="connsiteX3143" fmla="*/ 535518 w 808720"/>
                  <a:gd name="connsiteY3143" fmla="*/ 11907 h 1047182"/>
                  <a:gd name="connsiteX3144" fmla="*/ 535339 w 808720"/>
                  <a:gd name="connsiteY3144" fmla="*/ 11946 h 1047182"/>
                  <a:gd name="connsiteX3145" fmla="*/ 535691 w 808720"/>
                  <a:gd name="connsiteY3145" fmla="*/ 11870 h 1047182"/>
                  <a:gd name="connsiteX3146" fmla="*/ 535753 w 808720"/>
                  <a:gd name="connsiteY3146" fmla="*/ 12010 h 1047182"/>
                  <a:gd name="connsiteX3147" fmla="*/ 535518 w 808720"/>
                  <a:gd name="connsiteY3147" fmla="*/ 11907 h 1047182"/>
                  <a:gd name="connsiteX3148" fmla="*/ 489860 w 808720"/>
                  <a:gd name="connsiteY3148" fmla="*/ 11860 h 1047182"/>
                  <a:gd name="connsiteX3149" fmla="*/ 489113 w 808720"/>
                  <a:gd name="connsiteY3149" fmla="*/ 12003 h 1047182"/>
                  <a:gd name="connsiteX3150" fmla="*/ 489157 w 808720"/>
                  <a:gd name="connsiteY3150" fmla="*/ 11974 h 1047182"/>
                  <a:gd name="connsiteX3151" fmla="*/ 413274 w 808720"/>
                  <a:gd name="connsiteY3151" fmla="*/ 11850 h 1047182"/>
                  <a:gd name="connsiteX3152" fmla="*/ 412542 w 808720"/>
                  <a:gd name="connsiteY3152" fmla="*/ 12029 h 1047182"/>
                  <a:gd name="connsiteX3153" fmla="*/ 411498 w 808720"/>
                  <a:gd name="connsiteY3153" fmla="*/ 12208 h 1047182"/>
                  <a:gd name="connsiteX3154" fmla="*/ 413157 w 808720"/>
                  <a:gd name="connsiteY3154" fmla="*/ 11860 h 1047182"/>
                  <a:gd name="connsiteX3155" fmla="*/ 418362 w 808720"/>
                  <a:gd name="connsiteY3155" fmla="*/ 11846 h 1047182"/>
                  <a:gd name="connsiteX3156" fmla="*/ 414513 w 808720"/>
                  <a:gd name="connsiteY3156" fmla="*/ 12442 h 1047182"/>
                  <a:gd name="connsiteX3157" fmla="*/ 414105 w 808720"/>
                  <a:gd name="connsiteY3157" fmla="*/ 12492 h 1047182"/>
                  <a:gd name="connsiteX3158" fmla="*/ 413735 w 808720"/>
                  <a:gd name="connsiteY3158" fmla="*/ 12520 h 1047182"/>
                  <a:gd name="connsiteX3159" fmla="*/ 416187 w 808720"/>
                  <a:gd name="connsiteY3159" fmla="*/ 11988 h 1047182"/>
                  <a:gd name="connsiteX3160" fmla="*/ 534863 w 808720"/>
                  <a:gd name="connsiteY3160" fmla="*/ 11844 h 1047182"/>
                  <a:gd name="connsiteX3161" fmla="*/ 535092 w 808720"/>
                  <a:gd name="connsiteY3161" fmla="*/ 12000 h 1047182"/>
                  <a:gd name="connsiteX3162" fmla="*/ 534956 w 808720"/>
                  <a:gd name="connsiteY3162" fmla="*/ 12029 h 1047182"/>
                  <a:gd name="connsiteX3163" fmla="*/ 502617 w 808720"/>
                  <a:gd name="connsiteY3163" fmla="*/ 11841 h 1047182"/>
                  <a:gd name="connsiteX3164" fmla="*/ 501948 w 808720"/>
                  <a:gd name="connsiteY3164" fmla="*/ 12154 h 1047182"/>
                  <a:gd name="connsiteX3165" fmla="*/ 496772 w 808720"/>
                  <a:gd name="connsiteY3165" fmla="*/ 13017 h 1047182"/>
                  <a:gd name="connsiteX3166" fmla="*/ 496991 w 808720"/>
                  <a:gd name="connsiteY3166" fmla="*/ 12935 h 1047182"/>
                  <a:gd name="connsiteX3167" fmla="*/ 497948 w 808720"/>
                  <a:gd name="connsiteY3167" fmla="*/ 12576 h 1047182"/>
                  <a:gd name="connsiteX3168" fmla="*/ 498416 w 808720"/>
                  <a:gd name="connsiteY3168" fmla="*/ 12502 h 1047182"/>
                  <a:gd name="connsiteX3169" fmla="*/ 426136 w 808720"/>
                  <a:gd name="connsiteY3169" fmla="*/ 11840 h 1047182"/>
                  <a:gd name="connsiteX3170" fmla="*/ 423756 w 808720"/>
                  <a:gd name="connsiteY3170" fmla="*/ 12192 h 1047182"/>
                  <a:gd name="connsiteX3171" fmla="*/ 421846 w 808720"/>
                  <a:gd name="connsiteY3171" fmla="*/ 12336 h 1047182"/>
                  <a:gd name="connsiteX3172" fmla="*/ 422350 w 808720"/>
                  <a:gd name="connsiteY3172" fmla="*/ 12192 h 1047182"/>
                  <a:gd name="connsiteX3173" fmla="*/ 533251 w 808720"/>
                  <a:gd name="connsiteY3173" fmla="*/ 11833 h 1047182"/>
                  <a:gd name="connsiteX3174" fmla="*/ 534031 w 808720"/>
                  <a:gd name="connsiteY3174" fmla="*/ 12230 h 1047182"/>
                  <a:gd name="connsiteX3175" fmla="*/ 533758 w 808720"/>
                  <a:gd name="connsiteY3175" fmla="*/ 12290 h 1047182"/>
                  <a:gd name="connsiteX3176" fmla="*/ 533054 w 808720"/>
                  <a:gd name="connsiteY3176" fmla="*/ 12069 h 1047182"/>
                  <a:gd name="connsiteX3177" fmla="*/ 418583 w 808720"/>
                  <a:gd name="connsiteY3177" fmla="*/ 11832 h 1047182"/>
                  <a:gd name="connsiteX3178" fmla="*/ 418362 w 808720"/>
                  <a:gd name="connsiteY3178" fmla="*/ 11846 h 1047182"/>
                  <a:gd name="connsiteX3179" fmla="*/ 418416 w 808720"/>
                  <a:gd name="connsiteY3179" fmla="*/ 11838 h 1047182"/>
                  <a:gd name="connsiteX3180" fmla="*/ 524005 w 808720"/>
                  <a:gd name="connsiteY3180" fmla="*/ 11826 h 1047182"/>
                  <a:gd name="connsiteX3181" fmla="*/ 524091 w 808720"/>
                  <a:gd name="connsiteY3181" fmla="*/ 11858 h 1047182"/>
                  <a:gd name="connsiteX3182" fmla="*/ 523939 w 808720"/>
                  <a:gd name="connsiteY3182" fmla="*/ 11934 h 1047182"/>
                  <a:gd name="connsiteX3183" fmla="*/ 433093 w 808720"/>
                  <a:gd name="connsiteY3183" fmla="*/ 11805 h 1047182"/>
                  <a:gd name="connsiteX3184" fmla="*/ 420420 w 808720"/>
                  <a:gd name="connsiteY3184" fmla="*/ 14121 h 1047182"/>
                  <a:gd name="connsiteX3185" fmla="*/ 424516 w 808720"/>
                  <a:gd name="connsiteY3185" fmla="*/ 13097 h 1047182"/>
                  <a:gd name="connsiteX3186" fmla="*/ 513273 w 808720"/>
                  <a:gd name="connsiteY3186" fmla="*/ 11785 h 1047182"/>
                  <a:gd name="connsiteX3187" fmla="*/ 512935 w 808720"/>
                  <a:gd name="connsiteY3187" fmla="*/ 11953 h 1047182"/>
                  <a:gd name="connsiteX3188" fmla="*/ 511248 w 808720"/>
                  <a:gd name="connsiteY3188" fmla="*/ 12249 h 1047182"/>
                  <a:gd name="connsiteX3189" fmla="*/ 510983 w 808720"/>
                  <a:gd name="connsiteY3189" fmla="*/ 12335 h 1047182"/>
                  <a:gd name="connsiteX3190" fmla="*/ 509717 w 808720"/>
                  <a:gd name="connsiteY3190" fmla="*/ 12558 h 1047182"/>
                  <a:gd name="connsiteX3191" fmla="*/ 514122 w 808720"/>
                  <a:gd name="connsiteY3191" fmla="*/ 11782 h 1047182"/>
                  <a:gd name="connsiteX3192" fmla="*/ 509053 w 808720"/>
                  <a:gd name="connsiteY3192" fmla="*/ 13894 h 1047182"/>
                  <a:gd name="connsiteX3193" fmla="*/ 511735 w 808720"/>
                  <a:gd name="connsiteY3193" fmla="*/ 12554 h 1047182"/>
                  <a:gd name="connsiteX3194" fmla="*/ 514061 w 808720"/>
                  <a:gd name="connsiteY3194" fmla="*/ 11793 h 1047182"/>
                  <a:gd name="connsiteX3195" fmla="*/ 450614 w 808720"/>
                  <a:gd name="connsiteY3195" fmla="*/ 11765 h 1047182"/>
                  <a:gd name="connsiteX3196" fmla="*/ 447274 w 808720"/>
                  <a:gd name="connsiteY3196" fmla="*/ 12839 h 1047182"/>
                  <a:gd name="connsiteX3197" fmla="*/ 443699 w 808720"/>
                  <a:gd name="connsiteY3197" fmla="*/ 13236 h 1047182"/>
                  <a:gd name="connsiteX3198" fmla="*/ 445453 w 808720"/>
                  <a:gd name="connsiteY3198" fmla="*/ 12797 h 1047182"/>
                  <a:gd name="connsiteX3199" fmla="*/ 532077 w 808720"/>
                  <a:gd name="connsiteY3199" fmla="*/ 11762 h 1047182"/>
                  <a:gd name="connsiteX3200" fmla="*/ 533054 w 808720"/>
                  <a:gd name="connsiteY3200" fmla="*/ 12069 h 1047182"/>
                  <a:gd name="connsiteX3201" fmla="*/ 532752 w 808720"/>
                  <a:gd name="connsiteY3201" fmla="*/ 12432 h 1047182"/>
                  <a:gd name="connsiteX3202" fmla="*/ 532071 w 808720"/>
                  <a:gd name="connsiteY3202" fmla="*/ 11847 h 1047182"/>
                  <a:gd name="connsiteX3203" fmla="*/ 429476 w 808720"/>
                  <a:gd name="connsiteY3203" fmla="*/ 11761 h 1047182"/>
                  <a:gd name="connsiteX3204" fmla="*/ 426540 w 808720"/>
                  <a:gd name="connsiteY3204" fmla="*/ 12339 h 1047182"/>
                  <a:gd name="connsiteX3205" fmla="*/ 426269 w 808720"/>
                  <a:gd name="connsiteY3205" fmla="*/ 12378 h 1047182"/>
                  <a:gd name="connsiteX3206" fmla="*/ 428213 w 808720"/>
                  <a:gd name="connsiteY3206" fmla="*/ 11856 h 1047182"/>
                  <a:gd name="connsiteX3207" fmla="*/ 414344 w 808720"/>
                  <a:gd name="connsiteY3207" fmla="*/ 11759 h 1047182"/>
                  <a:gd name="connsiteX3208" fmla="*/ 413728 w 808720"/>
                  <a:gd name="connsiteY3208" fmla="*/ 12033 h 1047182"/>
                  <a:gd name="connsiteX3209" fmla="*/ 412624 w 808720"/>
                  <a:gd name="connsiteY3209" fmla="*/ 12221 h 1047182"/>
                  <a:gd name="connsiteX3210" fmla="*/ 411447 w 808720"/>
                  <a:gd name="connsiteY3210" fmla="*/ 12297 h 1047182"/>
                  <a:gd name="connsiteX3211" fmla="*/ 412542 w 808720"/>
                  <a:gd name="connsiteY3211" fmla="*/ 12029 h 1047182"/>
                  <a:gd name="connsiteX3212" fmla="*/ 413895 w 808720"/>
                  <a:gd name="connsiteY3212" fmla="*/ 11797 h 1047182"/>
                  <a:gd name="connsiteX3213" fmla="*/ 539166 w 808720"/>
                  <a:gd name="connsiteY3213" fmla="*/ 11758 h 1047182"/>
                  <a:gd name="connsiteX3214" fmla="*/ 539379 w 808720"/>
                  <a:gd name="connsiteY3214" fmla="*/ 11835 h 1047182"/>
                  <a:gd name="connsiteX3215" fmla="*/ 539345 w 808720"/>
                  <a:gd name="connsiteY3215" fmla="*/ 11989 h 1047182"/>
                  <a:gd name="connsiteX3216" fmla="*/ 423937 w 808720"/>
                  <a:gd name="connsiteY3216" fmla="*/ 11739 h 1047182"/>
                  <a:gd name="connsiteX3217" fmla="*/ 422350 w 808720"/>
                  <a:gd name="connsiteY3217" fmla="*/ 12192 h 1047182"/>
                  <a:gd name="connsiteX3218" fmla="*/ 416370 w 808720"/>
                  <a:gd name="connsiteY3218" fmla="*/ 12748 h 1047182"/>
                  <a:gd name="connsiteX3219" fmla="*/ 411250 w 808720"/>
                  <a:gd name="connsiteY3219" fmla="*/ 13134 h 1047182"/>
                  <a:gd name="connsiteX3220" fmla="*/ 411579 w 808720"/>
                  <a:gd name="connsiteY3220" fmla="*/ 12988 h 1047182"/>
                  <a:gd name="connsiteX3221" fmla="*/ 412201 w 808720"/>
                  <a:gd name="connsiteY3221" fmla="*/ 12853 h 1047182"/>
                  <a:gd name="connsiteX3222" fmla="*/ 421222 w 808720"/>
                  <a:gd name="connsiteY3222" fmla="*/ 11947 h 1047182"/>
                  <a:gd name="connsiteX3223" fmla="*/ 461039 w 808720"/>
                  <a:gd name="connsiteY3223" fmla="*/ 11728 h 1047182"/>
                  <a:gd name="connsiteX3224" fmla="*/ 460529 w 808720"/>
                  <a:gd name="connsiteY3224" fmla="*/ 11995 h 1047182"/>
                  <a:gd name="connsiteX3225" fmla="*/ 456057 w 808720"/>
                  <a:gd name="connsiteY3225" fmla="*/ 12527 h 1047182"/>
                  <a:gd name="connsiteX3226" fmla="*/ 458745 w 808720"/>
                  <a:gd name="connsiteY3226" fmla="*/ 11961 h 1047182"/>
                  <a:gd name="connsiteX3227" fmla="*/ 514274 w 808720"/>
                  <a:gd name="connsiteY3227" fmla="*/ 11719 h 1047182"/>
                  <a:gd name="connsiteX3228" fmla="*/ 514225 w 808720"/>
                  <a:gd name="connsiteY3228" fmla="*/ 11740 h 1047182"/>
                  <a:gd name="connsiteX3229" fmla="*/ 514061 w 808720"/>
                  <a:gd name="connsiteY3229" fmla="*/ 11793 h 1047182"/>
                  <a:gd name="connsiteX3230" fmla="*/ 512819 w 808720"/>
                  <a:gd name="connsiteY3230" fmla="*/ 12012 h 1047182"/>
                  <a:gd name="connsiteX3231" fmla="*/ 512935 w 808720"/>
                  <a:gd name="connsiteY3231" fmla="*/ 11953 h 1047182"/>
                  <a:gd name="connsiteX3232" fmla="*/ 497019 w 808720"/>
                  <a:gd name="connsiteY3232" fmla="*/ 11707 h 1047182"/>
                  <a:gd name="connsiteX3233" fmla="*/ 496082 w 808720"/>
                  <a:gd name="connsiteY3233" fmla="*/ 12135 h 1047182"/>
                  <a:gd name="connsiteX3234" fmla="*/ 492982 w 808720"/>
                  <a:gd name="connsiteY3234" fmla="*/ 12726 h 1047182"/>
                  <a:gd name="connsiteX3235" fmla="*/ 494530 w 808720"/>
                  <a:gd name="connsiteY3235" fmla="*/ 12022 h 1047182"/>
                  <a:gd name="connsiteX3236" fmla="*/ 494799 w 808720"/>
                  <a:gd name="connsiteY3236" fmla="*/ 11975 h 1047182"/>
                  <a:gd name="connsiteX3237" fmla="*/ 479445 w 808720"/>
                  <a:gd name="connsiteY3237" fmla="*/ 11701 h 1047182"/>
                  <a:gd name="connsiteX3238" fmla="*/ 467386 w 808720"/>
                  <a:gd name="connsiteY3238" fmla="*/ 14113 h 1047182"/>
                  <a:gd name="connsiteX3239" fmla="*/ 464866 w 808720"/>
                  <a:gd name="connsiteY3239" fmla="*/ 14401 h 1047182"/>
                  <a:gd name="connsiteX3240" fmla="*/ 536469 w 808720"/>
                  <a:gd name="connsiteY3240" fmla="*/ 11701 h 1047182"/>
                  <a:gd name="connsiteX3241" fmla="*/ 537334 w 808720"/>
                  <a:gd name="connsiteY3241" fmla="*/ 12324 h 1047182"/>
                  <a:gd name="connsiteX3242" fmla="*/ 537096 w 808720"/>
                  <a:gd name="connsiteY3242" fmla="*/ 12368 h 1047182"/>
                  <a:gd name="connsiteX3243" fmla="*/ 535962 w 808720"/>
                  <a:gd name="connsiteY3243" fmla="*/ 11811 h 1047182"/>
                  <a:gd name="connsiteX3244" fmla="*/ 524406 w 808720"/>
                  <a:gd name="connsiteY3244" fmla="*/ 11700 h 1047182"/>
                  <a:gd name="connsiteX3245" fmla="*/ 524161 w 808720"/>
                  <a:gd name="connsiteY3245" fmla="*/ 11884 h 1047182"/>
                  <a:gd name="connsiteX3246" fmla="*/ 524091 w 808720"/>
                  <a:gd name="connsiteY3246" fmla="*/ 11858 h 1047182"/>
                  <a:gd name="connsiteX3247" fmla="*/ 420619 w 808720"/>
                  <a:gd name="connsiteY3247" fmla="*/ 11699 h 1047182"/>
                  <a:gd name="connsiteX3248" fmla="*/ 419936 w 808720"/>
                  <a:gd name="connsiteY3248" fmla="*/ 11782 h 1047182"/>
                  <a:gd name="connsiteX3249" fmla="*/ 418583 w 808720"/>
                  <a:gd name="connsiteY3249" fmla="*/ 11832 h 1047182"/>
                  <a:gd name="connsiteX3250" fmla="*/ 433720 w 808720"/>
                  <a:gd name="connsiteY3250" fmla="*/ 11697 h 1047182"/>
                  <a:gd name="connsiteX3251" fmla="*/ 433501 w 808720"/>
                  <a:gd name="connsiteY3251" fmla="*/ 11744 h 1047182"/>
                  <a:gd name="connsiteX3252" fmla="*/ 433093 w 808720"/>
                  <a:gd name="connsiteY3252" fmla="*/ 11805 h 1047182"/>
                  <a:gd name="connsiteX3253" fmla="*/ 433666 w 808720"/>
                  <a:gd name="connsiteY3253" fmla="*/ 11701 h 1047182"/>
                  <a:gd name="connsiteX3254" fmla="*/ 430499 w 808720"/>
                  <a:gd name="connsiteY3254" fmla="*/ 11684 h 1047182"/>
                  <a:gd name="connsiteX3255" fmla="*/ 429005 w 808720"/>
                  <a:gd name="connsiteY3255" fmla="*/ 11975 h 1047182"/>
                  <a:gd name="connsiteX3256" fmla="*/ 430024 w 808720"/>
                  <a:gd name="connsiteY3256" fmla="*/ 11720 h 1047182"/>
                  <a:gd name="connsiteX3257" fmla="*/ 427227 w 808720"/>
                  <a:gd name="connsiteY3257" fmla="*/ 11679 h 1047182"/>
                  <a:gd name="connsiteX3258" fmla="*/ 426860 w 808720"/>
                  <a:gd name="connsiteY3258" fmla="*/ 11773 h 1047182"/>
                  <a:gd name="connsiteX3259" fmla="*/ 426136 w 808720"/>
                  <a:gd name="connsiteY3259" fmla="*/ 11840 h 1047182"/>
                  <a:gd name="connsiteX3260" fmla="*/ 481894 w 808720"/>
                  <a:gd name="connsiteY3260" fmla="*/ 11674 h 1047182"/>
                  <a:gd name="connsiteX3261" fmla="*/ 478351 w 808720"/>
                  <a:gd name="connsiteY3261" fmla="*/ 12523 h 1047182"/>
                  <a:gd name="connsiteX3262" fmla="*/ 477409 w 808720"/>
                  <a:gd name="connsiteY3262" fmla="*/ 12690 h 1047182"/>
                  <a:gd name="connsiteX3263" fmla="*/ 478715 w 808720"/>
                  <a:gd name="connsiteY3263" fmla="*/ 12221 h 1047182"/>
                  <a:gd name="connsiteX3264" fmla="*/ 535681 w 808720"/>
                  <a:gd name="connsiteY3264" fmla="*/ 11673 h 1047182"/>
                  <a:gd name="connsiteX3265" fmla="*/ 535962 w 808720"/>
                  <a:gd name="connsiteY3265" fmla="*/ 11811 h 1047182"/>
                  <a:gd name="connsiteX3266" fmla="*/ 535691 w 808720"/>
                  <a:gd name="connsiteY3266" fmla="*/ 11870 h 1047182"/>
                  <a:gd name="connsiteX3267" fmla="*/ 535624 w 808720"/>
                  <a:gd name="connsiteY3267" fmla="*/ 11719 h 1047182"/>
                  <a:gd name="connsiteX3268" fmla="*/ 490654 w 808720"/>
                  <a:gd name="connsiteY3268" fmla="*/ 11658 h 1047182"/>
                  <a:gd name="connsiteX3269" fmla="*/ 489197 w 808720"/>
                  <a:gd name="connsiteY3269" fmla="*/ 11948 h 1047182"/>
                  <a:gd name="connsiteX3270" fmla="*/ 489392 w 808720"/>
                  <a:gd name="connsiteY3270" fmla="*/ 11822 h 1047182"/>
                  <a:gd name="connsiteX3271" fmla="*/ 490959 w 808720"/>
                  <a:gd name="connsiteY3271" fmla="*/ 11652 h 1047182"/>
                  <a:gd name="connsiteX3272" fmla="*/ 490852 w 808720"/>
                  <a:gd name="connsiteY3272" fmla="*/ 11701 h 1047182"/>
                  <a:gd name="connsiteX3273" fmla="*/ 489860 w 808720"/>
                  <a:gd name="connsiteY3273" fmla="*/ 11860 h 1047182"/>
                  <a:gd name="connsiteX3274" fmla="*/ 461837 w 808720"/>
                  <a:gd name="connsiteY3274" fmla="*/ 11647 h 1047182"/>
                  <a:gd name="connsiteX3275" fmla="*/ 461039 w 808720"/>
                  <a:gd name="connsiteY3275" fmla="*/ 11728 h 1047182"/>
                  <a:gd name="connsiteX3276" fmla="*/ 461156 w 808720"/>
                  <a:gd name="connsiteY3276" fmla="*/ 11667 h 1047182"/>
                  <a:gd name="connsiteX3277" fmla="*/ 424351 w 808720"/>
                  <a:gd name="connsiteY3277" fmla="*/ 11620 h 1047182"/>
                  <a:gd name="connsiteX3278" fmla="*/ 424286 w 808720"/>
                  <a:gd name="connsiteY3278" fmla="*/ 11639 h 1047182"/>
                  <a:gd name="connsiteX3279" fmla="*/ 421222 w 808720"/>
                  <a:gd name="connsiteY3279" fmla="*/ 11947 h 1047182"/>
                  <a:gd name="connsiteX3280" fmla="*/ 414278 w 808720"/>
                  <a:gd name="connsiteY3280" fmla="*/ 12479 h 1047182"/>
                  <a:gd name="connsiteX3281" fmla="*/ 414513 w 808720"/>
                  <a:gd name="connsiteY3281" fmla="*/ 12442 h 1047182"/>
                  <a:gd name="connsiteX3282" fmla="*/ 419936 w 808720"/>
                  <a:gd name="connsiteY3282" fmla="*/ 11782 h 1047182"/>
                  <a:gd name="connsiteX3283" fmla="*/ 433044 w 808720"/>
                  <a:gd name="connsiteY3283" fmla="*/ 11616 h 1047182"/>
                  <a:gd name="connsiteX3284" fmla="*/ 424520 w 808720"/>
                  <a:gd name="connsiteY3284" fmla="*/ 13096 h 1047182"/>
                  <a:gd name="connsiteX3285" fmla="*/ 425311 w 808720"/>
                  <a:gd name="connsiteY3285" fmla="*/ 12898 h 1047182"/>
                  <a:gd name="connsiteX3286" fmla="*/ 416329 w 808720"/>
                  <a:gd name="connsiteY3286" fmla="*/ 11590 h 1047182"/>
                  <a:gd name="connsiteX3287" fmla="*/ 414412 w 808720"/>
                  <a:gd name="connsiteY3287" fmla="*/ 11916 h 1047182"/>
                  <a:gd name="connsiteX3288" fmla="*/ 415259 w 808720"/>
                  <a:gd name="connsiteY3288" fmla="*/ 11681 h 1047182"/>
                  <a:gd name="connsiteX3289" fmla="*/ 464141 w 808720"/>
                  <a:gd name="connsiteY3289" fmla="*/ 11581 h 1047182"/>
                  <a:gd name="connsiteX3290" fmla="*/ 460310 w 808720"/>
                  <a:gd name="connsiteY3290" fmla="*/ 12109 h 1047182"/>
                  <a:gd name="connsiteX3291" fmla="*/ 460529 w 808720"/>
                  <a:gd name="connsiteY3291" fmla="*/ 11995 h 1047182"/>
                  <a:gd name="connsiteX3292" fmla="*/ 463962 w 808720"/>
                  <a:gd name="connsiteY3292" fmla="*/ 11586 h 1047182"/>
                  <a:gd name="connsiteX3293" fmla="*/ 489794 w 808720"/>
                  <a:gd name="connsiteY3293" fmla="*/ 11563 h 1047182"/>
                  <a:gd name="connsiteX3294" fmla="*/ 489392 w 808720"/>
                  <a:gd name="connsiteY3294" fmla="*/ 11822 h 1047182"/>
                  <a:gd name="connsiteX3295" fmla="*/ 488893 w 808720"/>
                  <a:gd name="connsiteY3295" fmla="*/ 11887 h 1047182"/>
                  <a:gd name="connsiteX3296" fmla="*/ 491171 w 808720"/>
                  <a:gd name="connsiteY3296" fmla="*/ 11555 h 1047182"/>
                  <a:gd name="connsiteX3297" fmla="*/ 491061 w 808720"/>
                  <a:gd name="connsiteY3297" fmla="*/ 11605 h 1047182"/>
                  <a:gd name="connsiteX3298" fmla="*/ 490654 w 808720"/>
                  <a:gd name="connsiteY3298" fmla="*/ 11658 h 1047182"/>
                  <a:gd name="connsiteX3299" fmla="*/ 410874 w 808720"/>
                  <a:gd name="connsiteY3299" fmla="*/ 11547 h 1047182"/>
                  <a:gd name="connsiteX3300" fmla="*/ 407874 w 808720"/>
                  <a:gd name="connsiteY3300" fmla="*/ 12252 h 1047182"/>
                  <a:gd name="connsiteX3301" fmla="*/ 406679 w 808720"/>
                  <a:gd name="connsiteY3301" fmla="*/ 12411 h 1047182"/>
                  <a:gd name="connsiteX3302" fmla="*/ 400425 w 808720"/>
                  <a:gd name="connsiteY3302" fmla="*/ 12944 h 1047182"/>
                  <a:gd name="connsiteX3303" fmla="*/ 491511 w 808720"/>
                  <a:gd name="connsiteY3303" fmla="*/ 11547 h 1047182"/>
                  <a:gd name="connsiteX3304" fmla="*/ 490959 w 808720"/>
                  <a:gd name="connsiteY3304" fmla="*/ 11652 h 1047182"/>
                  <a:gd name="connsiteX3305" fmla="*/ 491061 w 808720"/>
                  <a:gd name="connsiteY3305" fmla="*/ 11605 h 1047182"/>
                  <a:gd name="connsiteX3306" fmla="*/ 489840 w 808720"/>
                  <a:gd name="connsiteY3306" fmla="*/ 11547 h 1047182"/>
                  <a:gd name="connsiteX3307" fmla="*/ 489794 w 808720"/>
                  <a:gd name="connsiteY3307" fmla="*/ 11563 h 1047182"/>
                  <a:gd name="connsiteX3308" fmla="*/ 489816 w 808720"/>
                  <a:gd name="connsiteY3308" fmla="*/ 11550 h 1047182"/>
                  <a:gd name="connsiteX3309" fmla="*/ 426525 w 808720"/>
                  <a:gd name="connsiteY3309" fmla="*/ 11540 h 1047182"/>
                  <a:gd name="connsiteX3310" fmla="*/ 423937 w 808720"/>
                  <a:gd name="connsiteY3310" fmla="*/ 11739 h 1047182"/>
                  <a:gd name="connsiteX3311" fmla="*/ 424286 w 808720"/>
                  <a:gd name="connsiteY3311" fmla="*/ 11639 h 1047182"/>
                  <a:gd name="connsiteX3312" fmla="*/ 424540 w 808720"/>
                  <a:gd name="connsiteY3312" fmla="*/ 11613 h 1047182"/>
                  <a:gd name="connsiteX3313" fmla="*/ 429411 w 808720"/>
                  <a:gd name="connsiteY3313" fmla="*/ 11536 h 1047182"/>
                  <a:gd name="connsiteX3314" fmla="*/ 428213 w 808720"/>
                  <a:gd name="connsiteY3314" fmla="*/ 11856 h 1047182"/>
                  <a:gd name="connsiteX3315" fmla="*/ 425834 w 808720"/>
                  <a:gd name="connsiteY3315" fmla="*/ 12036 h 1047182"/>
                  <a:gd name="connsiteX3316" fmla="*/ 426860 w 808720"/>
                  <a:gd name="connsiteY3316" fmla="*/ 11773 h 1047182"/>
                  <a:gd name="connsiteX3317" fmla="*/ 450526 w 808720"/>
                  <a:gd name="connsiteY3317" fmla="*/ 11529 h 1047182"/>
                  <a:gd name="connsiteX3318" fmla="*/ 445453 w 808720"/>
                  <a:gd name="connsiteY3318" fmla="*/ 12797 h 1047182"/>
                  <a:gd name="connsiteX3319" fmla="*/ 443886 w 808720"/>
                  <a:gd name="connsiteY3319" fmla="*/ 13111 h 1047182"/>
                  <a:gd name="connsiteX3320" fmla="*/ 448167 w 808720"/>
                  <a:gd name="connsiteY3320" fmla="*/ 11794 h 1047182"/>
                  <a:gd name="connsiteX3321" fmla="*/ 414977 w 808720"/>
                  <a:gd name="connsiteY3321" fmla="*/ 11478 h 1047182"/>
                  <a:gd name="connsiteX3322" fmla="*/ 414487 w 808720"/>
                  <a:gd name="connsiteY3322" fmla="*/ 11695 h 1047182"/>
                  <a:gd name="connsiteX3323" fmla="*/ 413895 w 808720"/>
                  <a:gd name="connsiteY3323" fmla="*/ 11797 h 1047182"/>
                  <a:gd name="connsiteX3324" fmla="*/ 413274 w 808720"/>
                  <a:gd name="connsiteY3324" fmla="*/ 11850 h 1047182"/>
                  <a:gd name="connsiteX3325" fmla="*/ 413689 w 808720"/>
                  <a:gd name="connsiteY3325" fmla="*/ 11748 h 1047182"/>
                  <a:gd name="connsiteX3326" fmla="*/ 433287 w 808720"/>
                  <a:gd name="connsiteY3326" fmla="*/ 11474 h 1047182"/>
                  <a:gd name="connsiteX3327" fmla="*/ 427238 w 808720"/>
                  <a:gd name="connsiteY3327" fmla="*/ 12417 h 1047182"/>
                  <a:gd name="connsiteX3328" fmla="*/ 428843 w 808720"/>
                  <a:gd name="connsiteY3328" fmla="*/ 12015 h 1047182"/>
                  <a:gd name="connsiteX3329" fmla="*/ 431999 w 808720"/>
                  <a:gd name="connsiteY3329" fmla="*/ 11571 h 1047182"/>
                  <a:gd name="connsiteX3330" fmla="*/ 523038 w 808720"/>
                  <a:gd name="connsiteY3330" fmla="*/ 11464 h 1047182"/>
                  <a:gd name="connsiteX3331" fmla="*/ 523730 w 808720"/>
                  <a:gd name="connsiteY3331" fmla="*/ 11723 h 1047182"/>
                  <a:gd name="connsiteX3332" fmla="*/ 523247 w 808720"/>
                  <a:gd name="connsiteY3332" fmla="*/ 12280 h 1047182"/>
                  <a:gd name="connsiteX3333" fmla="*/ 520460 w 808720"/>
                  <a:gd name="connsiteY3333" fmla="*/ 13674 h 1047182"/>
                  <a:gd name="connsiteX3334" fmla="*/ 428699 w 808720"/>
                  <a:gd name="connsiteY3334" fmla="*/ 11461 h 1047182"/>
                  <a:gd name="connsiteX3335" fmla="*/ 427227 w 808720"/>
                  <a:gd name="connsiteY3335" fmla="*/ 11679 h 1047182"/>
                  <a:gd name="connsiteX3336" fmla="*/ 427973 w 808720"/>
                  <a:gd name="connsiteY3336" fmla="*/ 11487 h 1047182"/>
                  <a:gd name="connsiteX3337" fmla="*/ 523052 w 808720"/>
                  <a:gd name="connsiteY3337" fmla="*/ 11452 h 1047182"/>
                  <a:gd name="connsiteX3338" fmla="*/ 523038 w 808720"/>
                  <a:gd name="connsiteY3338" fmla="*/ 11464 h 1047182"/>
                  <a:gd name="connsiteX3339" fmla="*/ 523030 w 808720"/>
                  <a:gd name="connsiteY3339" fmla="*/ 11461 h 1047182"/>
                  <a:gd name="connsiteX3340" fmla="*/ 480921 w 808720"/>
                  <a:gd name="connsiteY3340" fmla="*/ 11428 h 1047182"/>
                  <a:gd name="connsiteX3341" fmla="*/ 478715 w 808720"/>
                  <a:gd name="connsiteY3341" fmla="*/ 12221 h 1047182"/>
                  <a:gd name="connsiteX3342" fmla="*/ 474251 w 808720"/>
                  <a:gd name="connsiteY3342" fmla="*/ 12988 h 1047182"/>
                  <a:gd name="connsiteX3343" fmla="*/ 480733 w 808720"/>
                  <a:gd name="connsiteY3343" fmla="*/ 11463 h 1047182"/>
                  <a:gd name="connsiteX3344" fmla="*/ 414099 w 808720"/>
                  <a:gd name="connsiteY3344" fmla="*/ 11422 h 1047182"/>
                  <a:gd name="connsiteX3345" fmla="*/ 409762 w 808720"/>
                  <a:gd name="connsiteY3345" fmla="*/ 12149 h 1047182"/>
                  <a:gd name="connsiteX3346" fmla="*/ 408997 w 808720"/>
                  <a:gd name="connsiteY3346" fmla="*/ 12214 h 1047182"/>
                  <a:gd name="connsiteX3347" fmla="*/ 411678 w 808720"/>
                  <a:gd name="connsiteY3347" fmla="*/ 11745 h 1047182"/>
                  <a:gd name="connsiteX3348" fmla="*/ 469725 w 808720"/>
                  <a:gd name="connsiteY3348" fmla="*/ 11420 h 1047182"/>
                  <a:gd name="connsiteX3349" fmla="*/ 464095 w 808720"/>
                  <a:gd name="connsiteY3349" fmla="*/ 11975 h 1047182"/>
                  <a:gd name="connsiteX3350" fmla="*/ 459227 w 808720"/>
                  <a:gd name="connsiteY3350" fmla="*/ 12676 h 1047182"/>
                  <a:gd name="connsiteX3351" fmla="*/ 459762 w 808720"/>
                  <a:gd name="connsiteY3351" fmla="*/ 12396 h 1047182"/>
                  <a:gd name="connsiteX3352" fmla="*/ 462176 w 808720"/>
                  <a:gd name="connsiteY3352" fmla="*/ 11975 h 1047182"/>
                  <a:gd name="connsiteX3353" fmla="*/ 466179 w 808720"/>
                  <a:gd name="connsiteY3353" fmla="*/ 11522 h 1047182"/>
                  <a:gd name="connsiteX3354" fmla="*/ 446062 w 808720"/>
                  <a:gd name="connsiteY3354" fmla="*/ 11409 h 1047182"/>
                  <a:gd name="connsiteX3355" fmla="*/ 445602 w 808720"/>
                  <a:gd name="connsiteY3355" fmla="*/ 11542 h 1047182"/>
                  <a:gd name="connsiteX3356" fmla="*/ 436803 w 808720"/>
                  <a:gd name="connsiteY3356" fmla="*/ 12499 h 1047182"/>
                  <a:gd name="connsiteX3357" fmla="*/ 437110 w 808720"/>
                  <a:gd name="connsiteY3357" fmla="*/ 12363 h 1047182"/>
                  <a:gd name="connsiteX3358" fmla="*/ 439971 w 808720"/>
                  <a:gd name="connsiteY3358" fmla="*/ 11975 h 1047182"/>
                  <a:gd name="connsiteX3359" fmla="*/ 431279 w 808720"/>
                  <a:gd name="connsiteY3359" fmla="*/ 11406 h 1047182"/>
                  <a:gd name="connsiteX3360" fmla="*/ 430024 w 808720"/>
                  <a:gd name="connsiteY3360" fmla="*/ 11720 h 1047182"/>
                  <a:gd name="connsiteX3361" fmla="*/ 429476 w 808720"/>
                  <a:gd name="connsiteY3361" fmla="*/ 11761 h 1047182"/>
                  <a:gd name="connsiteX3362" fmla="*/ 428294 w 808720"/>
                  <a:gd name="connsiteY3362" fmla="*/ 11405 h 1047182"/>
                  <a:gd name="connsiteX3363" fmla="*/ 427973 w 808720"/>
                  <a:gd name="connsiteY3363" fmla="*/ 11487 h 1047182"/>
                  <a:gd name="connsiteX3364" fmla="*/ 426525 w 808720"/>
                  <a:gd name="connsiteY3364" fmla="*/ 11540 h 1047182"/>
                  <a:gd name="connsiteX3365" fmla="*/ 438855 w 808720"/>
                  <a:gd name="connsiteY3365" fmla="*/ 11394 h 1047182"/>
                  <a:gd name="connsiteX3366" fmla="*/ 438449 w 808720"/>
                  <a:gd name="connsiteY3366" fmla="*/ 11532 h 1047182"/>
                  <a:gd name="connsiteX3367" fmla="*/ 435274 w 808720"/>
                  <a:gd name="connsiteY3367" fmla="*/ 12609 h 1047182"/>
                  <a:gd name="connsiteX3368" fmla="*/ 435193 w 808720"/>
                  <a:gd name="connsiteY3368" fmla="*/ 12623 h 1047182"/>
                  <a:gd name="connsiteX3369" fmla="*/ 433288 w 808720"/>
                  <a:gd name="connsiteY3369" fmla="*/ 12882 h 1047182"/>
                  <a:gd name="connsiteX3370" fmla="*/ 423916 w 808720"/>
                  <a:gd name="connsiteY3370" fmla="*/ 13901 h 1047182"/>
                  <a:gd name="connsiteX3371" fmla="*/ 422713 w 808720"/>
                  <a:gd name="connsiteY3371" fmla="*/ 14032 h 1047182"/>
                  <a:gd name="connsiteX3372" fmla="*/ 433501 w 808720"/>
                  <a:gd name="connsiteY3372" fmla="*/ 11744 h 1047182"/>
                  <a:gd name="connsiteX3373" fmla="*/ 433867 w 808720"/>
                  <a:gd name="connsiteY3373" fmla="*/ 11689 h 1047182"/>
                  <a:gd name="connsiteX3374" fmla="*/ 470780 w 808720"/>
                  <a:gd name="connsiteY3374" fmla="*/ 11390 h 1047182"/>
                  <a:gd name="connsiteX3375" fmla="*/ 468266 w 808720"/>
                  <a:gd name="connsiteY3375" fmla="*/ 11919 h 1047182"/>
                  <a:gd name="connsiteX3376" fmla="*/ 468263 w 808720"/>
                  <a:gd name="connsiteY3376" fmla="*/ 11920 h 1047182"/>
                  <a:gd name="connsiteX3377" fmla="*/ 470043 w 808720"/>
                  <a:gd name="connsiteY3377" fmla="*/ 11411 h 1047182"/>
                  <a:gd name="connsiteX3378" fmla="*/ 434410 w 808720"/>
                  <a:gd name="connsiteY3378" fmla="*/ 11390 h 1047182"/>
                  <a:gd name="connsiteX3379" fmla="*/ 433044 w 808720"/>
                  <a:gd name="connsiteY3379" fmla="*/ 11616 h 1047182"/>
                  <a:gd name="connsiteX3380" fmla="*/ 434301 w 808720"/>
                  <a:gd name="connsiteY3380" fmla="*/ 11398 h 1047182"/>
                  <a:gd name="connsiteX3381" fmla="*/ 481059 w 808720"/>
                  <a:gd name="connsiteY3381" fmla="*/ 11378 h 1047182"/>
                  <a:gd name="connsiteX3382" fmla="*/ 480997 w 808720"/>
                  <a:gd name="connsiteY3382" fmla="*/ 11400 h 1047182"/>
                  <a:gd name="connsiteX3383" fmla="*/ 480733 w 808720"/>
                  <a:gd name="connsiteY3383" fmla="*/ 11463 h 1047182"/>
                  <a:gd name="connsiteX3384" fmla="*/ 479445 w 808720"/>
                  <a:gd name="connsiteY3384" fmla="*/ 11701 h 1047182"/>
                  <a:gd name="connsiteX3385" fmla="*/ 470162 w 808720"/>
                  <a:gd name="connsiteY3385" fmla="*/ 11377 h 1047182"/>
                  <a:gd name="connsiteX3386" fmla="*/ 470043 w 808720"/>
                  <a:gd name="connsiteY3386" fmla="*/ 11411 h 1047182"/>
                  <a:gd name="connsiteX3387" fmla="*/ 469725 w 808720"/>
                  <a:gd name="connsiteY3387" fmla="*/ 11420 h 1047182"/>
                  <a:gd name="connsiteX3388" fmla="*/ 490087 w 808720"/>
                  <a:gd name="connsiteY3388" fmla="*/ 11374 h 1047182"/>
                  <a:gd name="connsiteX3389" fmla="*/ 489816 w 808720"/>
                  <a:gd name="connsiteY3389" fmla="*/ 11550 h 1047182"/>
                  <a:gd name="connsiteX3390" fmla="*/ 486655 w 808720"/>
                  <a:gd name="connsiteY3390" fmla="*/ 11911 h 1047182"/>
                  <a:gd name="connsiteX3391" fmla="*/ 416370 w 808720"/>
                  <a:gd name="connsiteY3391" fmla="*/ 11372 h 1047182"/>
                  <a:gd name="connsiteX3392" fmla="*/ 415259 w 808720"/>
                  <a:gd name="connsiteY3392" fmla="*/ 11681 h 1047182"/>
                  <a:gd name="connsiteX3393" fmla="*/ 414344 w 808720"/>
                  <a:gd name="connsiteY3393" fmla="*/ 11759 h 1047182"/>
                  <a:gd name="connsiteX3394" fmla="*/ 414487 w 808720"/>
                  <a:gd name="connsiteY3394" fmla="*/ 11695 h 1047182"/>
                  <a:gd name="connsiteX3395" fmla="*/ 431200 w 808720"/>
                  <a:gd name="connsiteY3395" fmla="*/ 11369 h 1047182"/>
                  <a:gd name="connsiteX3396" fmla="*/ 429411 w 808720"/>
                  <a:gd name="connsiteY3396" fmla="*/ 11536 h 1047182"/>
                  <a:gd name="connsiteX3397" fmla="*/ 429847 w 808720"/>
                  <a:gd name="connsiteY3397" fmla="*/ 11419 h 1047182"/>
                  <a:gd name="connsiteX3398" fmla="*/ 431531 w 808720"/>
                  <a:gd name="connsiteY3398" fmla="*/ 11357 h 1047182"/>
                  <a:gd name="connsiteX3399" fmla="*/ 431279 w 808720"/>
                  <a:gd name="connsiteY3399" fmla="*/ 11406 h 1047182"/>
                  <a:gd name="connsiteX3400" fmla="*/ 431468 w 808720"/>
                  <a:gd name="connsiteY3400" fmla="*/ 11359 h 1047182"/>
                  <a:gd name="connsiteX3401" fmla="*/ 481275 w 808720"/>
                  <a:gd name="connsiteY3401" fmla="*/ 11335 h 1047182"/>
                  <a:gd name="connsiteX3402" fmla="*/ 481274 w 808720"/>
                  <a:gd name="connsiteY3402" fmla="*/ 11335 h 1047182"/>
                  <a:gd name="connsiteX3403" fmla="*/ 481059 w 808720"/>
                  <a:gd name="connsiteY3403" fmla="*/ 11378 h 1047182"/>
                  <a:gd name="connsiteX3404" fmla="*/ 481107 w 808720"/>
                  <a:gd name="connsiteY3404" fmla="*/ 11361 h 1047182"/>
                  <a:gd name="connsiteX3405" fmla="*/ 431564 w 808720"/>
                  <a:gd name="connsiteY3405" fmla="*/ 11335 h 1047182"/>
                  <a:gd name="connsiteX3406" fmla="*/ 431468 w 808720"/>
                  <a:gd name="connsiteY3406" fmla="*/ 11359 h 1047182"/>
                  <a:gd name="connsiteX3407" fmla="*/ 431200 w 808720"/>
                  <a:gd name="connsiteY3407" fmla="*/ 11369 h 1047182"/>
                  <a:gd name="connsiteX3408" fmla="*/ 528322 w 808720"/>
                  <a:gd name="connsiteY3408" fmla="*/ 11325 h 1047182"/>
                  <a:gd name="connsiteX3409" fmla="*/ 528189 w 808720"/>
                  <a:gd name="connsiteY3409" fmla="*/ 12153 h 1047182"/>
                  <a:gd name="connsiteX3410" fmla="*/ 526471 w 808720"/>
                  <a:gd name="connsiteY3410" fmla="*/ 13442 h 1047182"/>
                  <a:gd name="connsiteX3411" fmla="*/ 526600 w 808720"/>
                  <a:gd name="connsiteY3411" fmla="*/ 12797 h 1047182"/>
                  <a:gd name="connsiteX3412" fmla="*/ 526155 w 808720"/>
                  <a:gd name="connsiteY3412" fmla="*/ 12631 h 1047182"/>
                  <a:gd name="connsiteX3413" fmla="*/ 526161 w 808720"/>
                  <a:gd name="connsiteY3413" fmla="*/ 12622 h 1047182"/>
                  <a:gd name="connsiteX3414" fmla="*/ 419443 w 808720"/>
                  <a:gd name="connsiteY3414" fmla="*/ 11325 h 1047182"/>
                  <a:gd name="connsiteX3415" fmla="*/ 415624 w 808720"/>
                  <a:gd name="connsiteY3415" fmla="*/ 11959 h 1047182"/>
                  <a:gd name="connsiteX3416" fmla="*/ 414729 w 808720"/>
                  <a:gd name="connsiteY3416" fmla="*/ 12083 h 1047182"/>
                  <a:gd name="connsiteX3417" fmla="*/ 413528 w 808720"/>
                  <a:gd name="connsiteY3417" fmla="*/ 12162 h 1047182"/>
                  <a:gd name="connsiteX3418" fmla="*/ 414180 w 808720"/>
                  <a:gd name="connsiteY3418" fmla="*/ 11981 h 1047182"/>
                  <a:gd name="connsiteX3419" fmla="*/ 416607 w 808720"/>
                  <a:gd name="connsiteY3419" fmla="*/ 11566 h 1047182"/>
                  <a:gd name="connsiteX3420" fmla="*/ 483474 w 808720"/>
                  <a:gd name="connsiteY3420" fmla="*/ 11296 h 1047182"/>
                  <a:gd name="connsiteX3421" fmla="*/ 483121 w 808720"/>
                  <a:gd name="connsiteY3421" fmla="*/ 11463 h 1047182"/>
                  <a:gd name="connsiteX3422" fmla="*/ 481894 w 808720"/>
                  <a:gd name="connsiteY3422" fmla="*/ 11674 h 1047182"/>
                  <a:gd name="connsiteX3423" fmla="*/ 474569 w 808720"/>
                  <a:gd name="connsiteY3423" fmla="*/ 11281 h 1047182"/>
                  <a:gd name="connsiteX3424" fmla="*/ 466001 w 808720"/>
                  <a:gd name="connsiteY3424" fmla="*/ 12566 h 1047182"/>
                  <a:gd name="connsiteX3425" fmla="*/ 468261 w 808720"/>
                  <a:gd name="connsiteY3425" fmla="*/ 11920 h 1047182"/>
                  <a:gd name="connsiteX3426" fmla="*/ 468266 w 808720"/>
                  <a:gd name="connsiteY3426" fmla="*/ 11919 h 1047182"/>
                  <a:gd name="connsiteX3427" fmla="*/ 471580 w 808720"/>
                  <a:gd name="connsiteY3427" fmla="*/ 11367 h 1047182"/>
                  <a:gd name="connsiteX3428" fmla="*/ 434228 w 808720"/>
                  <a:gd name="connsiteY3428" fmla="*/ 11258 h 1047182"/>
                  <a:gd name="connsiteX3429" fmla="*/ 431999 w 808720"/>
                  <a:gd name="connsiteY3429" fmla="*/ 11571 h 1047182"/>
                  <a:gd name="connsiteX3430" fmla="*/ 430499 w 808720"/>
                  <a:gd name="connsiteY3430" fmla="*/ 11684 h 1047182"/>
                  <a:gd name="connsiteX3431" fmla="*/ 432336 w 808720"/>
                  <a:gd name="connsiteY3431" fmla="*/ 11327 h 1047182"/>
                  <a:gd name="connsiteX3432" fmla="*/ 515703 w 808720"/>
                  <a:gd name="connsiteY3432" fmla="*/ 11256 h 1047182"/>
                  <a:gd name="connsiteX3433" fmla="*/ 514303 w 808720"/>
                  <a:gd name="connsiteY3433" fmla="*/ 11714 h 1047182"/>
                  <a:gd name="connsiteX3434" fmla="*/ 514274 w 808720"/>
                  <a:gd name="connsiteY3434" fmla="*/ 11719 h 1047182"/>
                  <a:gd name="connsiteX3435" fmla="*/ 515037 w 808720"/>
                  <a:gd name="connsiteY3435" fmla="*/ 11401 h 1047182"/>
                  <a:gd name="connsiteX3436" fmla="*/ 531373 w 808720"/>
                  <a:gd name="connsiteY3436" fmla="*/ 11249 h 1047182"/>
                  <a:gd name="connsiteX3437" fmla="*/ 532082 w 808720"/>
                  <a:gd name="connsiteY3437" fmla="*/ 11700 h 1047182"/>
                  <a:gd name="connsiteX3438" fmla="*/ 532077 w 808720"/>
                  <a:gd name="connsiteY3438" fmla="*/ 11762 h 1047182"/>
                  <a:gd name="connsiteX3439" fmla="*/ 531909 w 808720"/>
                  <a:gd name="connsiteY3439" fmla="*/ 11709 h 1047182"/>
                  <a:gd name="connsiteX3440" fmla="*/ 533966 w 808720"/>
                  <a:gd name="connsiteY3440" fmla="*/ 11233 h 1047182"/>
                  <a:gd name="connsiteX3441" fmla="*/ 534722 w 808720"/>
                  <a:gd name="connsiteY3441" fmla="*/ 11561 h 1047182"/>
                  <a:gd name="connsiteX3442" fmla="*/ 534863 w 808720"/>
                  <a:gd name="connsiteY3442" fmla="*/ 11844 h 1047182"/>
                  <a:gd name="connsiteX3443" fmla="*/ 430539 w 808720"/>
                  <a:gd name="connsiteY3443" fmla="*/ 11233 h 1047182"/>
                  <a:gd name="connsiteX3444" fmla="*/ 429847 w 808720"/>
                  <a:gd name="connsiteY3444" fmla="*/ 11419 h 1047182"/>
                  <a:gd name="connsiteX3445" fmla="*/ 428699 w 808720"/>
                  <a:gd name="connsiteY3445" fmla="*/ 11461 h 1047182"/>
                  <a:gd name="connsiteX3446" fmla="*/ 429914 w 808720"/>
                  <a:gd name="connsiteY3446" fmla="*/ 11281 h 1047182"/>
                  <a:gd name="connsiteX3447" fmla="*/ 415532 w 808720"/>
                  <a:gd name="connsiteY3447" fmla="*/ 11231 h 1047182"/>
                  <a:gd name="connsiteX3448" fmla="*/ 415203 w 808720"/>
                  <a:gd name="connsiteY3448" fmla="*/ 11377 h 1047182"/>
                  <a:gd name="connsiteX3449" fmla="*/ 413689 w 808720"/>
                  <a:gd name="connsiteY3449" fmla="*/ 11748 h 1047182"/>
                  <a:gd name="connsiteX3450" fmla="*/ 413157 w 808720"/>
                  <a:gd name="connsiteY3450" fmla="*/ 11860 h 1047182"/>
                  <a:gd name="connsiteX3451" fmla="*/ 410909 w 808720"/>
                  <a:gd name="connsiteY3451" fmla="*/ 12051 h 1047182"/>
                  <a:gd name="connsiteX3452" fmla="*/ 415011 w 808720"/>
                  <a:gd name="connsiteY3452" fmla="*/ 11300 h 1047182"/>
                  <a:gd name="connsiteX3453" fmla="*/ 435345 w 808720"/>
                  <a:gd name="connsiteY3453" fmla="*/ 11217 h 1047182"/>
                  <a:gd name="connsiteX3454" fmla="*/ 434301 w 808720"/>
                  <a:gd name="connsiteY3454" fmla="*/ 11398 h 1047182"/>
                  <a:gd name="connsiteX3455" fmla="*/ 433287 w 808720"/>
                  <a:gd name="connsiteY3455" fmla="*/ 11474 h 1047182"/>
                  <a:gd name="connsiteX3456" fmla="*/ 434817 w 808720"/>
                  <a:gd name="connsiteY3456" fmla="*/ 11236 h 1047182"/>
                  <a:gd name="connsiteX3457" fmla="*/ 453410 w 808720"/>
                  <a:gd name="connsiteY3457" fmla="*/ 11206 h 1047182"/>
                  <a:gd name="connsiteX3458" fmla="*/ 450614 w 808720"/>
                  <a:gd name="connsiteY3458" fmla="*/ 11765 h 1047182"/>
                  <a:gd name="connsiteX3459" fmla="*/ 451788 w 808720"/>
                  <a:gd name="connsiteY3459" fmla="*/ 11388 h 1047182"/>
                  <a:gd name="connsiteX3460" fmla="*/ 484620 w 808720"/>
                  <a:gd name="connsiteY3460" fmla="*/ 11206 h 1047182"/>
                  <a:gd name="connsiteX3461" fmla="*/ 483014 w 808720"/>
                  <a:gd name="connsiteY3461" fmla="*/ 11700 h 1047182"/>
                  <a:gd name="connsiteX3462" fmla="*/ 482123 w 808720"/>
                  <a:gd name="connsiteY3462" fmla="*/ 11937 h 1047182"/>
                  <a:gd name="connsiteX3463" fmla="*/ 483121 w 808720"/>
                  <a:gd name="connsiteY3463" fmla="*/ 11463 h 1047182"/>
                  <a:gd name="connsiteX3464" fmla="*/ 432967 w 808720"/>
                  <a:gd name="connsiteY3464" fmla="*/ 11205 h 1047182"/>
                  <a:gd name="connsiteX3465" fmla="*/ 432336 w 808720"/>
                  <a:gd name="connsiteY3465" fmla="*/ 11327 h 1047182"/>
                  <a:gd name="connsiteX3466" fmla="*/ 431531 w 808720"/>
                  <a:gd name="connsiteY3466" fmla="*/ 11357 h 1047182"/>
                  <a:gd name="connsiteX3467" fmla="*/ 431710 w 808720"/>
                  <a:gd name="connsiteY3467" fmla="*/ 11321 h 1047182"/>
                  <a:gd name="connsiteX3468" fmla="*/ 482140 w 808720"/>
                  <a:gd name="connsiteY3468" fmla="*/ 11202 h 1047182"/>
                  <a:gd name="connsiteX3469" fmla="*/ 480921 w 808720"/>
                  <a:gd name="connsiteY3469" fmla="*/ 11428 h 1047182"/>
                  <a:gd name="connsiteX3470" fmla="*/ 480997 w 808720"/>
                  <a:gd name="connsiteY3470" fmla="*/ 11400 h 1047182"/>
                  <a:gd name="connsiteX3471" fmla="*/ 481274 w 808720"/>
                  <a:gd name="connsiteY3471" fmla="*/ 11335 h 1047182"/>
                  <a:gd name="connsiteX3472" fmla="*/ 481275 w 808720"/>
                  <a:gd name="connsiteY3472" fmla="*/ 11335 h 1047182"/>
                  <a:gd name="connsiteX3473" fmla="*/ 462057 w 808720"/>
                  <a:gd name="connsiteY3473" fmla="*/ 11196 h 1047182"/>
                  <a:gd name="connsiteX3474" fmla="*/ 461156 w 808720"/>
                  <a:gd name="connsiteY3474" fmla="*/ 11667 h 1047182"/>
                  <a:gd name="connsiteX3475" fmla="*/ 459983 w 808720"/>
                  <a:gd name="connsiteY3475" fmla="*/ 11701 h 1047182"/>
                  <a:gd name="connsiteX3476" fmla="*/ 458745 w 808720"/>
                  <a:gd name="connsiteY3476" fmla="*/ 11961 h 1047182"/>
                  <a:gd name="connsiteX3477" fmla="*/ 458612 w 808720"/>
                  <a:gd name="connsiteY3477" fmla="*/ 11975 h 1047182"/>
                  <a:gd name="connsiteX3478" fmla="*/ 453269 w 808720"/>
                  <a:gd name="connsiteY3478" fmla="*/ 12768 h 1047182"/>
                  <a:gd name="connsiteX3479" fmla="*/ 459257 w 808720"/>
                  <a:gd name="connsiteY3479" fmla="*/ 11507 h 1047182"/>
                  <a:gd name="connsiteX3480" fmla="*/ 507738 w 808720"/>
                  <a:gd name="connsiteY3480" fmla="*/ 11189 h 1047182"/>
                  <a:gd name="connsiteX3481" fmla="*/ 506992 w 808720"/>
                  <a:gd name="connsiteY3481" fmla="*/ 11521 h 1047182"/>
                  <a:gd name="connsiteX3482" fmla="*/ 501027 w 808720"/>
                  <a:gd name="connsiteY3482" fmla="*/ 12586 h 1047182"/>
                  <a:gd name="connsiteX3483" fmla="*/ 501948 w 808720"/>
                  <a:gd name="connsiteY3483" fmla="*/ 12154 h 1047182"/>
                  <a:gd name="connsiteX3484" fmla="*/ 517305 w 808720"/>
                  <a:gd name="connsiteY3484" fmla="*/ 11189 h 1047182"/>
                  <a:gd name="connsiteX3485" fmla="*/ 517242 w 808720"/>
                  <a:gd name="connsiteY3485" fmla="*/ 11233 h 1047182"/>
                  <a:gd name="connsiteX3486" fmla="*/ 514122 w 808720"/>
                  <a:gd name="connsiteY3486" fmla="*/ 11782 h 1047182"/>
                  <a:gd name="connsiteX3487" fmla="*/ 514225 w 808720"/>
                  <a:gd name="connsiteY3487" fmla="*/ 11740 h 1047182"/>
                  <a:gd name="connsiteX3488" fmla="*/ 514303 w 808720"/>
                  <a:gd name="connsiteY3488" fmla="*/ 11714 h 1047182"/>
                  <a:gd name="connsiteX3489" fmla="*/ 436120 w 808720"/>
                  <a:gd name="connsiteY3489" fmla="*/ 11188 h 1047182"/>
                  <a:gd name="connsiteX3490" fmla="*/ 435588 w 808720"/>
                  <a:gd name="connsiteY3490" fmla="*/ 11301 h 1047182"/>
                  <a:gd name="connsiteX3491" fmla="*/ 434410 w 808720"/>
                  <a:gd name="connsiteY3491" fmla="*/ 11390 h 1047182"/>
                  <a:gd name="connsiteX3492" fmla="*/ 435485 w 808720"/>
                  <a:gd name="connsiteY3492" fmla="*/ 11212 h 1047182"/>
                  <a:gd name="connsiteX3493" fmla="*/ 493068 w 808720"/>
                  <a:gd name="connsiteY3493" fmla="*/ 11178 h 1047182"/>
                  <a:gd name="connsiteX3494" fmla="*/ 491171 w 808720"/>
                  <a:gd name="connsiteY3494" fmla="*/ 11555 h 1047182"/>
                  <a:gd name="connsiteX3495" fmla="*/ 491644 w 808720"/>
                  <a:gd name="connsiteY3495" fmla="*/ 11341 h 1047182"/>
                  <a:gd name="connsiteX3496" fmla="*/ 501450 w 808720"/>
                  <a:gd name="connsiteY3496" fmla="*/ 11174 h 1047182"/>
                  <a:gd name="connsiteX3497" fmla="*/ 496992 w 808720"/>
                  <a:gd name="connsiteY3497" fmla="*/ 12523 h 1047182"/>
                  <a:gd name="connsiteX3498" fmla="*/ 493537 w 808720"/>
                  <a:gd name="connsiteY3498" fmla="*/ 13296 h 1047182"/>
                  <a:gd name="connsiteX3499" fmla="*/ 496082 w 808720"/>
                  <a:gd name="connsiteY3499" fmla="*/ 12135 h 1047182"/>
                  <a:gd name="connsiteX3500" fmla="*/ 500573 w 808720"/>
                  <a:gd name="connsiteY3500" fmla="*/ 11280 h 1047182"/>
                  <a:gd name="connsiteX3501" fmla="*/ 437292 w 808720"/>
                  <a:gd name="connsiteY3501" fmla="*/ 11173 h 1047182"/>
                  <a:gd name="connsiteX3502" fmla="*/ 433867 w 808720"/>
                  <a:gd name="connsiteY3502" fmla="*/ 11689 h 1047182"/>
                  <a:gd name="connsiteX3503" fmla="*/ 433720 w 808720"/>
                  <a:gd name="connsiteY3503" fmla="*/ 11697 h 1047182"/>
                  <a:gd name="connsiteX3504" fmla="*/ 435588 w 808720"/>
                  <a:gd name="connsiteY3504" fmla="*/ 11301 h 1047182"/>
                  <a:gd name="connsiteX3505" fmla="*/ 519472 w 808720"/>
                  <a:gd name="connsiteY3505" fmla="*/ 11152 h 1047182"/>
                  <a:gd name="connsiteX3506" fmla="*/ 518924 w 808720"/>
                  <a:gd name="connsiteY3506" fmla="*/ 11700 h 1047182"/>
                  <a:gd name="connsiteX3507" fmla="*/ 518538 w 808720"/>
                  <a:gd name="connsiteY3507" fmla="*/ 11932 h 1047182"/>
                  <a:gd name="connsiteX3508" fmla="*/ 519234 w 808720"/>
                  <a:gd name="connsiteY3508" fmla="*/ 11254 h 1047182"/>
                  <a:gd name="connsiteX3509" fmla="*/ 415709 w 808720"/>
                  <a:gd name="connsiteY3509" fmla="*/ 11152 h 1047182"/>
                  <a:gd name="connsiteX3510" fmla="*/ 415631 w 808720"/>
                  <a:gd name="connsiteY3510" fmla="*/ 11187 h 1047182"/>
                  <a:gd name="connsiteX3511" fmla="*/ 415011 w 808720"/>
                  <a:gd name="connsiteY3511" fmla="*/ 11300 h 1047182"/>
                  <a:gd name="connsiteX3512" fmla="*/ 414099 w 808720"/>
                  <a:gd name="connsiteY3512" fmla="*/ 11422 h 1047182"/>
                  <a:gd name="connsiteX3513" fmla="*/ 433644 w 808720"/>
                  <a:gd name="connsiteY3513" fmla="*/ 11142 h 1047182"/>
                  <a:gd name="connsiteX3514" fmla="*/ 432967 w 808720"/>
                  <a:gd name="connsiteY3514" fmla="*/ 11205 h 1047182"/>
                  <a:gd name="connsiteX3515" fmla="*/ 433271 w 808720"/>
                  <a:gd name="connsiteY3515" fmla="*/ 11145 h 1047182"/>
                  <a:gd name="connsiteX3516" fmla="*/ 533829 w 808720"/>
                  <a:gd name="connsiteY3516" fmla="*/ 11140 h 1047182"/>
                  <a:gd name="connsiteX3517" fmla="*/ 533966 w 808720"/>
                  <a:gd name="connsiteY3517" fmla="*/ 11233 h 1047182"/>
                  <a:gd name="connsiteX3518" fmla="*/ 533808 w 808720"/>
                  <a:gd name="connsiteY3518" fmla="*/ 11164 h 1047182"/>
                  <a:gd name="connsiteX3519" fmla="*/ 475554 w 808720"/>
                  <a:gd name="connsiteY3519" fmla="*/ 11133 h 1047182"/>
                  <a:gd name="connsiteX3520" fmla="*/ 474976 w 808720"/>
                  <a:gd name="connsiteY3520" fmla="*/ 11269 h 1047182"/>
                  <a:gd name="connsiteX3521" fmla="*/ 474569 w 808720"/>
                  <a:gd name="connsiteY3521" fmla="*/ 11281 h 1047182"/>
                  <a:gd name="connsiteX3522" fmla="*/ 429358 w 808720"/>
                  <a:gd name="connsiteY3522" fmla="*/ 11129 h 1047182"/>
                  <a:gd name="connsiteX3523" fmla="*/ 424540 w 808720"/>
                  <a:gd name="connsiteY3523" fmla="*/ 11613 h 1047182"/>
                  <a:gd name="connsiteX3524" fmla="*/ 424351 w 808720"/>
                  <a:gd name="connsiteY3524" fmla="*/ 11620 h 1047182"/>
                  <a:gd name="connsiteX3525" fmla="*/ 425097 w 808720"/>
                  <a:gd name="connsiteY3525" fmla="*/ 11407 h 1047182"/>
                  <a:gd name="connsiteX3526" fmla="*/ 435546 w 808720"/>
                  <a:gd name="connsiteY3526" fmla="*/ 11123 h 1047182"/>
                  <a:gd name="connsiteX3527" fmla="*/ 434817 w 808720"/>
                  <a:gd name="connsiteY3527" fmla="*/ 11236 h 1047182"/>
                  <a:gd name="connsiteX3528" fmla="*/ 434228 w 808720"/>
                  <a:gd name="connsiteY3528" fmla="*/ 11258 h 1047182"/>
                  <a:gd name="connsiteX3529" fmla="*/ 435162 w 808720"/>
                  <a:gd name="connsiteY3529" fmla="*/ 11126 h 1047182"/>
                  <a:gd name="connsiteX3530" fmla="*/ 438005 w 808720"/>
                  <a:gd name="connsiteY3530" fmla="*/ 11119 h 1047182"/>
                  <a:gd name="connsiteX3531" fmla="*/ 437292 w 808720"/>
                  <a:gd name="connsiteY3531" fmla="*/ 11173 h 1047182"/>
                  <a:gd name="connsiteX3532" fmla="*/ 437534 w 808720"/>
                  <a:gd name="connsiteY3532" fmla="*/ 11136 h 1047182"/>
                  <a:gd name="connsiteX3533" fmla="*/ 436053 w 808720"/>
                  <a:gd name="connsiteY3533" fmla="*/ 11117 h 1047182"/>
                  <a:gd name="connsiteX3534" fmla="*/ 435485 w 808720"/>
                  <a:gd name="connsiteY3534" fmla="*/ 11212 h 1047182"/>
                  <a:gd name="connsiteX3535" fmla="*/ 435345 w 808720"/>
                  <a:gd name="connsiteY3535" fmla="*/ 11217 h 1047182"/>
                  <a:gd name="connsiteX3536" fmla="*/ 435909 w 808720"/>
                  <a:gd name="connsiteY3536" fmla="*/ 11119 h 1047182"/>
                  <a:gd name="connsiteX3537" fmla="*/ 443729 w 808720"/>
                  <a:gd name="connsiteY3537" fmla="*/ 11106 h 1047182"/>
                  <a:gd name="connsiteX3538" fmla="*/ 437412 w 808720"/>
                  <a:gd name="connsiteY3538" fmla="*/ 12229 h 1047182"/>
                  <a:gd name="connsiteX3539" fmla="*/ 439289 w 808720"/>
                  <a:gd name="connsiteY3539" fmla="*/ 11395 h 1047182"/>
                  <a:gd name="connsiteX3540" fmla="*/ 439358 w 808720"/>
                  <a:gd name="connsiteY3540" fmla="*/ 11364 h 1047182"/>
                  <a:gd name="connsiteX3541" fmla="*/ 439544 w 808720"/>
                  <a:gd name="connsiteY3541" fmla="*/ 11353 h 1047182"/>
                  <a:gd name="connsiteX3542" fmla="*/ 535351 w 808720"/>
                  <a:gd name="connsiteY3542" fmla="*/ 11105 h 1047182"/>
                  <a:gd name="connsiteX3543" fmla="*/ 535976 w 808720"/>
                  <a:gd name="connsiteY3543" fmla="*/ 11437 h 1047182"/>
                  <a:gd name="connsiteX3544" fmla="*/ 535681 w 808720"/>
                  <a:gd name="connsiteY3544" fmla="*/ 11673 h 1047182"/>
                  <a:gd name="connsiteX3545" fmla="*/ 535582 w 808720"/>
                  <a:gd name="connsiteY3545" fmla="*/ 11624 h 1047182"/>
                  <a:gd name="connsiteX3546" fmla="*/ 429607 w 808720"/>
                  <a:gd name="connsiteY3546" fmla="*/ 11104 h 1047182"/>
                  <a:gd name="connsiteX3547" fmla="*/ 429499 w 808720"/>
                  <a:gd name="connsiteY3547" fmla="*/ 11120 h 1047182"/>
                  <a:gd name="connsiteX3548" fmla="*/ 429358 w 808720"/>
                  <a:gd name="connsiteY3548" fmla="*/ 11129 h 1047182"/>
                  <a:gd name="connsiteX3549" fmla="*/ 437775 w 808720"/>
                  <a:gd name="connsiteY3549" fmla="*/ 11100 h 1047182"/>
                  <a:gd name="connsiteX3550" fmla="*/ 437534 w 808720"/>
                  <a:gd name="connsiteY3550" fmla="*/ 11136 h 1047182"/>
                  <a:gd name="connsiteX3551" fmla="*/ 436120 w 808720"/>
                  <a:gd name="connsiteY3551" fmla="*/ 11188 h 1047182"/>
                  <a:gd name="connsiteX3552" fmla="*/ 436474 w 808720"/>
                  <a:gd name="connsiteY3552" fmla="*/ 11113 h 1047182"/>
                  <a:gd name="connsiteX3553" fmla="*/ 438805 w 808720"/>
                  <a:gd name="connsiteY3553" fmla="*/ 11090 h 1047182"/>
                  <a:gd name="connsiteX3554" fmla="*/ 438005 w 808720"/>
                  <a:gd name="connsiteY3554" fmla="*/ 11119 h 1047182"/>
                  <a:gd name="connsiteX3555" fmla="*/ 438332 w 808720"/>
                  <a:gd name="connsiteY3555" fmla="*/ 11095 h 1047182"/>
                  <a:gd name="connsiteX3556" fmla="*/ 534481 w 808720"/>
                  <a:gd name="connsiteY3556" fmla="*/ 11083 h 1047182"/>
                  <a:gd name="connsiteX3557" fmla="*/ 535582 w 808720"/>
                  <a:gd name="connsiteY3557" fmla="*/ 11624 h 1047182"/>
                  <a:gd name="connsiteX3558" fmla="*/ 535624 w 808720"/>
                  <a:gd name="connsiteY3558" fmla="*/ 11719 h 1047182"/>
                  <a:gd name="connsiteX3559" fmla="*/ 535433 w 808720"/>
                  <a:gd name="connsiteY3559" fmla="*/ 11871 h 1047182"/>
                  <a:gd name="connsiteX3560" fmla="*/ 534722 w 808720"/>
                  <a:gd name="connsiteY3560" fmla="*/ 11561 h 1047182"/>
                  <a:gd name="connsiteX3561" fmla="*/ 440002 w 808720"/>
                  <a:gd name="connsiteY3561" fmla="*/ 11078 h 1047182"/>
                  <a:gd name="connsiteX3562" fmla="*/ 439358 w 808720"/>
                  <a:gd name="connsiteY3562" fmla="*/ 11364 h 1047182"/>
                  <a:gd name="connsiteX3563" fmla="*/ 438855 w 808720"/>
                  <a:gd name="connsiteY3563" fmla="*/ 11394 h 1047182"/>
                  <a:gd name="connsiteX3564" fmla="*/ 439780 w 808720"/>
                  <a:gd name="connsiteY3564" fmla="*/ 11080 h 1047182"/>
                  <a:gd name="connsiteX3565" fmla="*/ 481919 w 808720"/>
                  <a:gd name="connsiteY3565" fmla="*/ 11069 h 1047182"/>
                  <a:gd name="connsiteX3566" fmla="*/ 481107 w 808720"/>
                  <a:gd name="connsiteY3566" fmla="*/ 11361 h 1047182"/>
                  <a:gd name="connsiteX3567" fmla="*/ 462267 w 808720"/>
                  <a:gd name="connsiteY3567" fmla="*/ 14260 h 1047182"/>
                  <a:gd name="connsiteX3568" fmla="*/ 474976 w 808720"/>
                  <a:gd name="connsiteY3568" fmla="*/ 11269 h 1047182"/>
                  <a:gd name="connsiteX3569" fmla="*/ 486173 w 808720"/>
                  <a:gd name="connsiteY3569" fmla="*/ 11055 h 1047182"/>
                  <a:gd name="connsiteX3570" fmla="*/ 484814 w 808720"/>
                  <a:gd name="connsiteY3570" fmla="*/ 11701 h 1047182"/>
                  <a:gd name="connsiteX3571" fmla="*/ 482512 w 808720"/>
                  <a:gd name="connsiteY3571" fmla="*/ 12384 h 1047182"/>
                  <a:gd name="connsiteX3572" fmla="*/ 480761 w 808720"/>
                  <a:gd name="connsiteY3572" fmla="*/ 12584 h 1047182"/>
                  <a:gd name="connsiteX3573" fmla="*/ 481905 w 808720"/>
                  <a:gd name="connsiteY3573" fmla="*/ 12041 h 1047182"/>
                  <a:gd name="connsiteX3574" fmla="*/ 483014 w 808720"/>
                  <a:gd name="connsiteY3574" fmla="*/ 11700 h 1047182"/>
                  <a:gd name="connsiteX3575" fmla="*/ 485124 w 808720"/>
                  <a:gd name="connsiteY3575" fmla="*/ 11137 h 1047182"/>
                  <a:gd name="connsiteX3576" fmla="*/ 416997 w 808720"/>
                  <a:gd name="connsiteY3576" fmla="*/ 11053 h 1047182"/>
                  <a:gd name="connsiteX3577" fmla="*/ 414977 w 808720"/>
                  <a:gd name="connsiteY3577" fmla="*/ 11478 h 1047182"/>
                  <a:gd name="connsiteX3578" fmla="*/ 415203 w 808720"/>
                  <a:gd name="connsiteY3578" fmla="*/ 11377 h 1047182"/>
                  <a:gd name="connsiteX3579" fmla="*/ 416119 w 808720"/>
                  <a:gd name="connsiteY3579" fmla="*/ 11152 h 1047182"/>
                  <a:gd name="connsiteX3580" fmla="*/ 416127 w 808720"/>
                  <a:gd name="connsiteY3580" fmla="*/ 11151 h 1047182"/>
                  <a:gd name="connsiteX3581" fmla="*/ 473477 w 808720"/>
                  <a:gd name="connsiteY3581" fmla="*/ 11051 h 1047182"/>
                  <a:gd name="connsiteX3582" fmla="*/ 471580 w 808720"/>
                  <a:gd name="connsiteY3582" fmla="*/ 11367 h 1047182"/>
                  <a:gd name="connsiteX3583" fmla="*/ 470780 w 808720"/>
                  <a:gd name="connsiteY3583" fmla="*/ 11390 h 1047182"/>
                  <a:gd name="connsiteX3584" fmla="*/ 471437 w 808720"/>
                  <a:gd name="connsiteY3584" fmla="*/ 11252 h 1047182"/>
                  <a:gd name="connsiteX3585" fmla="*/ 439866 w 808720"/>
                  <a:gd name="connsiteY3585" fmla="*/ 11051 h 1047182"/>
                  <a:gd name="connsiteX3586" fmla="*/ 439780 w 808720"/>
                  <a:gd name="connsiteY3586" fmla="*/ 11080 h 1047182"/>
                  <a:gd name="connsiteX3587" fmla="*/ 438805 w 808720"/>
                  <a:gd name="connsiteY3587" fmla="*/ 11090 h 1047182"/>
                  <a:gd name="connsiteX3588" fmla="*/ 482719 w 808720"/>
                  <a:gd name="connsiteY3588" fmla="*/ 11046 h 1047182"/>
                  <a:gd name="connsiteX3589" fmla="*/ 481275 w 808720"/>
                  <a:gd name="connsiteY3589" fmla="*/ 11335 h 1047182"/>
                  <a:gd name="connsiteX3590" fmla="*/ 481275 w 808720"/>
                  <a:gd name="connsiteY3590" fmla="*/ 11335 h 1047182"/>
                  <a:gd name="connsiteX3591" fmla="*/ 482472 w 808720"/>
                  <a:gd name="connsiteY3591" fmla="*/ 11053 h 1047182"/>
                  <a:gd name="connsiteX3592" fmla="*/ 483252 w 808720"/>
                  <a:gd name="connsiteY3592" fmla="*/ 11031 h 1047182"/>
                  <a:gd name="connsiteX3593" fmla="*/ 482140 w 808720"/>
                  <a:gd name="connsiteY3593" fmla="*/ 11202 h 1047182"/>
                  <a:gd name="connsiteX3594" fmla="*/ 483029 w 808720"/>
                  <a:gd name="connsiteY3594" fmla="*/ 11038 h 1047182"/>
                  <a:gd name="connsiteX3595" fmla="*/ 445064 w 808720"/>
                  <a:gd name="connsiteY3595" fmla="*/ 11027 h 1047182"/>
                  <a:gd name="connsiteX3596" fmla="*/ 443729 w 808720"/>
                  <a:gd name="connsiteY3596" fmla="*/ 11106 h 1047182"/>
                  <a:gd name="connsiteX3597" fmla="*/ 444119 w 808720"/>
                  <a:gd name="connsiteY3597" fmla="*/ 11036 h 1047182"/>
                  <a:gd name="connsiteX3598" fmla="*/ 492345 w 808720"/>
                  <a:gd name="connsiteY3598" fmla="*/ 11022 h 1047182"/>
                  <a:gd name="connsiteX3599" fmla="*/ 491644 w 808720"/>
                  <a:gd name="connsiteY3599" fmla="*/ 11341 h 1047182"/>
                  <a:gd name="connsiteX3600" fmla="*/ 489840 w 808720"/>
                  <a:gd name="connsiteY3600" fmla="*/ 11547 h 1047182"/>
                  <a:gd name="connsiteX3601" fmla="*/ 490498 w 808720"/>
                  <a:gd name="connsiteY3601" fmla="*/ 11310 h 1047182"/>
                  <a:gd name="connsiteX3602" fmla="*/ 529705 w 808720"/>
                  <a:gd name="connsiteY3602" fmla="*/ 11016 h 1047182"/>
                  <a:gd name="connsiteX3603" fmla="*/ 531909 w 808720"/>
                  <a:gd name="connsiteY3603" fmla="*/ 11709 h 1047182"/>
                  <a:gd name="connsiteX3604" fmla="*/ 532071 w 808720"/>
                  <a:gd name="connsiteY3604" fmla="*/ 11847 h 1047182"/>
                  <a:gd name="connsiteX3605" fmla="*/ 532007 w 808720"/>
                  <a:gd name="connsiteY3605" fmla="*/ 12671 h 1047182"/>
                  <a:gd name="connsiteX3606" fmla="*/ 527964 w 808720"/>
                  <a:gd name="connsiteY3606" fmla="*/ 13550 h 1047182"/>
                  <a:gd name="connsiteX3607" fmla="*/ 528189 w 808720"/>
                  <a:gd name="connsiteY3607" fmla="*/ 12153 h 1047182"/>
                  <a:gd name="connsiteX3608" fmla="*/ 502843 w 808720"/>
                  <a:gd name="connsiteY3608" fmla="*/ 11006 h 1047182"/>
                  <a:gd name="connsiteX3609" fmla="*/ 498818 w 808720"/>
                  <a:gd name="connsiteY3609" fmla="*/ 12250 h 1047182"/>
                  <a:gd name="connsiteX3610" fmla="*/ 501797 w 808720"/>
                  <a:gd name="connsiteY3610" fmla="*/ 11132 h 1047182"/>
                  <a:gd name="connsiteX3611" fmla="*/ 521812 w 808720"/>
                  <a:gd name="connsiteY3611" fmla="*/ 11005 h 1047182"/>
                  <a:gd name="connsiteX3612" fmla="*/ 523030 w 808720"/>
                  <a:gd name="connsiteY3612" fmla="*/ 11461 h 1047182"/>
                  <a:gd name="connsiteX3613" fmla="*/ 520316 w 808720"/>
                  <a:gd name="connsiteY3613" fmla="*/ 12501 h 1047182"/>
                  <a:gd name="connsiteX3614" fmla="*/ 431430 w 808720"/>
                  <a:gd name="connsiteY3614" fmla="*/ 10994 h 1047182"/>
                  <a:gd name="connsiteX3615" fmla="*/ 430910 w 808720"/>
                  <a:gd name="connsiteY3615" fmla="*/ 11133 h 1047182"/>
                  <a:gd name="connsiteX3616" fmla="*/ 429914 w 808720"/>
                  <a:gd name="connsiteY3616" fmla="*/ 11281 h 1047182"/>
                  <a:gd name="connsiteX3617" fmla="*/ 428294 w 808720"/>
                  <a:gd name="connsiteY3617" fmla="*/ 11405 h 1047182"/>
                  <a:gd name="connsiteX3618" fmla="*/ 429279 w 808720"/>
                  <a:gd name="connsiteY3618" fmla="*/ 11152 h 1047182"/>
                  <a:gd name="connsiteX3619" fmla="*/ 429499 w 808720"/>
                  <a:gd name="connsiteY3619" fmla="*/ 11120 h 1047182"/>
                  <a:gd name="connsiteX3620" fmla="*/ 484760 w 808720"/>
                  <a:gd name="connsiteY3620" fmla="*/ 10988 h 1047182"/>
                  <a:gd name="connsiteX3621" fmla="*/ 483474 w 808720"/>
                  <a:gd name="connsiteY3621" fmla="*/ 11296 h 1047182"/>
                  <a:gd name="connsiteX3622" fmla="*/ 484082 w 808720"/>
                  <a:gd name="connsiteY3622" fmla="*/ 11007 h 1047182"/>
                  <a:gd name="connsiteX3623" fmla="*/ 450833 w 808720"/>
                  <a:gd name="connsiteY3623" fmla="*/ 10973 h 1047182"/>
                  <a:gd name="connsiteX3624" fmla="*/ 448167 w 808720"/>
                  <a:gd name="connsiteY3624" fmla="*/ 11794 h 1047182"/>
                  <a:gd name="connsiteX3625" fmla="*/ 446550 w 808720"/>
                  <a:gd name="connsiteY3625" fmla="*/ 11975 h 1047182"/>
                  <a:gd name="connsiteX3626" fmla="*/ 440924 w 808720"/>
                  <a:gd name="connsiteY3626" fmla="*/ 12896 h 1047182"/>
                  <a:gd name="connsiteX3627" fmla="*/ 445602 w 808720"/>
                  <a:gd name="connsiteY3627" fmla="*/ 11542 h 1047182"/>
                  <a:gd name="connsiteX3628" fmla="*/ 450800 w 808720"/>
                  <a:gd name="connsiteY3628" fmla="*/ 10969 h 1047182"/>
                  <a:gd name="connsiteX3629" fmla="*/ 446062 w 808720"/>
                  <a:gd name="connsiteY3629" fmla="*/ 11409 h 1047182"/>
                  <a:gd name="connsiteX3630" fmla="*/ 447466 w 808720"/>
                  <a:gd name="connsiteY3630" fmla="*/ 11003 h 1047182"/>
                  <a:gd name="connsiteX3631" fmla="*/ 450877 w 808720"/>
                  <a:gd name="connsiteY3631" fmla="*/ 10968 h 1047182"/>
                  <a:gd name="connsiteX3632" fmla="*/ 450833 w 808720"/>
                  <a:gd name="connsiteY3632" fmla="*/ 10973 h 1047182"/>
                  <a:gd name="connsiteX3633" fmla="*/ 450848 w 808720"/>
                  <a:gd name="connsiteY3633" fmla="*/ 10969 h 1047182"/>
                  <a:gd name="connsiteX3634" fmla="*/ 426638 w 808720"/>
                  <a:gd name="connsiteY3634" fmla="*/ 10967 h 1047182"/>
                  <a:gd name="connsiteX3635" fmla="*/ 425097 w 808720"/>
                  <a:gd name="connsiteY3635" fmla="*/ 11407 h 1047182"/>
                  <a:gd name="connsiteX3636" fmla="*/ 420619 w 808720"/>
                  <a:gd name="connsiteY3636" fmla="*/ 11699 h 1047182"/>
                  <a:gd name="connsiteX3637" fmla="*/ 450866 w 808720"/>
                  <a:gd name="connsiteY3637" fmla="*/ 10963 h 1047182"/>
                  <a:gd name="connsiteX3638" fmla="*/ 450848 w 808720"/>
                  <a:gd name="connsiteY3638" fmla="*/ 10969 h 1047182"/>
                  <a:gd name="connsiteX3639" fmla="*/ 450800 w 808720"/>
                  <a:gd name="connsiteY3639" fmla="*/ 10969 h 1047182"/>
                  <a:gd name="connsiteX3640" fmla="*/ 502262 w 808720"/>
                  <a:gd name="connsiteY3640" fmla="*/ 10958 h 1047182"/>
                  <a:gd name="connsiteX3641" fmla="*/ 501797 w 808720"/>
                  <a:gd name="connsiteY3641" fmla="*/ 11132 h 1047182"/>
                  <a:gd name="connsiteX3642" fmla="*/ 501450 w 808720"/>
                  <a:gd name="connsiteY3642" fmla="*/ 11174 h 1047182"/>
                  <a:gd name="connsiteX3643" fmla="*/ 501998 w 808720"/>
                  <a:gd name="connsiteY3643" fmla="*/ 11008 h 1047182"/>
                  <a:gd name="connsiteX3644" fmla="*/ 485797 w 808720"/>
                  <a:gd name="connsiteY3644" fmla="*/ 10958 h 1047182"/>
                  <a:gd name="connsiteX3645" fmla="*/ 485124 w 808720"/>
                  <a:gd name="connsiteY3645" fmla="*/ 11137 h 1047182"/>
                  <a:gd name="connsiteX3646" fmla="*/ 484930 w 808720"/>
                  <a:gd name="connsiteY3646" fmla="*/ 11152 h 1047182"/>
                  <a:gd name="connsiteX3647" fmla="*/ 484620 w 808720"/>
                  <a:gd name="connsiteY3647" fmla="*/ 11206 h 1047182"/>
                  <a:gd name="connsiteX3648" fmla="*/ 485387 w 808720"/>
                  <a:gd name="connsiteY3648" fmla="*/ 10969 h 1047182"/>
                  <a:gd name="connsiteX3649" fmla="*/ 440297 w 808720"/>
                  <a:gd name="connsiteY3649" fmla="*/ 10946 h 1047182"/>
                  <a:gd name="connsiteX3650" fmla="*/ 440080 w 808720"/>
                  <a:gd name="connsiteY3650" fmla="*/ 11043 h 1047182"/>
                  <a:gd name="connsiteX3651" fmla="*/ 439866 w 808720"/>
                  <a:gd name="connsiteY3651" fmla="*/ 11051 h 1047182"/>
                  <a:gd name="connsiteX3652" fmla="*/ 440138 w 808720"/>
                  <a:gd name="connsiteY3652" fmla="*/ 10958 h 1047182"/>
                  <a:gd name="connsiteX3653" fmla="*/ 453164 w 808720"/>
                  <a:gd name="connsiteY3653" fmla="*/ 10945 h 1047182"/>
                  <a:gd name="connsiteX3654" fmla="*/ 451788 w 808720"/>
                  <a:gd name="connsiteY3654" fmla="*/ 11388 h 1047182"/>
                  <a:gd name="connsiteX3655" fmla="*/ 450526 w 808720"/>
                  <a:gd name="connsiteY3655" fmla="*/ 11529 h 1047182"/>
                  <a:gd name="connsiteX3656" fmla="*/ 452848 w 808720"/>
                  <a:gd name="connsiteY3656" fmla="*/ 10948 h 1047182"/>
                  <a:gd name="connsiteX3657" fmla="*/ 468751 w 808720"/>
                  <a:gd name="connsiteY3657" fmla="*/ 10945 h 1047182"/>
                  <a:gd name="connsiteX3658" fmla="*/ 464998 w 808720"/>
                  <a:gd name="connsiteY3658" fmla="*/ 11463 h 1047182"/>
                  <a:gd name="connsiteX3659" fmla="*/ 463962 w 808720"/>
                  <a:gd name="connsiteY3659" fmla="*/ 11586 h 1047182"/>
                  <a:gd name="connsiteX3660" fmla="*/ 461837 w 808720"/>
                  <a:gd name="connsiteY3660" fmla="*/ 11647 h 1047182"/>
                  <a:gd name="connsiteX3661" fmla="*/ 434302 w 808720"/>
                  <a:gd name="connsiteY3661" fmla="*/ 10945 h 1047182"/>
                  <a:gd name="connsiteX3662" fmla="*/ 433271 w 808720"/>
                  <a:gd name="connsiteY3662" fmla="*/ 11145 h 1047182"/>
                  <a:gd name="connsiteX3663" fmla="*/ 432569 w 808720"/>
                  <a:gd name="connsiteY3663" fmla="*/ 11152 h 1047182"/>
                  <a:gd name="connsiteX3664" fmla="*/ 431710 w 808720"/>
                  <a:gd name="connsiteY3664" fmla="*/ 11321 h 1047182"/>
                  <a:gd name="connsiteX3665" fmla="*/ 431564 w 808720"/>
                  <a:gd name="connsiteY3665" fmla="*/ 11335 h 1047182"/>
                  <a:gd name="connsiteX3666" fmla="*/ 432605 w 808720"/>
                  <a:gd name="connsiteY3666" fmla="*/ 11075 h 1047182"/>
                  <a:gd name="connsiteX3667" fmla="*/ 518905 w 808720"/>
                  <a:gd name="connsiteY3667" fmla="*/ 10940 h 1047182"/>
                  <a:gd name="connsiteX3668" fmla="*/ 515634 w 808720"/>
                  <a:gd name="connsiteY3668" fmla="*/ 12797 h 1047182"/>
                  <a:gd name="connsiteX3669" fmla="*/ 518887 w 808720"/>
                  <a:gd name="connsiteY3669" fmla="*/ 11403 h 1047182"/>
                  <a:gd name="connsiteX3670" fmla="*/ 517945 w 808720"/>
                  <a:gd name="connsiteY3670" fmla="*/ 12288 h 1047182"/>
                  <a:gd name="connsiteX3671" fmla="*/ 513325 w 808720"/>
                  <a:gd name="connsiteY3671" fmla="*/ 15060 h 1047182"/>
                  <a:gd name="connsiteX3672" fmla="*/ 510721 w 808720"/>
                  <a:gd name="connsiteY3672" fmla="*/ 15797 h 1047182"/>
                  <a:gd name="connsiteX3673" fmla="*/ 516666 w 808720"/>
                  <a:gd name="connsiteY3673" fmla="*/ 11636 h 1047182"/>
                  <a:gd name="connsiteX3674" fmla="*/ 517242 w 808720"/>
                  <a:gd name="connsiteY3674" fmla="*/ 11233 h 1047182"/>
                  <a:gd name="connsiteX3675" fmla="*/ 517919 w 808720"/>
                  <a:gd name="connsiteY3675" fmla="*/ 11114 h 1047182"/>
                  <a:gd name="connsiteX3676" fmla="*/ 455989 w 808720"/>
                  <a:gd name="connsiteY3676" fmla="*/ 10917 h 1047182"/>
                  <a:gd name="connsiteX3677" fmla="*/ 453410 w 808720"/>
                  <a:gd name="connsiteY3677" fmla="*/ 11206 h 1047182"/>
                  <a:gd name="connsiteX3678" fmla="*/ 454795 w 808720"/>
                  <a:gd name="connsiteY3678" fmla="*/ 10929 h 1047182"/>
                  <a:gd name="connsiteX3679" fmla="*/ 487480 w 808720"/>
                  <a:gd name="connsiteY3679" fmla="*/ 10909 h 1047182"/>
                  <a:gd name="connsiteX3680" fmla="*/ 487280 w 808720"/>
                  <a:gd name="connsiteY3680" fmla="*/ 10969 h 1047182"/>
                  <a:gd name="connsiteX3681" fmla="*/ 486173 w 808720"/>
                  <a:gd name="connsiteY3681" fmla="*/ 11055 h 1047182"/>
                  <a:gd name="connsiteX3682" fmla="*/ 486416 w 808720"/>
                  <a:gd name="connsiteY3682" fmla="*/ 10940 h 1047182"/>
                  <a:gd name="connsiteX3683" fmla="*/ 424535 w 808720"/>
                  <a:gd name="connsiteY3683" fmla="*/ 10891 h 1047182"/>
                  <a:gd name="connsiteX3684" fmla="*/ 418416 w 808720"/>
                  <a:gd name="connsiteY3684" fmla="*/ 11838 h 1047182"/>
                  <a:gd name="connsiteX3685" fmla="*/ 416566 w 808720"/>
                  <a:gd name="connsiteY3685" fmla="*/ 11906 h 1047182"/>
                  <a:gd name="connsiteX3686" fmla="*/ 416187 w 808720"/>
                  <a:gd name="connsiteY3686" fmla="*/ 11988 h 1047182"/>
                  <a:gd name="connsiteX3687" fmla="*/ 414965 w 808720"/>
                  <a:gd name="connsiteY3687" fmla="*/ 12068 h 1047182"/>
                  <a:gd name="connsiteX3688" fmla="*/ 415624 w 808720"/>
                  <a:gd name="connsiteY3688" fmla="*/ 11959 h 1047182"/>
                  <a:gd name="connsiteX3689" fmla="*/ 421312 w 808720"/>
                  <a:gd name="connsiteY3689" fmla="*/ 11166 h 1047182"/>
                  <a:gd name="connsiteX3690" fmla="*/ 418123 w 808720"/>
                  <a:gd name="connsiteY3690" fmla="*/ 10885 h 1047182"/>
                  <a:gd name="connsiteX3691" fmla="*/ 417876 w 808720"/>
                  <a:gd name="connsiteY3691" fmla="*/ 10954 h 1047182"/>
                  <a:gd name="connsiteX3692" fmla="*/ 416997 w 808720"/>
                  <a:gd name="connsiteY3692" fmla="*/ 11053 h 1047182"/>
                  <a:gd name="connsiteX3693" fmla="*/ 417228 w 808720"/>
                  <a:gd name="connsiteY3693" fmla="*/ 11005 h 1047182"/>
                  <a:gd name="connsiteX3694" fmla="*/ 536688 w 808720"/>
                  <a:gd name="connsiteY3694" fmla="*/ 10867 h 1047182"/>
                  <a:gd name="connsiteX3695" fmla="*/ 537777 w 808720"/>
                  <a:gd name="connsiteY3695" fmla="*/ 11259 h 1047182"/>
                  <a:gd name="connsiteX3696" fmla="*/ 538217 w 808720"/>
                  <a:gd name="connsiteY3696" fmla="*/ 12160 h 1047182"/>
                  <a:gd name="connsiteX3697" fmla="*/ 537565 w 808720"/>
                  <a:gd name="connsiteY3697" fmla="*/ 12281 h 1047182"/>
                  <a:gd name="connsiteX3698" fmla="*/ 535976 w 808720"/>
                  <a:gd name="connsiteY3698" fmla="*/ 11437 h 1047182"/>
                  <a:gd name="connsiteX3699" fmla="*/ 433456 w 808720"/>
                  <a:gd name="connsiteY3699" fmla="*/ 10862 h 1047182"/>
                  <a:gd name="connsiteX3700" fmla="*/ 432605 w 808720"/>
                  <a:gd name="connsiteY3700" fmla="*/ 11075 h 1047182"/>
                  <a:gd name="connsiteX3701" fmla="*/ 430539 w 808720"/>
                  <a:gd name="connsiteY3701" fmla="*/ 11233 h 1047182"/>
                  <a:gd name="connsiteX3702" fmla="*/ 430910 w 808720"/>
                  <a:gd name="connsiteY3702" fmla="*/ 11133 h 1047182"/>
                  <a:gd name="connsiteX3703" fmla="*/ 432183 w 808720"/>
                  <a:gd name="connsiteY3703" fmla="*/ 10945 h 1047182"/>
                  <a:gd name="connsiteX3704" fmla="*/ 524599 w 808720"/>
                  <a:gd name="connsiteY3704" fmla="*/ 10859 h 1047182"/>
                  <a:gd name="connsiteX3705" fmla="*/ 524005 w 808720"/>
                  <a:gd name="connsiteY3705" fmla="*/ 11826 h 1047182"/>
                  <a:gd name="connsiteX3706" fmla="*/ 523730 w 808720"/>
                  <a:gd name="connsiteY3706" fmla="*/ 11723 h 1047182"/>
                  <a:gd name="connsiteX3707" fmla="*/ 524418 w 808720"/>
                  <a:gd name="connsiteY3707" fmla="*/ 10928 h 1047182"/>
                  <a:gd name="connsiteX3708" fmla="*/ 445124 w 808720"/>
                  <a:gd name="connsiteY3708" fmla="*/ 10858 h 1047182"/>
                  <a:gd name="connsiteX3709" fmla="*/ 444119 w 808720"/>
                  <a:gd name="connsiteY3709" fmla="*/ 11036 h 1047182"/>
                  <a:gd name="connsiteX3710" fmla="*/ 441314 w 808720"/>
                  <a:gd name="connsiteY3710" fmla="*/ 11064 h 1047182"/>
                  <a:gd name="connsiteX3711" fmla="*/ 440002 w 808720"/>
                  <a:gd name="connsiteY3711" fmla="*/ 11078 h 1047182"/>
                  <a:gd name="connsiteX3712" fmla="*/ 440080 w 808720"/>
                  <a:gd name="connsiteY3712" fmla="*/ 11043 h 1047182"/>
                  <a:gd name="connsiteX3713" fmla="*/ 441843 w 808720"/>
                  <a:gd name="connsiteY3713" fmla="*/ 10978 h 1047182"/>
                  <a:gd name="connsiteX3714" fmla="*/ 447977 w 808720"/>
                  <a:gd name="connsiteY3714" fmla="*/ 10854 h 1047182"/>
                  <a:gd name="connsiteX3715" fmla="*/ 447466 w 808720"/>
                  <a:gd name="connsiteY3715" fmla="*/ 11003 h 1047182"/>
                  <a:gd name="connsiteX3716" fmla="*/ 445064 w 808720"/>
                  <a:gd name="connsiteY3716" fmla="*/ 11027 h 1047182"/>
                  <a:gd name="connsiteX3717" fmla="*/ 484405 w 808720"/>
                  <a:gd name="connsiteY3717" fmla="*/ 10854 h 1047182"/>
                  <a:gd name="connsiteX3718" fmla="*/ 484082 w 808720"/>
                  <a:gd name="connsiteY3718" fmla="*/ 11007 h 1047182"/>
                  <a:gd name="connsiteX3719" fmla="*/ 483252 w 808720"/>
                  <a:gd name="connsiteY3719" fmla="*/ 11031 h 1047182"/>
                  <a:gd name="connsiteX3720" fmla="*/ 462365 w 808720"/>
                  <a:gd name="connsiteY3720" fmla="*/ 10853 h 1047182"/>
                  <a:gd name="connsiteX3721" fmla="*/ 459257 w 808720"/>
                  <a:gd name="connsiteY3721" fmla="*/ 11507 h 1047182"/>
                  <a:gd name="connsiteX3722" fmla="*/ 449840 w 808720"/>
                  <a:gd name="connsiteY3722" fmla="*/ 12554 h 1047182"/>
                  <a:gd name="connsiteX3723" fmla="*/ 451211 w 808720"/>
                  <a:gd name="connsiteY3723" fmla="*/ 11701 h 1047182"/>
                  <a:gd name="connsiteX3724" fmla="*/ 461969 w 808720"/>
                  <a:gd name="connsiteY3724" fmla="*/ 10857 h 1047182"/>
                  <a:gd name="connsiteX3725" fmla="*/ 489745 w 808720"/>
                  <a:gd name="connsiteY3725" fmla="*/ 10844 h 1047182"/>
                  <a:gd name="connsiteX3726" fmla="*/ 484050 w 808720"/>
                  <a:gd name="connsiteY3726" fmla="*/ 12208 h 1047182"/>
                  <a:gd name="connsiteX3727" fmla="*/ 483649 w 808720"/>
                  <a:gd name="connsiteY3727" fmla="*/ 12254 h 1047182"/>
                  <a:gd name="connsiteX3728" fmla="*/ 484814 w 808720"/>
                  <a:gd name="connsiteY3728" fmla="*/ 11701 h 1047182"/>
                  <a:gd name="connsiteX3729" fmla="*/ 487280 w 808720"/>
                  <a:gd name="connsiteY3729" fmla="*/ 10969 h 1047182"/>
                  <a:gd name="connsiteX3730" fmla="*/ 488368 w 808720"/>
                  <a:gd name="connsiteY3730" fmla="*/ 10884 h 1047182"/>
                  <a:gd name="connsiteX3731" fmla="*/ 556036 w 808720"/>
                  <a:gd name="connsiteY3731" fmla="*/ 10844 h 1047182"/>
                  <a:gd name="connsiteX3732" fmla="*/ 559414 w 808720"/>
                  <a:gd name="connsiteY3732" fmla="*/ 12863 h 1047182"/>
                  <a:gd name="connsiteX3733" fmla="*/ 554631 w 808720"/>
                  <a:gd name="connsiteY3733" fmla="*/ 11620 h 1047182"/>
                  <a:gd name="connsiteX3734" fmla="*/ 465422 w 808720"/>
                  <a:gd name="connsiteY3734" fmla="*/ 10822 h 1047182"/>
                  <a:gd name="connsiteX3735" fmla="*/ 462057 w 808720"/>
                  <a:gd name="connsiteY3735" fmla="*/ 11196 h 1047182"/>
                  <a:gd name="connsiteX3736" fmla="*/ 462720 w 808720"/>
                  <a:gd name="connsiteY3736" fmla="*/ 10849 h 1047182"/>
                  <a:gd name="connsiteX3737" fmla="*/ 437891 w 808720"/>
                  <a:gd name="connsiteY3737" fmla="*/ 10813 h 1047182"/>
                  <a:gd name="connsiteX3738" fmla="*/ 436474 w 808720"/>
                  <a:gd name="connsiteY3738" fmla="*/ 11113 h 1047182"/>
                  <a:gd name="connsiteX3739" fmla="*/ 436053 w 808720"/>
                  <a:gd name="connsiteY3739" fmla="*/ 11117 h 1047182"/>
                  <a:gd name="connsiteX3740" fmla="*/ 497204 w 808720"/>
                  <a:gd name="connsiteY3740" fmla="*/ 10807 h 1047182"/>
                  <a:gd name="connsiteX3741" fmla="*/ 494530 w 808720"/>
                  <a:gd name="connsiteY3741" fmla="*/ 12022 h 1047182"/>
                  <a:gd name="connsiteX3742" fmla="*/ 487375 w 808720"/>
                  <a:gd name="connsiteY3742" fmla="*/ 13281 h 1047182"/>
                  <a:gd name="connsiteX3743" fmla="*/ 490579 w 808720"/>
                  <a:gd name="connsiteY3743" fmla="*/ 11824 h 1047182"/>
                  <a:gd name="connsiteX3744" fmla="*/ 490852 w 808720"/>
                  <a:gd name="connsiteY3744" fmla="*/ 11701 h 1047182"/>
                  <a:gd name="connsiteX3745" fmla="*/ 493025 w 808720"/>
                  <a:gd name="connsiteY3745" fmla="*/ 11350 h 1047182"/>
                  <a:gd name="connsiteX3746" fmla="*/ 495392 w 808720"/>
                  <a:gd name="connsiteY3746" fmla="*/ 11042 h 1047182"/>
                  <a:gd name="connsiteX3747" fmla="*/ 415747 w 808720"/>
                  <a:gd name="connsiteY3747" fmla="*/ 10802 h 1047182"/>
                  <a:gd name="connsiteX3748" fmla="*/ 412557 w 808720"/>
                  <a:gd name="connsiteY3748" fmla="*/ 11152 h 1047182"/>
                  <a:gd name="connsiteX3749" fmla="*/ 411712 w 808720"/>
                  <a:gd name="connsiteY3749" fmla="*/ 11350 h 1047182"/>
                  <a:gd name="connsiteX3750" fmla="*/ 399185 w 808720"/>
                  <a:gd name="connsiteY3750" fmla="*/ 13049 h 1047182"/>
                  <a:gd name="connsiteX3751" fmla="*/ 399015 w 808720"/>
                  <a:gd name="connsiteY3751" fmla="*/ 13064 h 1047182"/>
                  <a:gd name="connsiteX3752" fmla="*/ 404625 w 808720"/>
                  <a:gd name="connsiteY3752" fmla="*/ 11582 h 1047182"/>
                  <a:gd name="connsiteX3753" fmla="*/ 410222 w 808720"/>
                  <a:gd name="connsiteY3753" fmla="*/ 11006 h 1047182"/>
                  <a:gd name="connsiteX3754" fmla="*/ 519700 w 808720"/>
                  <a:gd name="connsiteY3754" fmla="*/ 10801 h 1047182"/>
                  <a:gd name="connsiteX3755" fmla="*/ 519234 w 808720"/>
                  <a:gd name="connsiteY3755" fmla="*/ 11254 h 1047182"/>
                  <a:gd name="connsiteX3756" fmla="*/ 518887 w 808720"/>
                  <a:gd name="connsiteY3756" fmla="*/ 11403 h 1047182"/>
                  <a:gd name="connsiteX3757" fmla="*/ 519489 w 808720"/>
                  <a:gd name="connsiteY3757" fmla="*/ 10838 h 1047182"/>
                  <a:gd name="connsiteX3758" fmla="*/ 519529 w 808720"/>
                  <a:gd name="connsiteY3758" fmla="*/ 10799 h 1047182"/>
                  <a:gd name="connsiteX3759" fmla="*/ 519489 w 808720"/>
                  <a:gd name="connsiteY3759" fmla="*/ 10838 h 1047182"/>
                  <a:gd name="connsiteX3760" fmla="*/ 518905 w 808720"/>
                  <a:gd name="connsiteY3760" fmla="*/ 10940 h 1047182"/>
                  <a:gd name="connsiteX3761" fmla="*/ 518986 w 808720"/>
                  <a:gd name="connsiteY3761" fmla="*/ 10894 h 1047182"/>
                  <a:gd name="connsiteX3762" fmla="*/ 415912 w 808720"/>
                  <a:gd name="connsiteY3762" fmla="*/ 10796 h 1047182"/>
                  <a:gd name="connsiteX3763" fmla="*/ 414415 w 808720"/>
                  <a:gd name="connsiteY3763" fmla="*/ 11074 h 1047182"/>
                  <a:gd name="connsiteX3764" fmla="*/ 410874 w 808720"/>
                  <a:gd name="connsiteY3764" fmla="*/ 11547 h 1047182"/>
                  <a:gd name="connsiteX3765" fmla="*/ 411712 w 808720"/>
                  <a:gd name="connsiteY3765" fmla="*/ 11350 h 1047182"/>
                  <a:gd name="connsiteX3766" fmla="*/ 415764 w 808720"/>
                  <a:gd name="connsiteY3766" fmla="*/ 10801 h 1047182"/>
                  <a:gd name="connsiteX3767" fmla="*/ 415810 w 808720"/>
                  <a:gd name="connsiteY3767" fmla="*/ 10795 h 1047182"/>
                  <a:gd name="connsiteX3768" fmla="*/ 415764 w 808720"/>
                  <a:gd name="connsiteY3768" fmla="*/ 10801 h 1047182"/>
                  <a:gd name="connsiteX3769" fmla="*/ 415747 w 808720"/>
                  <a:gd name="connsiteY3769" fmla="*/ 10802 h 1047182"/>
                  <a:gd name="connsiteX3770" fmla="*/ 416516 w 808720"/>
                  <a:gd name="connsiteY3770" fmla="*/ 10793 h 1047182"/>
                  <a:gd name="connsiteX3771" fmla="*/ 416128 w 808720"/>
                  <a:gd name="connsiteY3771" fmla="*/ 10966 h 1047182"/>
                  <a:gd name="connsiteX3772" fmla="*/ 411678 w 808720"/>
                  <a:gd name="connsiteY3772" fmla="*/ 11745 h 1047182"/>
                  <a:gd name="connsiteX3773" fmla="*/ 408618 w 808720"/>
                  <a:gd name="connsiteY3773" fmla="*/ 12153 h 1047182"/>
                  <a:gd name="connsiteX3774" fmla="*/ 414415 w 808720"/>
                  <a:gd name="connsiteY3774" fmla="*/ 11074 h 1047182"/>
                  <a:gd name="connsiteX3775" fmla="*/ 462836 w 808720"/>
                  <a:gd name="connsiteY3775" fmla="*/ 10789 h 1047182"/>
                  <a:gd name="connsiteX3776" fmla="*/ 462720 w 808720"/>
                  <a:gd name="connsiteY3776" fmla="*/ 10849 h 1047182"/>
                  <a:gd name="connsiteX3777" fmla="*/ 462365 w 808720"/>
                  <a:gd name="connsiteY3777" fmla="*/ 10853 h 1047182"/>
                  <a:gd name="connsiteX3778" fmla="*/ 462570 w 808720"/>
                  <a:gd name="connsiteY3778" fmla="*/ 10810 h 1047182"/>
                  <a:gd name="connsiteX3779" fmla="*/ 421177 w 808720"/>
                  <a:gd name="connsiteY3779" fmla="*/ 10785 h 1047182"/>
                  <a:gd name="connsiteX3780" fmla="*/ 416607 w 808720"/>
                  <a:gd name="connsiteY3780" fmla="*/ 11566 h 1047182"/>
                  <a:gd name="connsiteX3781" fmla="*/ 416329 w 808720"/>
                  <a:gd name="connsiteY3781" fmla="*/ 11590 h 1047182"/>
                  <a:gd name="connsiteX3782" fmla="*/ 420507 w 808720"/>
                  <a:gd name="connsiteY3782" fmla="*/ 10878 h 1047182"/>
                  <a:gd name="connsiteX3783" fmla="*/ 491974 w 808720"/>
                  <a:gd name="connsiteY3783" fmla="*/ 10780 h 1047182"/>
                  <a:gd name="connsiteX3784" fmla="*/ 490498 w 808720"/>
                  <a:gd name="connsiteY3784" fmla="*/ 11310 h 1047182"/>
                  <a:gd name="connsiteX3785" fmla="*/ 490087 w 808720"/>
                  <a:gd name="connsiteY3785" fmla="*/ 11374 h 1047182"/>
                  <a:gd name="connsiteX3786" fmla="*/ 490965 w 808720"/>
                  <a:gd name="connsiteY3786" fmla="*/ 10809 h 1047182"/>
                  <a:gd name="connsiteX3787" fmla="*/ 496583 w 808720"/>
                  <a:gd name="connsiteY3787" fmla="*/ 10776 h 1047182"/>
                  <a:gd name="connsiteX3788" fmla="*/ 493025 w 808720"/>
                  <a:gd name="connsiteY3788" fmla="*/ 11350 h 1047182"/>
                  <a:gd name="connsiteX3789" fmla="*/ 491511 w 808720"/>
                  <a:gd name="connsiteY3789" fmla="*/ 11547 h 1047182"/>
                  <a:gd name="connsiteX3790" fmla="*/ 494034 w 808720"/>
                  <a:gd name="connsiteY3790" fmla="*/ 11067 h 1047182"/>
                  <a:gd name="connsiteX3791" fmla="*/ 470459 w 808720"/>
                  <a:gd name="connsiteY3791" fmla="*/ 10771 h 1047182"/>
                  <a:gd name="connsiteX3792" fmla="*/ 468751 w 808720"/>
                  <a:gd name="connsiteY3792" fmla="*/ 10945 h 1047182"/>
                  <a:gd name="connsiteX3793" fmla="*/ 469974 w 808720"/>
                  <a:gd name="connsiteY3793" fmla="*/ 10776 h 1047182"/>
                  <a:gd name="connsiteX3794" fmla="*/ 416724 w 808720"/>
                  <a:gd name="connsiteY3794" fmla="*/ 10766 h 1047182"/>
                  <a:gd name="connsiteX3795" fmla="*/ 416516 w 808720"/>
                  <a:gd name="connsiteY3795" fmla="*/ 10793 h 1047182"/>
                  <a:gd name="connsiteX3796" fmla="*/ 416565 w 808720"/>
                  <a:gd name="connsiteY3796" fmla="*/ 10772 h 1047182"/>
                  <a:gd name="connsiteX3797" fmla="*/ 528878 w 808720"/>
                  <a:gd name="connsiteY3797" fmla="*/ 10757 h 1047182"/>
                  <a:gd name="connsiteX3798" fmla="*/ 529135 w 808720"/>
                  <a:gd name="connsiteY3798" fmla="*/ 10837 h 1047182"/>
                  <a:gd name="connsiteX3799" fmla="*/ 528322 w 808720"/>
                  <a:gd name="connsiteY3799" fmla="*/ 11325 h 1047182"/>
                  <a:gd name="connsiteX3800" fmla="*/ 528369 w 808720"/>
                  <a:gd name="connsiteY3800" fmla="*/ 11034 h 1047182"/>
                  <a:gd name="connsiteX3801" fmla="*/ 437805 w 808720"/>
                  <a:gd name="connsiteY3801" fmla="*/ 10754 h 1047182"/>
                  <a:gd name="connsiteX3802" fmla="*/ 435162 w 808720"/>
                  <a:gd name="connsiteY3802" fmla="*/ 11126 h 1047182"/>
                  <a:gd name="connsiteX3803" fmla="*/ 433644 w 808720"/>
                  <a:gd name="connsiteY3803" fmla="*/ 11142 h 1047182"/>
                  <a:gd name="connsiteX3804" fmla="*/ 472348 w 808720"/>
                  <a:gd name="connsiteY3804" fmla="*/ 10752 h 1047182"/>
                  <a:gd name="connsiteX3805" fmla="*/ 471929 w 808720"/>
                  <a:gd name="connsiteY3805" fmla="*/ 10872 h 1047182"/>
                  <a:gd name="connsiteX3806" fmla="*/ 466179 w 808720"/>
                  <a:gd name="connsiteY3806" fmla="*/ 11522 h 1047182"/>
                  <a:gd name="connsiteX3807" fmla="*/ 464141 w 808720"/>
                  <a:gd name="connsiteY3807" fmla="*/ 11581 h 1047182"/>
                  <a:gd name="connsiteX3808" fmla="*/ 464998 w 808720"/>
                  <a:gd name="connsiteY3808" fmla="*/ 11463 h 1047182"/>
                  <a:gd name="connsiteX3809" fmla="*/ 470836 w 808720"/>
                  <a:gd name="connsiteY3809" fmla="*/ 10768 h 1047182"/>
                  <a:gd name="connsiteX3810" fmla="*/ 416203 w 808720"/>
                  <a:gd name="connsiteY3810" fmla="*/ 10742 h 1047182"/>
                  <a:gd name="connsiteX3811" fmla="*/ 416070 w 808720"/>
                  <a:gd name="connsiteY3811" fmla="*/ 10766 h 1047182"/>
                  <a:gd name="connsiteX3812" fmla="*/ 415810 w 808720"/>
                  <a:gd name="connsiteY3812" fmla="*/ 10795 h 1047182"/>
                  <a:gd name="connsiteX3813" fmla="*/ 473881 w 808720"/>
                  <a:gd name="connsiteY3813" fmla="*/ 10737 h 1047182"/>
                  <a:gd name="connsiteX3814" fmla="*/ 471437 w 808720"/>
                  <a:gd name="connsiteY3814" fmla="*/ 11252 h 1047182"/>
                  <a:gd name="connsiteX3815" fmla="*/ 470162 w 808720"/>
                  <a:gd name="connsiteY3815" fmla="*/ 11377 h 1047182"/>
                  <a:gd name="connsiteX3816" fmla="*/ 471929 w 808720"/>
                  <a:gd name="connsiteY3816" fmla="*/ 10872 h 1047182"/>
                  <a:gd name="connsiteX3817" fmla="*/ 473050 w 808720"/>
                  <a:gd name="connsiteY3817" fmla="*/ 10745 h 1047182"/>
                  <a:gd name="connsiteX3818" fmla="*/ 519888 w 808720"/>
                  <a:gd name="connsiteY3818" fmla="*/ 10737 h 1047182"/>
                  <a:gd name="connsiteX3819" fmla="*/ 519850 w 808720"/>
                  <a:gd name="connsiteY3819" fmla="*/ 10774 h 1047182"/>
                  <a:gd name="connsiteX3820" fmla="*/ 519700 w 808720"/>
                  <a:gd name="connsiteY3820" fmla="*/ 10801 h 1047182"/>
                  <a:gd name="connsiteX3821" fmla="*/ 519739 w 808720"/>
                  <a:gd name="connsiteY3821" fmla="*/ 10763 h 1047182"/>
                  <a:gd name="connsiteX3822" fmla="*/ 438242 w 808720"/>
                  <a:gd name="connsiteY3822" fmla="*/ 10714 h 1047182"/>
                  <a:gd name="connsiteX3823" fmla="*/ 435909 w 808720"/>
                  <a:gd name="connsiteY3823" fmla="*/ 11119 h 1047182"/>
                  <a:gd name="connsiteX3824" fmla="*/ 435546 w 808720"/>
                  <a:gd name="connsiteY3824" fmla="*/ 11123 h 1047182"/>
                  <a:gd name="connsiteX3825" fmla="*/ 438062 w 808720"/>
                  <a:gd name="connsiteY3825" fmla="*/ 10731 h 1047182"/>
                  <a:gd name="connsiteX3826" fmla="*/ 494325 w 808720"/>
                  <a:gd name="connsiteY3826" fmla="*/ 10712 h 1047182"/>
                  <a:gd name="connsiteX3827" fmla="*/ 492345 w 808720"/>
                  <a:gd name="connsiteY3827" fmla="*/ 11022 h 1047182"/>
                  <a:gd name="connsiteX3828" fmla="*/ 492938 w 808720"/>
                  <a:gd name="connsiteY3828" fmla="*/ 10752 h 1047182"/>
                  <a:gd name="connsiteX3829" fmla="*/ 418237 w 808720"/>
                  <a:gd name="connsiteY3829" fmla="*/ 10710 h 1047182"/>
                  <a:gd name="connsiteX3830" fmla="*/ 417035 w 808720"/>
                  <a:gd name="connsiteY3830" fmla="*/ 10930 h 1047182"/>
                  <a:gd name="connsiteX3831" fmla="*/ 415709 w 808720"/>
                  <a:gd name="connsiteY3831" fmla="*/ 11152 h 1047182"/>
                  <a:gd name="connsiteX3832" fmla="*/ 416128 w 808720"/>
                  <a:gd name="connsiteY3832" fmla="*/ 10966 h 1047182"/>
                  <a:gd name="connsiteX3833" fmla="*/ 417419 w 808720"/>
                  <a:gd name="connsiteY3833" fmla="*/ 10740 h 1047182"/>
                  <a:gd name="connsiteX3834" fmla="*/ 476978 w 808720"/>
                  <a:gd name="connsiteY3834" fmla="*/ 10706 h 1047182"/>
                  <a:gd name="connsiteX3835" fmla="*/ 473477 w 808720"/>
                  <a:gd name="connsiteY3835" fmla="*/ 11051 h 1047182"/>
                  <a:gd name="connsiteX3836" fmla="*/ 475454 w 808720"/>
                  <a:gd name="connsiteY3836" fmla="*/ 10721 h 1047182"/>
                  <a:gd name="connsiteX3837" fmla="*/ 416744 w 808720"/>
                  <a:gd name="connsiteY3837" fmla="*/ 10692 h 1047182"/>
                  <a:gd name="connsiteX3838" fmla="*/ 416565 w 808720"/>
                  <a:gd name="connsiteY3838" fmla="*/ 10772 h 1047182"/>
                  <a:gd name="connsiteX3839" fmla="*/ 415912 w 808720"/>
                  <a:gd name="connsiteY3839" fmla="*/ 10796 h 1047182"/>
                  <a:gd name="connsiteX3840" fmla="*/ 416070 w 808720"/>
                  <a:gd name="connsiteY3840" fmla="*/ 10766 h 1047182"/>
                  <a:gd name="connsiteX3841" fmla="*/ 418716 w 808720"/>
                  <a:gd name="connsiteY3841" fmla="*/ 10692 h 1047182"/>
                  <a:gd name="connsiteX3842" fmla="*/ 417228 w 808720"/>
                  <a:gd name="connsiteY3842" fmla="*/ 11005 h 1047182"/>
                  <a:gd name="connsiteX3843" fmla="*/ 416127 w 808720"/>
                  <a:gd name="connsiteY3843" fmla="*/ 11151 h 1047182"/>
                  <a:gd name="connsiteX3844" fmla="*/ 416120 w 808720"/>
                  <a:gd name="connsiteY3844" fmla="*/ 11152 h 1047182"/>
                  <a:gd name="connsiteX3845" fmla="*/ 416119 w 808720"/>
                  <a:gd name="connsiteY3845" fmla="*/ 11152 h 1047182"/>
                  <a:gd name="connsiteX3846" fmla="*/ 415532 w 808720"/>
                  <a:gd name="connsiteY3846" fmla="*/ 11231 h 1047182"/>
                  <a:gd name="connsiteX3847" fmla="*/ 415631 w 808720"/>
                  <a:gd name="connsiteY3847" fmla="*/ 11187 h 1047182"/>
                  <a:gd name="connsiteX3848" fmla="*/ 417035 w 808720"/>
                  <a:gd name="connsiteY3848" fmla="*/ 10930 h 1047182"/>
                  <a:gd name="connsiteX3849" fmla="*/ 418379 w 808720"/>
                  <a:gd name="connsiteY3849" fmla="*/ 10705 h 1047182"/>
                  <a:gd name="connsiteX3850" fmla="*/ 478504 w 808720"/>
                  <a:gd name="connsiteY3850" fmla="*/ 10691 h 1047182"/>
                  <a:gd name="connsiteX3851" fmla="*/ 475554 w 808720"/>
                  <a:gd name="connsiteY3851" fmla="*/ 11133 h 1047182"/>
                  <a:gd name="connsiteX3852" fmla="*/ 477387 w 808720"/>
                  <a:gd name="connsiteY3852" fmla="*/ 10702 h 1047182"/>
                  <a:gd name="connsiteX3853" fmla="*/ 453928 w 808720"/>
                  <a:gd name="connsiteY3853" fmla="*/ 10679 h 1047182"/>
                  <a:gd name="connsiteX3854" fmla="*/ 452848 w 808720"/>
                  <a:gd name="connsiteY3854" fmla="*/ 10948 h 1047182"/>
                  <a:gd name="connsiteX3855" fmla="*/ 450877 w 808720"/>
                  <a:gd name="connsiteY3855" fmla="*/ 10968 h 1047182"/>
                  <a:gd name="connsiteX3856" fmla="*/ 451278 w 808720"/>
                  <a:gd name="connsiteY3856" fmla="*/ 10925 h 1047182"/>
                  <a:gd name="connsiteX3857" fmla="*/ 491191 w 808720"/>
                  <a:gd name="connsiteY3857" fmla="*/ 10663 h 1047182"/>
                  <a:gd name="connsiteX3858" fmla="*/ 490965 w 808720"/>
                  <a:gd name="connsiteY3858" fmla="*/ 10809 h 1047182"/>
                  <a:gd name="connsiteX3859" fmla="*/ 489745 w 808720"/>
                  <a:gd name="connsiteY3859" fmla="*/ 10844 h 1047182"/>
                  <a:gd name="connsiteX3860" fmla="*/ 490166 w 808720"/>
                  <a:gd name="connsiteY3860" fmla="*/ 10743 h 1047182"/>
                  <a:gd name="connsiteX3861" fmla="*/ 438799 w 808720"/>
                  <a:gd name="connsiteY3861" fmla="*/ 10662 h 1047182"/>
                  <a:gd name="connsiteX3862" fmla="*/ 437891 w 808720"/>
                  <a:gd name="connsiteY3862" fmla="*/ 10813 h 1047182"/>
                  <a:gd name="connsiteX3863" fmla="*/ 438446 w 808720"/>
                  <a:gd name="connsiteY3863" fmla="*/ 10695 h 1047182"/>
                  <a:gd name="connsiteX3864" fmla="*/ 496185 w 808720"/>
                  <a:gd name="connsiteY3864" fmla="*/ 10659 h 1047182"/>
                  <a:gd name="connsiteX3865" fmla="*/ 494034 w 808720"/>
                  <a:gd name="connsiteY3865" fmla="*/ 11067 h 1047182"/>
                  <a:gd name="connsiteX3866" fmla="*/ 493068 w 808720"/>
                  <a:gd name="connsiteY3866" fmla="*/ 11178 h 1047182"/>
                  <a:gd name="connsiteX3867" fmla="*/ 495591 w 808720"/>
                  <a:gd name="connsiteY3867" fmla="*/ 10676 h 1047182"/>
                  <a:gd name="connsiteX3868" fmla="*/ 432717 w 808720"/>
                  <a:gd name="connsiteY3868" fmla="*/ 10649 h 1047182"/>
                  <a:gd name="connsiteX3869" fmla="*/ 431865 w 808720"/>
                  <a:gd name="connsiteY3869" fmla="*/ 10877 h 1047182"/>
                  <a:gd name="connsiteX3870" fmla="*/ 429607 w 808720"/>
                  <a:gd name="connsiteY3870" fmla="*/ 11104 h 1047182"/>
                  <a:gd name="connsiteX3871" fmla="*/ 419899 w 808720"/>
                  <a:gd name="connsiteY3871" fmla="*/ 10649 h 1047182"/>
                  <a:gd name="connsiteX3872" fmla="*/ 418123 w 808720"/>
                  <a:gd name="connsiteY3872" fmla="*/ 10885 h 1047182"/>
                  <a:gd name="connsiteX3873" fmla="*/ 418834 w 808720"/>
                  <a:gd name="connsiteY3873" fmla="*/ 10688 h 1047182"/>
                  <a:gd name="connsiteX3874" fmla="*/ 420603 w 808720"/>
                  <a:gd name="connsiteY3874" fmla="*/ 10646 h 1047182"/>
                  <a:gd name="connsiteX3875" fmla="*/ 416370 w 808720"/>
                  <a:gd name="connsiteY3875" fmla="*/ 11372 h 1047182"/>
                  <a:gd name="connsiteX3876" fmla="*/ 417876 w 808720"/>
                  <a:gd name="connsiteY3876" fmla="*/ 10954 h 1047182"/>
                  <a:gd name="connsiteX3877" fmla="*/ 477651 w 808720"/>
                  <a:gd name="connsiteY3877" fmla="*/ 10640 h 1047182"/>
                  <a:gd name="connsiteX3878" fmla="*/ 477387 w 808720"/>
                  <a:gd name="connsiteY3878" fmla="*/ 10702 h 1047182"/>
                  <a:gd name="connsiteX3879" fmla="*/ 476978 w 808720"/>
                  <a:gd name="connsiteY3879" fmla="*/ 10706 h 1047182"/>
                  <a:gd name="connsiteX3880" fmla="*/ 434279 w 808720"/>
                  <a:gd name="connsiteY3880" fmla="*/ 10635 h 1047182"/>
                  <a:gd name="connsiteX3881" fmla="*/ 432183 w 808720"/>
                  <a:gd name="connsiteY3881" fmla="*/ 10945 h 1047182"/>
                  <a:gd name="connsiteX3882" fmla="*/ 431430 w 808720"/>
                  <a:gd name="connsiteY3882" fmla="*/ 10994 h 1047182"/>
                  <a:gd name="connsiteX3883" fmla="*/ 431865 w 808720"/>
                  <a:gd name="connsiteY3883" fmla="*/ 10877 h 1047182"/>
                  <a:gd name="connsiteX3884" fmla="*/ 484260 w 808720"/>
                  <a:gd name="connsiteY3884" fmla="*/ 10633 h 1047182"/>
                  <a:gd name="connsiteX3885" fmla="*/ 482472 w 808720"/>
                  <a:gd name="connsiteY3885" fmla="*/ 11053 h 1047182"/>
                  <a:gd name="connsiteX3886" fmla="*/ 481919 w 808720"/>
                  <a:gd name="connsiteY3886" fmla="*/ 11069 h 1047182"/>
                  <a:gd name="connsiteX3887" fmla="*/ 483101 w 808720"/>
                  <a:gd name="connsiteY3887" fmla="*/ 10645 h 1047182"/>
                  <a:gd name="connsiteX3888" fmla="*/ 534254 w 808720"/>
                  <a:gd name="connsiteY3888" fmla="*/ 10629 h 1047182"/>
                  <a:gd name="connsiteX3889" fmla="*/ 534481 w 808720"/>
                  <a:gd name="connsiteY3889" fmla="*/ 11083 h 1047182"/>
                  <a:gd name="connsiteX3890" fmla="*/ 534052 w 808720"/>
                  <a:gd name="connsiteY3890" fmla="*/ 10872 h 1047182"/>
                  <a:gd name="connsiteX3891" fmla="*/ 484883 w 808720"/>
                  <a:gd name="connsiteY3891" fmla="*/ 10626 h 1047182"/>
                  <a:gd name="connsiteX3892" fmla="*/ 484650 w 808720"/>
                  <a:gd name="connsiteY3892" fmla="*/ 10738 h 1047182"/>
                  <a:gd name="connsiteX3893" fmla="*/ 483029 w 808720"/>
                  <a:gd name="connsiteY3893" fmla="*/ 11038 h 1047182"/>
                  <a:gd name="connsiteX3894" fmla="*/ 482719 w 808720"/>
                  <a:gd name="connsiteY3894" fmla="*/ 11046 h 1047182"/>
                  <a:gd name="connsiteX3895" fmla="*/ 484814 w 808720"/>
                  <a:gd name="connsiteY3895" fmla="*/ 10627 h 1047182"/>
                  <a:gd name="connsiteX3896" fmla="*/ 520706 w 808720"/>
                  <a:gd name="connsiteY3896" fmla="*/ 10624 h 1047182"/>
                  <a:gd name="connsiteX3897" fmla="*/ 519472 w 808720"/>
                  <a:gd name="connsiteY3897" fmla="*/ 11152 h 1047182"/>
                  <a:gd name="connsiteX3898" fmla="*/ 519850 w 808720"/>
                  <a:gd name="connsiteY3898" fmla="*/ 10774 h 1047182"/>
                  <a:gd name="connsiteX3899" fmla="*/ 497620 w 808720"/>
                  <a:gd name="connsiteY3899" fmla="*/ 10617 h 1047182"/>
                  <a:gd name="connsiteX3900" fmla="*/ 497502 w 808720"/>
                  <a:gd name="connsiteY3900" fmla="*/ 10671 h 1047182"/>
                  <a:gd name="connsiteX3901" fmla="*/ 496583 w 808720"/>
                  <a:gd name="connsiteY3901" fmla="*/ 10776 h 1047182"/>
                  <a:gd name="connsiteX3902" fmla="*/ 497555 w 808720"/>
                  <a:gd name="connsiteY3902" fmla="*/ 10619 h 1047182"/>
                  <a:gd name="connsiteX3903" fmla="*/ 485950 w 808720"/>
                  <a:gd name="connsiteY3903" fmla="*/ 10616 h 1047182"/>
                  <a:gd name="connsiteX3904" fmla="*/ 484405 w 808720"/>
                  <a:gd name="connsiteY3904" fmla="*/ 10854 h 1047182"/>
                  <a:gd name="connsiteX3905" fmla="*/ 484650 w 808720"/>
                  <a:gd name="connsiteY3905" fmla="*/ 10738 h 1047182"/>
                  <a:gd name="connsiteX3906" fmla="*/ 485269 w 808720"/>
                  <a:gd name="connsiteY3906" fmla="*/ 10623 h 1047182"/>
                  <a:gd name="connsiteX3907" fmla="*/ 520766 w 808720"/>
                  <a:gd name="connsiteY3907" fmla="*/ 10613 h 1047182"/>
                  <a:gd name="connsiteX3908" fmla="*/ 520955 w 808720"/>
                  <a:gd name="connsiteY3908" fmla="*/ 10684 h 1047182"/>
                  <a:gd name="connsiteX3909" fmla="*/ 517984 w 808720"/>
                  <a:gd name="connsiteY3909" fmla="*/ 12640 h 1047182"/>
                  <a:gd name="connsiteX3910" fmla="*/ 518924 w 808720"/>
                  <a:gd name="connsiteY3910" fmla="*/ 11700 h 1047182"/>
                  <a:gd name="connsiteX3911" fmla="*/ 520724 w 808720"/>
                  <a:gd name="connsiteY3911" fmla="*/ 10620 h 1047182"/>
                  <a:gd name="connsiteX3912" fmla="*/ 420910 w 808720"/>
                  <a:gd name="connsiteY3912" fmla="*/ 10611 h 1047182"/>
                  <a:gd name="connsiteX3913" fmla="*/ 420603 w 808720"/>
                  <a:gd name="connsiteY3913" fmla="*/ 10646 h 1047182"/>
                  <a:gd name="connsiteX3914" fmla="*/ 420776 w 808720"/>
                  <a:gd name="connsiteY3914" fmla="*/ 10616 h 1047182"/>
                  <a:gd name="connsiteX3915" fmla="*/ 486557 w 808720"/>
                  <a:gd name="connsiteY3915" fmla="*/ 10610 h 1047182"/>
                  <a:gd name="connsiteX3916" fmla="*/ 485387 w 808720"/>
                  <a:gd name="connsiteY3916" fmla="*/ 10969 h 1047182"/>
                  <a:gd name="connsiteX3917" fmla="*/ 484760 w 808720"/>
                  <a:gd name="connsiteY3917" fmla="*/ 10988 h 1047182"/>
                  <a:gd name="connsiteX3918" fmla="*/ 486328 w 808720"/>
                  <a:gd name="connsiteY3918" fmla="*/ 10612 h 1047182"/>
                  <a:gd name="connsiteX3919" fmla="*/ 520747 w 808720"/>
                  <a:gd name="connsiteY3919" fmla="*/ 10606 h 1047182"/>
                  <a:gd name="connsiteX3920" fmla="*/ 520748 w 808720"/>
                  <a:gd name="connsiteY3920" fmla="*/ 10607 h 1047182"/>
                  <a:gd name="connsiteX3921" fmla="*/ 520724 w 808720"/>
                  <a:gd name="connsiteY3921" fmla="*/ 10620 h 1047182"/>
                  <a:gd name="connsiteX3922" fmla="*/ 520706 w 808720"/>
                  <a:gd name="connsiteY3922" fmla="*/ 10624 h 1047182"/>
                  <a:gd name="connsiteX3923" fmla="*/ 454226 w 808720"/>
                  <a:gd name="connsiteY3923" fmla="*/ 10604 h 1047182"/>
                  <a:gd name="connsiteX3924" fmla="*/ 454021 w 808720"/>
                  <a:gd name="connsiteY3924" fmla="*/ 10670 h 1047182"/>
                  <a:gd name="connsiteX3925" fmla="*/ 453928 w 808720"/>
                  <a:gd name="connsiteY3925" fmla="*/ 10679 h 1047182"/>
                  <a:gd name="connsiteX3926" fmla="*/ 550724 w 808720"/>
                  <a:gd name="connsiteY3926" fmla="*/ 10604 h 1047182"/>
                  <a:gd name="connsiteX3927" fmla="*/ 554631 w 808720"/>
                  <a:gd name="connsiteY3927" fmla="*/ 11620 h 1047182"/>
                  <a:gd name="connsiteX3928" fmla="*/ 552408 w 808720"/>
                  <a:gd name="connsiteY3928" fmla="*/ 12849 h 1047182"/>
                  <a:gd name="connsiteX3929" fmla="*/ 487123 w 808720"/>
                  <a:gd name="connsiteY3929" fmla="*/ 10604 h 1047182"/>
                  <a:gd name="connsiteX3930" fmla="*/ 486416 w 808720"/>
                  <a:gd name="connsiteY3930" fmla="*/ 10940 h 1047182"/>
                  <a:gd name="connsiteX3931" fmla="*/ 485797 w 808720"/>
                  <a:gd name="connsiteY3931" fmla="*/ 10958 h 1047182"/>
                  <a:gd name="connsiteX3932" fmla="*/ 452033 w 808720"/>
                  <a:gd name="connsiteY3932" fmla="*/ 10604 h 1047182"/>
                  <a:gd name="connsiteX3933" fmla="*/ 451989 w 808720"/>
                  <a:gd name="connsiteY3933" fmla="*/ 10617 h 1047182"/>
                  <a:gd name="connsiteX3934" fmla="*/ 447977 w 808720"/>
                  <a:gd name="connsiteY3934" fmla="*/ 10854 h 1047182"/>
                  <a:gd name="connsiteX3935" fmla="*/ 448379 w 808720"/>
                  <a:gd name="connsiteY3935" fmla="*/ 10738 h 1047182"/>
                  <a:gd name="connsiteX3936" fmla="*/ 441068 w 808720"/>
                  <a:gd name="connsiteY3936" fmla="*/ 10604 h 1047182"/>
                  <a:gd name="connsiteX3937" fmla="*/ 440698 w 808720"/>
                  <a:gd name="connsiteY3937" fmla="*/ 10768 h 1047182"/>
                  <a:gd name="connsiteX3938" fmla="*/ 440138 w 808720"/>
                  <a:gd name="connsiteY3938" fmla="*/ 10958 h 1047182"/>
                  <a:gd name="connsiteX3939" fmla="*/ 438332 w 808720"/>
                  <a:gd name="connsiteY3939" fmla="*/ 11095 h 1047182"/>
                  <a:gd name="connsiteX3940" fmla="*/ 437775 w 808720"/>
                  <a:gd name="connsiteY3940" fmla="*/ 11100 h 1047182"/>
                  <a:gd name="connsiteX3941" fmla="*/ 438874 w 808720"/>
                  <a:gd name="connsiteY3941" fmla="*/ 10604 h 1047182"/>
                  <a:gd name="connsiteX3942" fmla="*/ 438062 w 808720"/>
                  <a:gd name="connsiteY3942" fmla="*/ 10731 h 1047182"/>
                  <a:gd name="connsiteX3943" fmla="*/ 437805 w 808720"/>
                  <a:gd name="connsiteY3943" fmla="*/ 10754 h 1047182"/>
                  <a:gd name="connsiteX3944" fmla="*/ 438874 w 808720"/>
                  <a:gd name="connsiteY3944" fmla="*/ 10604 h 1047182"/>
                  <a:gd name="connsiteX3945" fmla="*/ 438446 w 808720"/>
                  <a:gd name="connsiteY3945" fmla="*/ 10695 h 1047182"/>
                  <a:gd name="connsiteX3946" fmla="*/ 438242 w 808720"/>
                  <a:gd name="connsiteY3946" fmla="*/ 10714 h 1047182"/>
                  <a:gd name="connsiteX3947" fmla="*/ 434488 w 808720"/>
                  <a:gd name="connsiteY3947" fmla="*/ 10604 h 1047182"/>
                  <a:gd name="connsiteX3948" fmla="*/ 434422 w 808720"/>
                  <a:gd name="connsiteY3948" fmla="*/ 10621 h 1047182"/>
                  <a:gd name="connsiteX3949" fmla="*/ 434279 w 808720"/>
                  <a:gd name="connsiteY3949" fmla="*/ 10635 h 1047182"/>
                  <a:gd name="connsiteX3950" fmla="*/ 419136 w 808720"/>
                  <a:gd name="connsiteY3950" fmla="*/ 10604 h 1047182"/>
                  <a:gd name="connsiteX3951" fmla="*/ 418834 w 808720"/>
                  <a:gd name="connsiteY3951" fmla="*/ 10688 h 1047182"/>
                  <a:gd name="connsiteX3952" fmla="*/ 418716 w 808720"/>
                  <a:gd name="connsiteY3952" fmla="*/ 10692 h 1047182"/>
                  <a:gd name="connsiteX3953" fmla="*/ 416942 w 808720"/>
                  <a:gd name="connsiteY3953" fmla="*/ 10604 h 1047182"/>
                  <a:gd name="connsiteX3954" fmla="*/ 416821 w 808720"/>
                  <a:gd name="connsiteY3954" fmla="*/ 10658 h 1047182"/>
                  <a:gd name="connsiteX3955" fmla="*/ 416203 w 808720"/>
                  <a:gd name="connsiteY3955" fmla="*/ 10742 h 1047182"/>
                  <a:gd name="connsiteX3956" fmla="*/ 456421 w 808720"/>
                  <a:gd name="connsiteY3956" fmla="*/ 10604 h 1047182"/>
                  <a:gd name="connsiteX3957" fmla="*/ 456420 w 808720"/>
                  <a:gd name="connsiteY3957" fmla="*/ 10604 h 1047182"/>
                  <a:gd name="connsiteX3958" fmla="*/ 456421 w 808720"/>
                  <a:gd name="connsiteY3958" fmla="*/ 10604 h 1047182"/>
                  <a:gd name="connsiteX3959" fmla="*/ 539651 w 808720"/>
                  <a:gd name="connsiteY3959" fmla="*/ 10592 h 1047182"/>
                  <a:gd name="connsiteX3960" fmla="*/ 539758 w 808720"/>
                  <a:gd name="connsiteY3960" fmla="*/ 10604 h 1047182"/>
                  <a:gd name="connsiteX3961" fmla="*/ 540072 w 808720"/>
                  <a:gd name="connsiteY3961" fmla="*/ 12084 h 1047182"/>
                  <a:gd name="connsiteX3962" fmla="*/ 539379 w 808720"/>
                  <a:gd name="connsiteY3962" fmla="*/ 11835 h 1047182"/>
                  <a:gd name="connsiteX3963" fmla="*/ 439629 w 808720"/>
                  <a:gd name="connsiteY3963" fmla="*/ 10585 h 1047182"/>
                  <a:gd name="connsiteX3964" fmla="*/ 438799 w 808720"/>
                  <a:gd name="connsiteY3964" fmla="*/ 10662 h 1047182"/>
                  <a:gd name="connsiteX3965" fmla="*/ 439148 w 808720"/>
                  <a:gd name="connsiteY3965" fmla="*/ 10604 h 1047182"/>
                  <a:gd name="connsiteX3966" fmla="*/ 520795 w 808720"/>
                  <a:gd name="connsiteY3966" fmla="*/ 10578 h 1047182"/>
                  <a:gd name="connsiteX3967" fmla="*/ 520752 w 808720"/>
                  <a:gd name="connsiteY3967" fmla="*/ 10604 h 1047182"/>
                  <a:gd name="connsiteX3968" fmla="*/ 520747 w 808720"/>
                  <a:gd name="connsiteY3968" fmla="*/ 10606 h 1047182"/>
                  <a:gd name="connsiteX3969" fmla="*/ 520711 w 808720"/>
                  <a:gd name="connsiteY3969" fmla="*/ 10593 h 1047182"/>
                  <a:gd name="connsiteX3970" fmla="*/ 441287 w 808720"/>
                  <a:gd name="connsiteY3970" fmla="*/ 10569 h 1047182"/>
                  <a:gd name="connsiteX3971" fmla="*/ 441285 w 808720"/>
                  <a:gd name="connsiteY3971" fmla="*/ 10569 h 1047182"/>
                  <a:gd name="connsiteX3972" fmla="*/ 441068 w 808720"/>
                  <a:gd name="connsiteY3972" fmla="*/ 10604 h 1047182"/>
                  <a:gd name="connsiteX3973" fmla="*/ 484539 w 808720"/>
                  <a:gd name="connsiteY3973" fmla="*/ 10567 h 1047182"/>
                  <a:gd name="connsiteX3974" fmla="*/ 484930 w 808720"/>
                  <a:gd name="connsiteY3974" fmla="*/ 10604 h 1047182"/>
                  <a:gd name="connsiteX3975" fmla="*/ 484930 w 808720"/>
                  <a:gd name="connsiteY3975" fmla="*/ 10604 h 1047182"/>
                  <a:gd name="connsiteX3976" fmla="*/ 484814 w 808720"/>
                  <a:gd name="connsiteY3976" fmla="*/ 10627 h 1047182"/>
                  <a:gd name="connsiteX3977" fmla="*/ 484260 w 808720"/>
                  <a:gd name="connsiteY3977" fmla="*/ 10633 h 1047182"/>
                  <a:gd name="connsiteX3978" fmla="*/ 486705 w 808720"/>
                  <a:gd name="connsiteY3978" fmla="*/ 10564 h 1047182"/>
                  <a:gd name="connsiteX3979" fmla="*/ 487123 w 808720"/>
                  <a:gd name="connsiteY3979" fmla="*/ 10604 h 1047182"/>
                  <a:gd name="connsiteX3980" fmla="*/ 486557 w 808720"/>
                  <a:gd name="connsiteY3980" fmla="*/ 10610 h 1047182"/>
                  <a:gd name="connsiteX3981" fmla="*/ 463806 w 808720"/>
                  <a:gd name="connsiteY3981" fmla="*/ 10549 h 1047182"/>
                  <a:gd name="connsiteX3982" fmla="*/ 465192 w 808720"/>
                  <a:gd name="connsiteY3982" fmla="*/ 10604 h 1047182"/>
                  <a:gd name="connsiteX3983" fmla="*/ 462836 w 808720"/>
                  <a:gd name="connsiteY3983" fmla="*/ 10789 h 1047182"/>
                  <a:gd name="connsiteX3984" fmla="*/ 462948 w 808720"/>
                  <a:gd name="connsiteY3984" fmla="*/ 10730 h 1047182"/>
                  <a:gd name="connsiteX3985" fmla="*/ 486447 w 808720"/>
                  <a:gd name="connsiteY3985" fmla="*/ 10539 h 1047182"/>
                  <a:gd name="connsiteX3986" fmla="*/ 486578 w 808720"/>
                  <a:gd name="connsiteY3986" fmla="*/ 10552 h 1047182"/>
                  <a:gd name="connsiteX3987" fmla="*/ 486328 w 808720"/>
                  <a:gd name="connsiteY3987" fmla="*/ 10612 h 1047182"/>
                  <a:gd name="connsiteX3988" fmla="*/ 485950 w 808720"/>
                  <a:gd name="connsiteY3988" fmla="*/ 10616 h 1047182"/>
                  <a:gd name="connsiteX3989" fmla="*/ 463538 w 808720"/>
                  <a:gd name="connsiteY3989" fmla="*/ 10539 h 1047182"/>
                  <a:gd name="connsiteX3990" fmla="*/ 463597 w 808720"/>
                  <a:gd name="connsiteY3990" fmla="*/ 10541 h 1047182"/>
                  <a:gd name="connsiteX3991" fmla="*/ 463238 w 808720"/>
                  <a:gd name="connsiteY3991" fmla="*/ 10579 h 1047182"/>
                  <a:gd name="connsiteX3992" fmla="*/ 463247 w 808720"/>
                  <a:gd name="connsiteY3992" fmla="*/ 10574 h 1047182"/>
                  <a:gd name="connsiteX3993" fmla="*/ 422986 w 808720"/>
                  <a:gd name="connsiteY3993" fmla="*/ 10535 h 1047182"/>
                  <a:gd name="connsiteX3994" fmla="*/ 421177 w 808720"/>
                  <a:gd name="connsiteY3994" fmla="*/ 10785 h 1047182"/>
                  <a:gd name="connsiteX3995" fmla="*/ 422550 w 808720"/>
                  <a:gd name="connsiteY3995" fmla="*/ 10551 h 1047182"/>
                  <a:gd name="connsiteX3996" fmla="*/ 472806 w 808720"/>
                  <a:gd name="connsiteY3996" fmla="*/ 10533 h 1047182"/>
                  <a:gd name="connsiteX3997" fmla="*/ 470836 w 808720"/>
                  <a:gd name="connsiteY3997" fmla="*/ 10768 h 1047182"/>
                  <a:gd name="connsiteX3998" fmla="*/ 470459 w 808720"/>
                  <a:gd name="connsiteY3998" fmla="*/ 10771 h 1047182"/>
                  <a:gd name="connsiteX3999" fmla="*/ 521232 w 808720"/>
                  <a:gd name="connsiteY3999" fmla="*/ 10501 h 1047182"/>
                  <a:gd name="connsiteX4000" fmla="*/ 521171 w 808720"/>
                  <a:gd name="connsiteY4000" fmla="*/ 10542 h 1047182"/>
                  <a:gd name="connsiteX4001" fmla="*/ 520766 w 808720"/>
                  <a:gd name="connsiteY4001" fmla="*/ 10613 h 1047182"/>
                  <a:gd name="connsiteX4002" fmla="*/ 520748 w 808720"/>
                  <a:gd name="connsiteY4002" fmla="*/ 10607 h 1047182"/>
                  <a:gd name="connsiteX4003" fmla="*/ 520752 w 808720"/>
                  <a:gd name="connsiteY4003" fmla="*/ 10604 h 1047182"/>
                  <a:gd name="connsiteX4004" fmla="*/ 520824 w 808720"/>
                  <a:gd name="connsiteY4004" fmla="*/ 10573 h 1047182"/>
                  <a:gd name="connsiteX4005" fmla="*/ 441701 w 808720"/>
                  <a:gd name="connsiteY4005" fmla="*/ 10501 h 1047182"/>
                  <a:gd name="connsiteX4006" fmla="*/ 441287 w 808720"/>
                  <a:gd name="connsiteY4006" fmla="*/ 10569 h 1047182"/>
                  <a:gd name="connsiteX4007" fmla="*/ 441456 w 808720"/>
                  <a:gd name="connsiteY4007" fmla="*/ 10511 h 1047182"/>
                  <a:gd name="connsiteX4008" fmla="*/ 464094 w 808720"/>
                  <a:gd name="connsiteY4008" fmla="*/ 10489 h 1047182"/>
                  <a:gd name="connsiteX4009" fmla="*/ 463806 w 808720"/>
                  <a:gd name="connsiteY4009" fmla="*/ 10549 h 1047182"/>
                  <a:gd name="connsiteX4010" fmla="*/ 463597 w 808720"/>
                  <a:gd name="connsiteY4010" fmla="*/ 10541 h 1047182"/>
                  <a:gd name="connsiteX4011" fmla="*/ 449258 w 808720"/>
                  <a:gd name="connsiteY4011" fmla="*/ 10484 h 1047182"/>
                  <a:gd name="connsiteX4012" fmla="*/ 448379 w 808720"/>
                  <a:gd name="connsiteY4012" fmla="*/ 10738 h 1047182"/>
                  <a:gd name="connsiteX4013" fmla="*/ 445124 w 808720"/>
                  <a:gd name="connsiteY4013" fmla="*/ 10858 h 1047182"/>
                  <a:gd name="connsiteX4014" fmla="*/ 446550 w 808720"/>
                  <a:gd name="connsiteY4014" fmla="*/ 10604 h 1047182"/>
                  <a:gd name="connsiteX4015" fmla="*/ 493537 w 808720"/>
                  <a:gd name="connsiteY4015" fmla="*/ 10480 h 1047182"/>
                  <a:gd name="connsiteX4016" fmla="*/ 492938 w 808720"/>
                  <a:gd name="connsiteY4016" fmla="*/ 10752 h 1047182"/>
                  <a:gd name="connsiteX4017" fmla="*/ 491974 w 808720"/>
                  <a:gd name="connsiteY4017" fmla="*/ 10780 h 1047182"/>
                  <a:gd name="connsiteX4018" fmla="*/ 492606 w 808720"/>
                  <a:gd name="connsiteY4018" fmla="*/ 10553 h 1047182"/>
                  <a:gd name="connsiteX4019" fmla="*/ 433379 w 808720"/>
                  <a:gd name="connsiteY4019" fmla="*/ 10472 h 1047182"/>
                  <a:gd name="connsiteX4020" fmla="*/ 433358 w 808720"/>
                  <a:gd name="connsiteY4020" fmla="*/ 10477 h 1047182"/>
                  <a:gd name="connsiteX4021" fmla="*/ 432295 w 808720"/>
                  <a:gd name="connsiteY4021" fmla="*/ 10604 h 1047182"/>
                  <a:gd name="connsiteX4022" fmla="*/ 473337 w 808720"/>
                  <a:gd name="connsiteY4022" fmla="*/ 10470 h 1047182"/>
                  <a:gd name="connsiteX4023" fmla="*/ 473287 w 808720"/>
                  <a:gd name="connsiteY4023" fmla="*/ 10485 h 1047182"/>
                  <a:gd name="connsiteX4024" fmla="*/ 472806 w 808720"/>
                  <a:gd name="connsiteY4024" fmla="*/ 10533 h 1047182"/>
                  <a:gd name="connsiteX4025" fmla="*/ 485640 w 808720"/>
                  <a:gd name="connsiteY4025" fmla="*/ 10462 h 1047182"/>
                  <a:gd name="connsiteX4026" fmla="*/ 485967 w 808720"/>
                  <a:gd name="connsiteY4026" fmla="*/ 10494 h 1047182"/>
                  <a:gd name="connsiteX4027" fmla="*/ 485269 w 808720"/>
                  <a:gd name="connsiteY4027" fmla="*/ 10623 h 1047182"/>
                  <a:gd name="connsiteX4028" fmla="*/ 484883 w 808720"/>
                  <a:gd name="connsiteY4028" fmla="*/ 10626 h 1047182"/>
                  <a:gd name="connsiteX4029" fmla="*/ 484930 w 808720"/>
                  <a:gd name="connsiteY4029" fmla="*/ 10604 h 1047182"/>
                  <a:gd name="connsiteX4030" fmla="*/ 530450 w 808720"/>
                  <a:gd name="connsiteY4030" fmla="*/ 10458 h 1047182"/>
                  <a:gd name="connsiteX4031" fmla="*/ 531373 w 808720"/>
                  <a:gd name="connsiteY4031" fmla="*/ 11249 h 1047182"/>
                  <a:gd name="connsiteX4032" fmla="*/ 530303 w 808720"/>
                  <a:gd name="connsiteY4032" fmla="*/ 10568 h 1047182"/>
                  <a:gd name="connsiteX4033" fmla="*/ 419043 w 808720"/>
                  <a:gd name="connsiteY4033" fmla="*/ 10456 h 1047182"/>
                  <a:gd name="connsiteX4034" fmla="*/ 417419 w 808720"/>
                  <a:gd name="connsiteY4034" fmla="*/ 10740 h 1047182"/>
                  <a:gd name="connsiteX4035" fmla="*/ 416724 w 808720"/>
                  <a:gd name="connsiteY4035" fmla="*/ 10766 h 1047182"/>
                  <a:gd name="connsiteX4036" fmla="*/ 454849 w 808720"/>
                  <a:gd name="connsiteY4036" fmla="*/ 10448 h 1047182"/>
                  <a:gd name="connsiteX4037" fmla="*/ 454226 w 808720"/>
                  <a:gd name="connsiteY4037" fmla="*/ 10604 h 1047182"/>
                  <a:gd name="connsiteX4038" fmla="*/ 451278 w 808720"/>
                  <a:gd name="connsiteY4038" fmla="*/ 10925 h 1047182"/>
                  <a:gd name="connsiteX4039" fmla="*/ 450866 w 808720"/>
                  <a:gd name="connsiteY4039" fmla="*/ 10963 h 1047182"/>
                  <a:gd name="connsiteX4040" fmla="*/ 451989 w 808720"/>
                  <a:gd name="connsiteY4040" fmla="*/ 10617 h 1047182"/>
                  <a:gd name="connsiteX4041" fmla="*/ 433477 w 808720"/>
                  <a:gd name="connsiteY4041" fmla="*/ 10445 h 1047182"/>
                  <a:gd name="connsiteX4042" fmla="*/ 433452 w 808720"/>
                  <a:gd name="connsiteY4042" fmla="*/ 10452 h 1047182"/>
                  <a:gd name="connsiteX4043" fmla="*/ 432295 w 808720"/>
                  <a:gd name="connsiteY4043" fmla="*/ 10604 h 1047182"/>
                  <a:gd name="connsiteX4044" fmla="*/ 487123 w 808720"/>
                  <a:gd name="connsiteY4044" fmla="*/ 10435 h 1047182"/>
                  <a:gd name="connsiteX4045" fmla="*/ 486705 w 808720"/>
                  <a:gd name="connsiteY4045" fmla="*/ 10564 h 1047182"/>
                  <a:gd name="connsiteX4046" fmla="*/ 486578 w 808720"/>
                  <a:gd name="connsiteY4046" fmla="*/ 10552 h 1047182"/>
                  <a:gd name="connsiteX4047" fmla="*/ 486960 w 808720"/>
                  <a:gd name="connsiteY4047" fmla="*/ 10460 h 1047182"/>
                  <a:gd name="connsiteX4048" fmla="*/ 460448 w 808720"/>
                  <a:gd name="connsiteY4048" fmla="*/ 10417 h 1047182"/>
                  <a:gd name="connsiteX4049" fmla="*/ 463330 w 808720"/>
                  <a:gd name="connsiteY4049" fmla="*/ 10531 h 1047182"/>
                  <a:gd name="connsiteX4050" fmla="*/ 463247 w 808720"/>
                  <a:gd name="connsiteY4050" fmla="*/ 10574 h 1047182"/>
                  <a:gd name="connsiteX4051" fmla="*/ 462999 w 808720"/>
                  <a:gd name="connsiteY4051" fmla="*/ 10604 h 1047182"/>
                  <a:gd name="connsiteX4052" fmla="*/ 463238 w 808720"/>
                  <a:gd name="connsiteY4052" fmla="*/ 10579 h 1047182"/>
                  <a:gd name="connsiteX4053" fmla="*/ 462948 w 808720"/>
                  <a:gd name="connsiteY4053" fmla="*/ 10730 h 1047182"/>
                  <a:gd name="connsiteX4054" fmla="*/ 462570 w 808720"/>
                  <a:gd name="connsiteY4054" fmla="*/ 10810 h 1047182"/>
                  <a:gd name="connsiteX4055" fmla="*/ 461969 w 808720"/>
                  <a:gd name="connsiteY4055" fmla="*/ 10857 h 1047182"/>
                  <a:gd name="connsiteX4056" fmla="*/ 455989 w 808720"/>
                  <a:gd name="connsiteY4056" fmla="*/ 10917 h 1047182"/>
                  <a:gd name="connsiteX4057" fmla="*/ 520217 w 808720"/>
                  <a:gd name="connsiteY4057" fmla="*/ 10408 h 1047182"/>
                  <a:gd name="connsiteX4058" fmla="*/ 520711 w 808720"/>
                  <a:gd name="connsiteY4058" fmla="*/ 10593 h 1047182"/>
                  <a:gd name="connsiteX4059" fmla="*/ 519888 w 808720"/>
                  <a:gd name="connsiteY4059" fmla="*/ 10737 h 1047182"/>
                  <a:gd name="connsiteX4060" fmla="*/ 426862 w 808720"/>
                  <a:gd name="connsiteY4060" fmla="*/ 10392 h 1047182"/>
                  <a:gd name="connsiteX4061" fmla="*/ 421312 w 808720"/>
                  <a:gd name="connsiteY4061" fmla="*/ 11166 h 1047182"/>
                  <a:gd name="connsiteX4062" fmla="*/ 419443 w 808720"/>
                  <a:gd name="connsiteY4062" fmla="*/ 11325 h 1047182"/>
                  <a:gd name="connsiteX4063" fmla="*/ 424549 w 808720"/>
                  <a:gd name="connsiteY4063" fmla="*/ 10477 h 1047182"/>
                  <a:gd name="connsiteX4064" fmla="*/ 441847 w 808720"/>
                  <a:gd name="connsiteY4064" fmla="*/ 10378 h 1047182"/>
                  <a:gd name="connsiteX4065" fmla="*/ 441456 w 808720"/>
                  <a:gd name="connsiteY4065" fmla="*/ 10511 h 1047182"/>
                  <a:gd name="connsiteX4066" fmla="*/ 439629 w 808720"/>
                  <a:gd name="connsiteY4066" fmla="*/ 10585 h 1047182"/>
                  <a:gd name="connsiteX4067" fmla="*/ 508085 w 808720"/>
                  <a:gd name="connsiteY4067" fmla="*/ 10375 h 1047182"/>
                  <a:gd name="connsiteX4068" fmla="*/ 509054 w 808720"/>
                  <a:gd name="connsiteY4068" fmla="*/ 10604 h 1047182"/>
                  <a:gd name="connsiteX4069" fmla="*/ 508276 w 808720"/>
                  <a:gd name="connsiteY4069" fmla="*/ 10950 h 1047182"/>
                  <a:gd name="connsiteX4070" fmla="*/ 502617 w 808720"/>
                  <a:gd name="connsiteY4070" fmla="*/ 11841 h 1047182"/>
                  <a:gd name="connsiteX4071" fmla="*/ 504934 w 808720"/>
                  <a:gd name="connsiteY4071" fmla="*/ 10755 h 1047182"/>
                  <a:gd name="connsiteX4072" fmla="*/ 419719 w 808720"/>
                  <a:gd name="connsiteY4072" fmla="*/ 10365 h 1047182"/>
                  <a:gd name="connsiteX4073" fmla="*/ 419043 w 808720"/>
                  <a:gd name="connsiteY4073" fmla="*/ 10456 h 1047182"/>
                  <a:gd name="connsiteX4074" fmla="*/ 419290 w 808720"/>
                  <a:gd name="connsiteY4074" fmla="*/ 10413 h 1047182"/>
                  <a:gd name="connsiteX4075" fmla="*/ 527581 w 808720"/>
                  <a:gd name="connsiteY4075" fmla="*/ 10349 h 1047182"/>
                  <a:gd name="connsiteX4076" fmla="*/ 528436 w 808720"/>
                  <a:gd name="connsiteY4076" fmla="*/ 10618 h 1047182"/>
                  <a:gd name="connsiteX4077" fmla="*/ 528369 w 808720"/>
                  <a:gd name="connsiteY4077" fmla="*/ 11034 h 1047182"/>
                  <a:gd name="connsiteX4078" fmla="*/ 526524 w 808720"/>
                  <a:gd name="connsiteY4078" fmla="*/ 12041 h 1047182"/>
                  <a:gd name="connsiteX4079" fmla="*/ 529954 w 808720"/>
                  <a:gd name="connsiteY4079" fmla="*/ 10346 h 1047182"/>
                  <a:gd name="connsiteX4080" fmla="*/ 530303 w 808720"/>
                  <a:gd name="connsiteY4080" fmla="*/ 10568 h 1047182"/>
                  <a:gd name="connsiteX4081" fmla="*/ 529705 w 808720"/>
                  <a:gd name="connsiteY4081" fmla="*/ 11016 h 1047182"/>
                  <a:gd name="connsiteX4082" fmla="*/ 529135 w 808720"/>
                  <a:gd name="connsiteY4082" fmla="*/ 10837 h 1047182"/>
                  <a:gd name="connsiteX4083" fmla="*/ 458614 w 808720"/>
                  <a:gd name="connsiteY4083" fmla="*/ 10345 h 1047182"/>
                  <a:gd name="connsiteX4084" fmla="*/ 459677 w 808720"/>
                  <a:gd name="connsiteY4084" fmla="*/ 10387 h 1047182"/>
                  <a:gd name="connsiteX4085" fmla="*/ 456421 w 808720"/>
                  <a:gd name="connsiteY4085" fmla="*/ 10604 h 1047182"/>
                  <a:gd name="connsiteX4086" fmla="*/ 537348 w 808720"/>
                  <a:gd name="connsiteY4086" fmla="*/ 10339 h 1047182"/>
                  <a:gd name="connsiteX4087" fmla="*/ 538134 w 808720"/>
                  <a:gd name="connsiteY4087" fmla="*/ 10425 h 1047182"/>
                  <a:gd name="connsiteX4088" fmla="*/ 539166 w 808720"/>
                  <a:gd name="connsiteY4088" fmla="*/ 11758 h 1047182"/>
                  <a:gd name="connsiteX4089" fmla="*/ 537777 w 808720"/>
                  <a:gd name="connsiteY4089" fmla="*/ 11259 h 1047182"/>
                  <a:gd name="connsiteX4090" fmla="*/ 537334 w 808720"/>
                  <a:gd name="connsiteY4090" fmla="*/ 10350 h 1047182"/>
                  <a:gd name="connsiteX4091" fmla="*/ 530307 w 808720"/>
                  <a:gd name="connsiteY4091" fmla="*/ 10336 h 1047182"/>
                  <a:gd name="connsiteX4092" fmla="*/ 530489 w 808720"/>
                  <a:gd name="connsiteY4092" fmla="*/ 10428 h 1047182"/>
                  <a:gd name="connsiteX4093" fmla="*/ 530450 w 808720"/>
                  <a:gd name="connsiteY4093" fmla="*/ 10458 h 1047182"/>
                  <a:gd name="connsiteX4094" fmla="*/ 520024 w 808720"/>
                  <a:gd name="connsiteY4094" fmla="*/ 10335 h 1047182"/>
                  <a:gd name="connsiteX4095" fmla="*/ 520135 w 808720"/>
                  <a:gd name="connsiteY4095" fmla="*/ 10377 h 1047182"/>
                  <a:gd name="connsiteX4096" fmla="*/ 519739 w 808720"/>
                  <a:gd name="connsiteY4096" fmla="*/ 10763 h 1047182"/>
                  <a:gd name="connsiteX4097" fmla="*/ 519529 w 808720"/>
                  <a:gd name="connsiteY4097" fmla="*/ 10799 h 1047182"/>
                  <a:gd name="connsiteX4098" fmla="*/ 518528 w 808720"/>
                  <a:gd name="connsiteY4098" fmla="*/ 10333 h 1047182"/>
                  <a:gd name="connsiteX4099" fmla="*/ 517887 w 808720"/>
                  <a:gd name="connsiteY4099" fmla="*/ 10782 h 1047182"/>
                  <a:gd name="connsiteX4100" fmla="*/ 515703 w 808720"/>
                  <a:gd name="connsiteY4100" fmla="*/ 11256 h 1047182"/>
                  <a:gd name="connsiteX4101" fmla="*/ 519991 w 808720"/>
                  <a:gd name="connsiteY4101" fmla="*/ 10324 h 1047182"/>
                  <a:gd name="connsiteX4102" fmla="*/ 518986 w 808720"/>
                  <a:gd name="connsiteY4102" fmla="*/ 10894 h 1047182"/>
                  <a:gd name="connsiteX4103" fmla="*/ 518055 w 808720"/>
                  <a:gd name="connsiteY4103" fmla="*/ 11057 h 1047182"/>
                  <a:gd name="connsiteX4104" fmla="*/ 517305 w 808720"/>
                  <a:gd name="connsiteY4104" fmla="*/ 11189 h 1047182"/>
                  <a:gd name="connsiteX4105" fmla="*/ 517887 w 808720"/>
                  <a:gd name="connsiteY4105" fmla="*/ 10782 h 1047182"/>
                  <a:gd name="connsiteX4106" fmla="*/ 519623 w 808720"/>
                  <a:gd name="connsiteY4106" fmla="*/ 10404 h 1047182"/>
                  <a:gd name="connsiteX4107" fmla="*/ 519992 w 808720"/>
                  <a:gd name="connsiteY4107" fmla="*/ 10324 h 1047182"/>
                  <a:gd name="connsiteX4108" fmla="*/ 519993 w 808720"/>
                  <a:gd name="connsiteY4108" fmla="*/ 10324 h 1047182"/>
                  <a:gd name="connsiteX4109" fmla="*/ 519991 w 808720"/>
                  <a:gd name="connsiteY4109" fmla="*/ 10324 h 1047182"/>
                  <a:gd name="connsiteX4110" fmla="*/ 457847 w 808720"/>
                  <a:gd name="connsiteY4110" fmla="*/ 10315 h 1047182"/>
                  <a:gd name="connsiteX4111" fmla="*/ 457863 w 808720"/>
                  <a:gd name="connsiteY4111" fmla="*/ 10316 h 1047182"/>
                  <a:gd name="connsiteX4112" fmla="*/ 456421 w 808720"/>
                  <a:gd name="connsiteY4112" fmla="*/ 10604 h 1047182"/>
                  <a:gd name="connsiteX4113" fmla="*/ 456420 w 808720"/>
                  <a:gd name="connsiteY4113" fmla="*/ 10604 h 1047182"/>
                  <a:gd name="connsiteX4114" fmla="*/ 454795 w 808720"/>
                  <a:gd name="connsiteY4114" fmla="*/ 10929 h 1047182"/>
                  <a:gd name="connsiteX4115" fmla="*/ 453164 w 808720"/>
                  <a:gd name="connsiteY4115" fmla="*/ 10945 h 1047182"/>
                  <a:gd name="connsiteX4116" fmla="*/ 454021 w 808720"/>
                  <a:gd name="connsiteY4116" fmla="*/ 10670 h 1047182"/>
                  <a:gd name="connsiteX4117" fmla="*/ 442549 w 808720"/>
                  <a:gd name="connsiteY4117" fmla="*/ 10313 h 1047182"/>
                  <a:gd name="connsiteX4118" fmla="*/ 441847 w 808720"/>
                  <a:gd name="connsiteY4118" fmla="*/ 10378 h 1047182"/>
                  <a:gd name="connsiteX4119" fmla="*/ 441891 w 808720"/>
                  <a:gd name="connsiteY4119" fmla="*/ 10363 h 1047182"/>
                  <a:gd name="connsiteX4120" fmla="*/ 520049 w 808720"/>
                  <a:gd name="connsiteY4120" fmla="*/ 10312 h 1047182"/>
                  <a:gd name="connsiteX4121" fmla="*/ 520024 w 808720"/>
                  <a:gd name="connsiteY4121" fmla="*/ 10335 h 1047182"/>
                  <a:gd name="connsiteX4122" fmla="*/ 519993 w 808720"/>
                  <a:gd name="connsiteY4122" fmla="*/ 10324 h 1047182"/>
                  <a:gd name="connsiteX4123" fmla="*/ 484036 w 808720"/>
                  <a:gd name="connsiteY4123" fmla="*/ 10309 h 1047182"/>
                  <a:gd name="connsiteX4124" fmla="*/ 485175 w 808720"/>
                  <a:gd name="connsiteY4124" fmla="*/ 10417 h 1047182"/>
                  <a:gd name="connsiteX4125" fmla="*/ 484539 w 808720"/>
                  <a:gd name="connsiteY4125" fmla="*/ 10567 h 1047182"/>
                  <a:gd name="connsiteX4126" fmla="*/ 483571 w 808720"/>
                  <a:gd name="connsiteY4126" fmla="*/ 10476 h 1047182"/>
                  <a:gd name="connsiteX4127" fmla="*/ 522511 w 808720"/>
                  <a:gd name="connsiteY4127" fmla="*/ 10306 h 1047182"/>
                  <a:gd name="connsiteX4128" fmla="*/ 521812 w 808720"/>
                  <a:gd name="connsiteY4128" fmla="*/ 11005 h 1047182"/>
                  <a:gd name="connsiteX4129" fmla="*/ 520955 w 808720"/>
                  <a:gd name="connsiteY4129" fmla="*/ 10684 h 1047182"/>
                  <a:gd name="connsiteX4130" fmla="*/ 521171 w 808720"/>
                  <a:gd name="connsiteY4130" fmla="*/ 10542 h 1047182"/>
                  <a:gd name="connsiteX4131" fmla="*/ 442079 w 808720"/>
                  <a:gd name="connsiteY4131" fmla="*/ 10300 h 1047182"/>
                  <a:gd name="connsiteX4132" fmla="*/ 441891 w 808720"/>
                  <a:gd name="connsiteY4132" fmla="*/ 10363 h 1047182"/>
                  <a:gd name="connsiteX4133" fmla="*/ 434302 w 808720"/>
                  <a:gd name="connsiteY4133" fmla="*/ 10945 h 1047182"/>
                  <a:gd name="connsiteX4134" fmla="*/ 435370 w 808720"/>
                  <a:gd name="connsiteY4134" fmla="*/ 10738 h 1047182"/>
                  <a:gd name="connsiteX4135" fmla="*/ 437624 w 808720"/>
                  <a:gd name="connsiteY4135" fmla="*/ 10299 h 1047182"/>
                  <a:gd name="connsiteX4136" fmla="*/ 435370 w 808720"/>
                  <a:gd name="connsiteY4136" fmla="*/ 10738 h 1047182"/>
                  <a:gd name="connsiteX4137" fmla="*/ 433456 w 808720"/>
                  <a:gd name="connsiteY4137" fmla="*/ 10862 h 1047182"/>
                  <a:gd name="connsiteX4138" fmla="*/ 434422 w 808720"/>
                  <a:gd name="connsiteY4138" fmla="*/ 10621 h 1047182"/>
                  <a:gd name="connsiteX4139" fmla="*/ 481404 w 808720"/>
                  <a:gd name="connsiteY4139" fmla="*/ 10270 h 1047182"/>
                  <a:gd name="connsiteX4140" fmla="*/ 483571 w 808720"/>
                  <a:gd name="connsiteY4140" fmla="*/ 10476 h 1047182"/>
                  <a:gd name="connsiteX4141" fmla="*/ 483101 w 808720"/>
                  <a:gd name="connsiteY4141" fmla="*/ 10645 h 1047182"/>
                  <a:gd name="connsiteX4142" fmla="*/ 478504 w 808720"/>
                  <a:gd name="connsiteY4142" fmla="*/ 10691 h 1047182"/>
                  <a:gd name="connsiteX4143" fmla="*/ 481124 w 808720"/>
                  <a:gd name="connsiteY4143" fmla="*/ 10298 h 1047182"/>
                  <a:gd name="connsiteX4144" fmla="*/ 443188 w 808720"/>
                  <a:gd name="connsiteY4144" fmla="*/ 10264 h 1047182"/>
                  <a:gd name="connsiteX4145" fmla="*/ 441710 w 808720"/>
                  <a:gd name="connsiteY4145" fmla="*/ 10501 h 1047182"/>
                  <a:gd name="connsiteX4146" fmla="*/ 441701 w 808720"/>
                  <a:gd name="connsiteY4146" fmla="*/ 10501 h 1047182"/>
                  <a:gd name="connsiteX4147" fmla="*/ 443145 w 808720"/>
                  <a:gd name="connsiteY4147" fmla="*/ 10267 h 1047182"/>
                  <a:gd name="connsiteX4148" fmla="*/ 458184 w 808720"/>
                  <a:gd name="connsiteY4148" fmla="*/ 10251 h 1047182"/>
                  <a:gd name="connsiteX4149" fmla="*/ 458072 w 808720"/>
                  <a:gd name="connsiteY4149" fmla="*/ 10273 h 1047182"/>
                  <a:gd name="connsiteX4150" fmla="*/ 457882 w 808720"/>
                  <a:gd name="connsiteY4150" fmla="*/ 10311 h 1047182"/>
                  <a:gd name="connsiteX4151" fmla="*/ 457847 w 808720"/>
                  <a:gd name="connsiteY4151" fmla="*/ 10315 h 1047182"/>
                  <a:gd name="connsiteX4152" fmla="*/ 457672 w 808720"/>
                  <a:gd name="connsiteY4152" fmla="*/ 10308 h 1047182"/>
                  <a:gd name="connsiteX4153" fmla="*/ 457404 w 808720"/>
                  <a:gd name="connsiteY4153" fmla="*/ 10297 h 1047182"/>
                  <a:gd name="connsiteX4154" fmla="*/ 443287 w 808720"/>
                  <a:gd name="connsiteY4154" fmla="*/ 10244 h 1047182"/>
                  <a:gd name="connsiteX4155" fmla="*/ 443145 w 808720"/>
                  <a:gd name="connsiteY4155" fmla="*/ 10267 h 1047182"/>
                  <a:gd name="connsiteX4156" fmla="*/ 442549 w 808720"/>
                  <a:gd name="connsiteY4156" fmla="*/ 10313 h 1047182"/>
                  <a:gd name="connsiteX4157" fmla="*/ 506034 w 808720"/>
                  <a:gd name="connsiteY4157" fmla="*/ 10239 h 1047182"/>
                  <a:gd name="connsiteX4158" fmla="*/ 505543 w 808720"/>
                  <a:gd name="connsiteY4158" fmla="*/ 10469 h 1047182"/>
                  <a:gd name="connsiteX4159" fmla="*/ 504668 w 808720"/>
                  <a:gd name="connsiteY4159" fmla="*/ 10604 h 1047182"/>
                  <a:gd name="connsiteX4160" fmla="*/ 505514 w 808720"/>
                  <a:gd name="connsiteY4160" fmla="*/ 10483 h 1047182"/>
                  <a:gd name="connsiteX4161" fmla="*/ 504934 w 808720"/>
                  <a:gd name="connsiteY4161" fmla="*/ 10755 h 1047182"/>
                  <a:gd name="connsiteX4162" fmla="*/ 503671 w 808720"/>
                  <a:gd name="connsiteY4162" fmla="*/ 10907 h 1047182"/>
                  <a:gd name="connsiteX4163" fmla="*/ 502843 w 808720"/>
                  <a:gd name="connsiteY4163" fmla="*/ 11006 h 1047182"/>
                  <a:gd name="connsiteX4164" fmla="*/ 504188 w 808720"/>
                  <a:gd name="connsiteY4164" fmla="*/ 10591 h 1047182"/>
                  <a:gd name="connsiteX4165" fmla="*/ 504200 w 808720"/>
                  <a:gd name="connsiteY4165" fmla="*/ 10589 h 1047182"/>
                  <a:gd name="connsiteX4166" fmla="*/ 517827 w 808720"/>
                  <a:gd name="connsiteY4166" fmla="*/ 10238 h 1047182"/>
                  <a:gd name="connsiteX4167" fmla="*/ 515037 w 808720"/>
                  <a:gd name="connsiteY4167" fmla="*/ 11401 h 1047182"/>
                  <a:gd name="connsiteX4168" fmla="*/ 513273 w 808720"/>
                  <a:gd name="connsiteY4168" fmla="*/ 11785 h 1047182"/>
                  <a:gd name="connsiteX4169" fmla="*/ 515321 w 808720"/>
                  <a:gd name="connsiteY4169" fmla="*/ 10761 h 1047182"/>
                  <a:gd name="connsiteX4170" fmla="*/ 520386 w 808720"/>
                  <a:gd name="connsiteY4170" fmla="*/ 10238 h 1047182"/>
                  <a:gd name="connsiteX4171" fmla="*/ 520217 w 808720"/>
                  <a:gd name="connsiteY4171" fmla="*/ 10408 h 1047182"/>
                  <a:gd name="connsiteX4172" fmla="*/ 520135 w 808720"/>
                  <a:gd name="connsiteY4172" fmla="*/ 10377 h 1047182"/>
                  <a:gd name="connsiteX4173" fmla="*/ 520246 w 808720"/>
                  <a:gd name="connsiteY4173" fmla="*/ 10269 h 1047182"/>
                  <a:gd name="connsiteX4174" fmla="*/ 422988 w 808720"/>
                  <a:gd name="connsiteY4174" fmla="*/ 10237 h 1047182"/>
                  <a:gd name="connsiteX4175" fmla="*/ 420776 w 808720"/>
                  <a:gd name="connsiteY4175" fmla="*/ 10616 h 1047182"/>
                  <a:gd name="connsiteX4176" fmla="*/ 419899 w 808720"/>
                  <a:gd name="connsiteY4176" fmla="*/ 10649 h 1047182"/>
                  <a:gd name="connsiteX4177" fmla="*/ 455719 w 808720"/>
                  <a:gd name="connsiteY4177" fmla="*/ 10231 h 1047182"/>
                  <a:gd name="connsiteX4178" fmla="*/ 457404 w 808720"/>
                  <a:gd name="connsiteY4178" fmla="*/ 10297 h 1047182"/>
                  <a:gd name="connsiteX4179" fmla="*/ 454849 w 808720"/>
                  <a:gd name="connsiteY4179" fmla="*/ 10448 h 1047182"/>
                  <a:gd name="connsiteX4180" fmla="*/ 498495 w 808720"/>
                  <a:gd name="connsiteY4180" fmla="*/ 10220 h 1047182"/>
                  <a:gd name="connsiteX4181" fmla="*/ 498120 w 808720"/>
                  <a:gd name="connsiteY4181" fmla="*/ 10391 h 1047182"/>
                  <a:gd name="connsiteX4182" fmla="*/ 497650 w 808720"/>
                  <a:gd name="connsiteY4182" fmla="*/ 10604 h 1047182"/>
                  <a:gd name="connsiteX4183" fmla="*/ 497555 w 808720"/>
                  <a:gd name="connsiteY4183" fmla="*/ 10619 h 1047182"/>
                  <a:gd name="connsiteX4184" fmla="*/ 496185 w 808720"/>
                  <a:gd name="connsiteY4184" fmla="*/ 10659 h 1047182"/>
                  <a:gd name="connsiteX4185" fmla="*/ 497674 w 808720"/>
                  <a:gd name="connsiteY4185" fmla="*/ 10376 h 1047182"/>
                  <a:gd name="connsiteX4186" fmla="*/ 530169 w 808720"/>
                  <a:gd name="connsiteY4186" fmla="*/ 10217 h 1047182"/>
                  <a:gd name="connsiteX4187" fmla="*/ 530307 w 808720"/>
                  <a:gd name="connsiteY4187" fmla="*/ 10336 h 1047182"/>
                  <a:gd name="connsiteX4188" fmla="*/ 530125 w 808720"/>
                  <a:gd name="connsiteY4188" fmla="*/ 10243 h 1047182"/>
                  <a:gd name="connsiteX4189" fmla="*/ 462248 w 808720"/>
                  <a:gd name="connsiteY4189" fmla="*/ 10215 h 1047182"/>
                  <a:gd name="connsiteX4190" fmla="*/ 460448 w 808720"/>
                  <a:gd name="connsiteY4190" fmla="*/ 10417 h 1047182"/>
                  <a:gd name="connsiteX4191" fmla="*/ 459677 w 808720"/>
                  <a:gd name="connsiteY4191" fmla="*/ 10387 h 1047182"/>
                  <a:gd name="connsiteX4192" fmla="*/ 443575 w 808720"/>
                  <a:gd name="connsiteY4192" fmla="*/ 10202 h 1047182"/>
                  <a:gd name="connsiteX4193" fmla="*/ 443345 w 808720"/>
                  <a:gd name="connsiteY4193" fmla="*/ 10239 h 1047182"/>
                  <a:gd name="connsiteX4194" fmla="*/ 443287 w 808720"/>
                  <a:gd name="connsiteY4194" fmla="*/ 10244 h 1047182"/>
                  <a:gd name="connsiteX4195" fmla="*/ 443530 w 808720"/>
                  <a:gd name="connsiteY4195" fmla="*/ 10205 h 1047182"/>
                  <a:gd name="connsiteX4196" fmla="*/ 507322 w 808720"/>
                  <a:gd name="connsiteY4196" fmla="*/ 10196 h 1047182"/>
                  <a:gd name="connsiteX4197" fmla="*/ 507399 w 808720"/>
                  <a:gd name="connsiteY4197" fmla="*/ 10214 h 1047182"/>
                  <a:gd name="connsiteX4198" fmla="*/ 505514 w 808720"/>
                  <a:gd name="connsiteY4198" fmla="*/ 10483 h 1047182"/>
                  <a:gd name="connsiteX4199" fmla="*/ 505543 w 808720"/>
                  <a:gd name="connsiteY4199" fmla="*/ 10469 h 1047182"/>
                  <a:gd name="connsiteX4200" fmla="*/ 532438 w 808720"/>
                  <a:gd name="connsiteY4200" fmla="*/ 10192 h 1047182"/>
                  <a:gd name="connsiteX4201" fmla="*/ 532874 w 808720"/>
                  <a:gd name="connsiteY4201" fmla="*/ 10292 h 1047182"/>
                  <a:gd name="connsiteX4202" fmla="*/ 534052 w 808720"/>
                  <a:gd name="connsiteY4202" fmla="*/ 10872 h 1047182"/>
                  <a:gd name="connsiteX4203" fmla="*/ 533829 w 808720"/>
                  <a:gd name="connsiteY4203" fmla="*/ 11140 h 1047182"/>
                  <a:gd name="connsiteX4204" fmla="*/ 455886 w 808720"/>
                  <a:gd name="connsiteY4204" fmla="*/ 10189 h 1047182"/>
                  <a:gd name="connsiteX4205" fmla="*/ 455719 w 808720"/>
                  <a:gd name="connsiteY4205" fmla="*/ 10231 h 1047182"/>
                  <a:gd name="connsiteX4206" fmla="*/ 455309 w 808720"/>
                  <a:gd name="connsiteY4206" fmla="*/ 10215 h 1047182"/>
                  <a:gd name="connsiteX4207" fmla="*/ 424705 w 808720"/>
                  <a:gd name="connsiteY4207" fmla="*/ 10183 h 1047182"/>
                  <a:gd name="connsiteX4208" fmla="*/ 422550 w 808720"/>
                  <a:gd name="connsiteY4208" fmla="*/ 10551 h 1047182"/>
                  <a:gd name="connsiteX4209" fmla="*/ 420910 w 808720"/>
                  <a:gd name="connsiteY4209" fmla="*/ 10611 h 1047182"/>
                  <a:gd name="connsiteX4210" fmla="*/ 421198 w 808720"/>
                  <a:gd name="connsiteY4210" fmla="*/ 10168 h 1047182"/>
                  <a:gd name="connsiteX4211" fmla="*/ 420718 w 808720"/>
                  <a:gd name="connsiteY4211" fmla="*/ 10256 h 1047182"/>
                  <a:gd name="connsiteX4212" fmla="*/ 419719 w 808720"/>
                  <a:gd name="connsiteY4212" fmla="*/ 10365 h 1047182"/>
                  <a:gd name="connsiteX4213" fmla="*/ 529967 w 808720"/>
                  <a:gd name="connsiteY4213" fmla="*/ 10163 h 1047182"/>
                  <a:gd name="connsiteX4214" fmla="*/ 530125 w 808720"/>
                  <a:gd name="connsiteY4214" fmla="*/ 10243 h 1047182"/>
                  <a:gd name="connsiteX4215" fmla="*/ 529954 w 808720"/>
                  <a:gd name="connsiteY4215" fmla="*/ 10346 h 1047182"/>
                  <a:gd name="connsiteX4216" fmla="*/ 529805 w 808720"/>
                  <a:gd name="connsiteY4216" fmla="*/ 10251 h 1047182"/>
                  <a:gd name="connsiteX4217" fmla="*/ 500417 w 808720"/>
                  <a:gd name="connsiteY4217" fmla="*/ 10158 h 1047182"/>
                  <a:gd name="connsiteX4218" fmla="*/ 499787 w 808720"/>
                  <a:gd name="connsiteY4218" fmla="*/ 10445 h 1047182"/>
                  <a:gd name="connsiteX4219" fmla="*/ 499707 w 808720"/>
                  <a:gd name="connsiteY4219" fmla="*/ 10481 h 1047182"/>
                  <a:gd name="connsiteX4220" fmla="*/ 497204 w 808720"/>
                  <a:gd name="connsiteY4220" fmla="*/ 10807 h 1047182"/>
                  <a:gd name="connsiteX4221" fmla="*/ 497405 w 808720"/>
                  <a:gd name="connsiteY4221" fmla="*/ 10715 h 1047182"/>
                  <a:gd name="connsiteX4222" fmla="*/ 497502 w 808720"/>
                  <a:gd name="connsiteY4222" fmla="*/ 10671 h 1047182"/>
                  <a:gd name="connsiteX4223" fmla="*/ 498089 w 808720"/>
                  <a:gd name="connsiteY4223" fmla="*/ 10604 h 1047182"/>
                  <a:gd name="connsiteX4224" fmla="*/ 497620 w 808720"/>
                  <a:gd name="connsiteY4224" fmla="*/ 10617 h 1047182"/>
                  <a:gd name="connsiteX4225" fmla="*/ 497650 w 808720"/>
                  <a:gd name="connsiteY4225" fmla="*/ 10604 h 1047182"/>
                  <a:gd name="connsiteX4226" fmla="*/ 498831 w 808720"/>
                  <a:gd name="connsiteY4226" fmla="*/ 10414 h 1047182"/>
                  <a:gd name="connsiteX4227" fmla="*/ 433327 w 808720"/>
                  <a:gd name="connsiteY4227" fmla="*/ 10153 h 1047182"/>
                  <a:gd name="connsiteX4228" fmla="*/ 426638 w 808720"/>
                  <a:gd name="connsiteY4228" fmla="*/ 10967 h 1047182"/>
                  <a:gd name="connsiteX4229" fmla="*/ 427908 w 808720"/>
                  <a:gd name="connsiteY4229" fmla="*/ 10604 h 1047182"/>
                  <a:gd name="connsiteX4230" fmla="*/ 424535 w 808720"/>
                  <a:gd name="connsiteY4230" fmla="*/ 10891 h 1047182"/>
                  <a:gd name="connsiteX4231" fmla="*/ 424619 w 808720"/>
                  <a:gd name="connsiteY4231" fmla="*/ 10878 h 1047182"/>
                  <a:gd name="connsiteX4232" fmla="*/ 429052 w 808720"/>
                  <a:gd name="connsiteY4232" fmla="*/ 10311 h 1047182"/>
                  <a:gd name="connsiteX4233" fmla="*/ 450406 w 808720"/>
                  <a:gd name="connsiteY4233" fmla="*/ 10151 h 1047182"/>
                  <a:gd name="connsiteX4234" fmla="*/ 450249 w 808720"/>
                  <a:gd name="connsiteY4234" fmla="*/ 10197 h 1047182"/>
                  <a:gd name="connsiteX4235" fmla="*/ 443532 w 808720"/>
                  <a:gd name="connsiteY4235" fmla="*/ 10703 h 1047182"/>
                  <a:gd name="connsiteX4236" fmla="*/ 440297 w 808720"/>
                  <a:gd name="connsiteY4236" fmla="*/ 10946 h 1047182"/>
                  <a:gd name="connsiteX4237" fmla="*/ 440698 w 808720"/>
                  <a:gd name="connsiteY4237" fmla="*/ 10768 h 1047182"/>
                  <a:gd name="connsiteX4238" fmla="*/ 441285 w 808720"/>
                  <a:gd name="connsiteY4238" fmla="*/ 10569 h 1047182"/>
                  <a:gd name="connsiteX4239" fmla="*/ 441710 w 808720"/>
                  <a:gd name="connsiteY4239" fmla="*/ 10501 h 1047182"/>
                  <a:gd name="connsiteX4240" fmla="*/ 445770 w 808720"/>
                  <a:gd name="connsiteY4240" fmla="*/ 10338 h 1047182"/>
                  <a:gd name="connsiteX4241" fmla="*/ 421703 w 808720"/>
                  <a:gd name="connsiteY4241" fmla="*/ 10148 h 1047182"/>
                  <a:gd name="connsiteX4242" fmla="*/ 418379 w 808720"/>
                  <a:gd name="connsiteY4242" fmla="*/ 10705 h 1047182"/>
                  <a:gd name="connsiteX4243" fmla="*/ 418237 w 808720"/>
                  <a:gd name="connsiteY4243" fmla="*/ 10710 h 1047182"/>
                  <a:gd name="connsiteX4244" fmla="*/ 420718 w 808720"/>
                  <a:gd name="connsiteY4244" fmla="*/ 10256 h 1047182"/>
                  <a:gd name="connsiteX4245" fmla="*/ 534663 w 808720"/>
                  <a:gd name="connsiteY4245" fmla="*/ 10138 h 1047182"/>
                  <a:gd name="connsiteX4246" fmla="*/ 534970 w 808720"/>
                  <a:gd name="connsiteY4246" fmla="*/ 10249 h 1047182"/>
                  <a:gd name="connsiteX4247" fmla="*/ 535351 w 808720"/>
                  <a:gd name="connsiteY4247" fmla="*/ 11105 h 1047182"/>
                  <a:gd name="connsiteX4248" fmla="*/ 534316 w 808720"/>
                  <a:gd name="connsiteY4248" fmla="*/ 10555 h 1047182"/>
                  <a:gd name="connsiteX4249" fmla="*/ 436216 w 808720"/>
                  <a:gd name="connsiteY4249" fmla="*/ 10137 h 1047182"/>
                  <a:gd name="connsiteX4250" fmla="*/ 432717 w 808720"/>
                  <a:gd name="connsiteY4250" fmla="*/ 10649 h 1047182"/>
                  <a:gd name="connsiteX4251" fmla="*/ 433358 w 808720"/>
                  <a:gd name="connsiteY4251" fmla="*/ 10477 h 1047182"/>
                  <a:gd name="connsiteX4252" fmla="*/ 482214 w 808720"/>
                  <a:gd name="connsiteY4252" fmla="*/ 10134 h 1047182"/>
                  <a:gd name="connsiteX4253" fmla="*/ 482503 w 808720"/>
                  <a:gd name="connsiteY4253" fmla="*/ 10162 h 1047182"/>
                  <a:gd name="connsiteX4254" fmla="*/ 481404 w 808720"/>
                  <a:gd name="connsiteY4254" fmla="*/ 10270 h 1047182"/>
                  <a:gd name="connsiteX4255" fmla="*/ 481345 w 808720"/>
                  <a:gd name="connsiteY4255" fmla="*/ 10264 h 1047182"/>
                  <a:gd name="connsiteX4256" fmla="*/ 476754 w 808720"/>
                  <a:gd name="connsiteY4256" fmla="*/ 10132 h 1047182"/>
                  <a:gd name="connsiteX4257" fmla="*/ 474758 w 808720"/>
                  <a:gd name="connsiteY4257" fmla="*/ 10552 h 1047182"/>
                  <a:gd name="connsiteX4258" fmla="*/ 473050 w 808720"/>
                  <a:gd name="connsiteY4258" fmla="*/ 10745 h 1047182"/>
                  <a:gd name="connsiteX4259" fmla="*/ 472348 w 808720"/>
                  <a:gd name="connsiteY4259" fmla="*/ 10752 h 1047182"/>
                  <a:gd name="connsiteX4260" fmla="*/ 473287 w 808720"/>
                  <a:gd name="connsiteY4260" fmla="*/ 10485 h 1047182"/>
                  <a:gd name="connsiteX4261" fmla="*/ 479848 w 808720"/>
                  <a:gd name="connsiteY4261" fmla="*/ 10123 h 1047182"/>
                  <a:gd name="connsiteX4262" fmla="*/ 481345 w 808720"/>
                  <a:gd name="connsiteY4262" fmla="*/ 10264 h 1047182"/>
                  <a:gd name="connsiteX4263" fmla="*/ 481124 w 808720"/>
                  <a:gd name="connsiteY4263" fmla="*/ 10298 h 1047182"/>
                  <a:gd name="connsiteX4264" fmla="*/ 477651 w 808720"/>
                  <a:gd name="connsiteY4264" fmla="*/ 10640 h 1047182"/>
                  <a:gd name="connsiteX4265" fmla="*/ 460635 w 808720"/>
                  <a:gd name="connsiteY4265" fmla="*/ 10106 h 1047182"/>
                  <a:gd name="connsiteX4266" fmla="*/ 458614 w 808720"/>
                  <a:gd name="connsiteY4266" fmla="*/ 10345 h 1047182"/>
                  <a:gd name="connsiteX4267" fmla="*/ 457863 w 808720"/>
                  <a:gd name="connsiteY4267" fmla="*/ 10316 h 1047182"/>
                  <a:gd name="connsiteX4268" fmla="*/ 457882 w 808720"/>
                  <a:gd name="connsiteY4268" fmla="*/ 10311 h 1047182"/>
                  <a:gd name="connsiteX4269" fmla="*/ 459140 w 808720"/>
                  <a:gd name="connsiteY4269" fmla="*/ 10195 h 1047182"/>
                  <a:gd name="connsiteX4270" fmla="*/ 498540 w 808720"/>
                  <a:gd name="connsiteY4270" fmla="*/ 10089 h 1047182"/>
                  <a:gd name="connsiteX4271" fmla="*/ 497179 w 808720"/>
                  <a:gd name="connsiteY4271" fmla="*/ 10360 h 1047182"/>
                  <a:gd name="connsiteX4272" fmla="*/ 495591 w 808720"/>
                  <a:gd name="connsiteY4272" fmla="*/ 10676 h 1047182"/>
                  <a:gd name="connsiteX4273" fmla="*/ 494325 w 808720"/>
                  <a:gd name="connsiteY4273" fmla="*/ 10712 h 1047182"/>
                  <a:gd name="connsiteX4274" fmla="*/ 496684 w 808720"/>
                  <a:gd name="connsiteY4274" fmla="*/ 10344 h 1047182"/>
                  <a:gd name="connsiteX4275" fmla="*/ 498088 w 808720"/>
                  <a:gd name="connsiteY4275" fmla="*/ 10124 h 1047182"/>
                  <a:gd name="connsiteX4276" fmla="*/ 452037 w 808720"/>
                  <a:gd name="connsiteY4276" fmla="*/ 10086 h 1047182"/>
                  <a:gd name="connsiteX4277" fmla="*/ 455309 w 808720"/>
                  <a:gd name="connsiteY4277" fmla="*/ 10215 h 1047182"/>
                  <a:gd name="connsiteX4278" fmla="*/ 449258 w 808720"/>
                  <a:gd name="connsiteY4278" fmla="*/ 10484 h 1047182"/>
                  <a:gd name="connsiteX4279" fmla="*/ 450249 w 808720"/>
                  <a:gd name="connsiteY4279" fmla="*/ 10197 h 1047182"/>
                  <a:gd name="connsiteX4280" fmla="*/ 451362 w 808720"/>
                  <a:gd name="connsiteY4280" fmla="*/ 10113 h 1047182"/>
                  <a:gd name="connsiteX4281" fmla="*/ 534890 w 808720"/>
                  <a:gd name="connsiteY4281" fmla="*/ 10068 h 1047182"/>
                  <a:gd name="connsiteX4282" fmla="*/ 537328 w 808720"/>
                  <a:gd name="connsiteY4282" fmla="*/ 10337 h 1047182"/>
                  <a:gd name="connsiteX4283" fmla="*/ 537334 w 808720"/>
                  <a:gd name="connsiteY4283" fmla="*/ 10350 h 1047182"/>
                  <a:gd name="connsiteX4284" fmla="*/ 536688 w 808720"/>
                  <a:gd name="connsiteY4284" fmla="*/ 10867 h 1047182"/>
                  <a:gd name="connsiteX4285" fmla="*/ 534970 w 808720"/>
                  <a:gd name="connsiteY4285" fmla="*/ 10249 h 1047182"/>
                  <a:gd name="connsiteX4286" fmla="*/ 526674 w 808720"/>
                  <a:gd name="connsiteY4286" fmla="*/ 10064 h 1047182"/>
                  <a:gd name="connsiteX4287" fmla="*/ 527291 w 808720"/>
                  <a:gd name="connsiteY4287" fmla="*/ 10258 h 1047182"/>
                  <a:gd name="connsiteX4288" fmla="*/ 524406 w 808720"/>
                  <a:gd name="connsiteY4288" fmla="*/ 11700 h 1047182"/>
                  <a:gd name="connsiteX4289" fmla="*/ 526499 w 808720"/>
                  <a:gd name="connsiteY4289" fmla="*/ 10130 h 1047182"/>
                  <a:gd name="connsiteX4290" fmla="*/ 479147 w 808720"/>
                  <a:gd name="connsiteY4290" fmla="*/ 10056 h 1047182"/>
                  <a:gd name="connsiteX4291" fmla="*/ 479336 w 808720"/>
                  <a:gd name="connsiteY4291" fmla="*/ 10074 h 1047182"/>
                  <a:gd name="connsiteX4292" fmla="*/ 475454 w 808720"/>
                  <a:gd name="connsiteY4292" fmla="*/ 10721 h 1047182"/>
                  <a:gd name="connsiteX4293" fmla="*/ 473881 w 808720"/>
                  <a:gd name="connsiteY4293" fmla="*/ 10737 h 1047182"/>
                  <a:gd name="connsiteX4294" fmla="*/ 474758 w 808720"/>
                  <a:gd name="connsiteY4294" fmla="*/ 10552 h 1047182"/>
                  <a:gd name="connsiteX4295" fmla="*/ 520466 w 808720"/>
                  <a:gd name="connsiteY4295" fmla="*/ 10054 h 1047182"/>
                  <a:gd name="connsiteX4296" fmla="*/ 520246 w 808720"/>
                  <a:gd name="connsiteY4296" fmla="*/ 10269 h 1047182"/>
                  <a:gd name="connsiteX4297" fmla="*/ 520049 w 808720"/>
                  <a:gd name="connsiteY4297" fmla="*/ 10312 h 1047182"/>
                  <a:gd name="connsiteX4298" fmla="*/ 520103 w 808720"/>
                  <a:gd name="connsiteY4298" fmla="*/ 10261 h 1047182"/>
                  <a:gd name="connsiteX4299" fmla="*/ 488398 w 808720"/>
                  <a:gd name="connsiteY4299" fmla="*/ 10043 h 1047182"/>
                  <a:gd name="connsiteX4300" fmla="*/ 488309 w 808720"/>
                  <a:gd name="connsiteY4300" fmla="*/ 10070 h 1047182"/>
                  <a:gd name="connsiteX4301" fmla="*/ 487329 w 808720"/>
                  <a:gd name="connsiteY4301" fmla="*/ 10372 h 1047182"/>
                  <a:gd name="connsiteX4302" fmla="*/ 486960 w 808720"/>
                  <a:gd name="connsiteY4302" fmla="*/ 10460 h 1047182"/>
                  <a:gd name="connsiteX4303" fmla="*/ 486447 w 808720"/>
                  <a:gd name="connsiteY4303" fmla="*/ 10539 h 1047182"/>
                  <a:gd name="connsiteX4304" fmla="*/ 485967 w 808720"/>
                  <a:gd name="connsiteY4304" fmla="*/ 10494 h 1047182"/>
                  <a:gd name="connsiteX4305" fmla="*/ 488259 w 808720"/>
                  <a:gd name="connsiteY4305" fmla="*/ 10069 h 1047182"/>
                  <a:gd name="connsiteX4306" fmla="*/ 450801 w 808720"/>
                  <a:gd name="connsiteY4306" fmla="*/ 10037 h 1047182"/>
                  <a:gd name="connsiteX4307" fmla="*/ 451830 w 808720"/>
                  <a:gd name="connsiteY4307" fmla="*/ 10078 h 1047182"/>
                  <a:gd name="connsiteX4308" fmla="*/ 451362 w 808720"/>
                  <a:gd name="connsiteY4308" fmla="*/ 10113 h 1047182"/>
                  <a:gd name="connsiteX4309" fmla="*/ 450406 w 808720"/>
                  <a:gd name="connsiteY4309" fmla="*/ 10151 h 1047182"/>
                  <a:gd name="connsiteX4310" fmla="*/ 436540 w 808720"/>
                  <a:gd name="connsiteY4310" fmla="*/ 10035 h 1047182"/>
                  <a:gd name="connsiteX4311" fmla="*/ 433477 w 808720"/>
                  <a:gd name="connsiteY4311" fmla="*/ 10445 h 1047182"/>
                  <a:gd name="connsiteX4312" fmla="*/ 434766 w 808720"/>
                  <a:gd name="connsiteY4312" fmla="*/ 10100 h 1047182"/>
                  <a:gd name="connsiteX4313" fmla="*/ 446422 w 808720"/>
                  <a:gd name="connsiteY4313" fmla="*/ 10016 h 1047182"/>
                  <a:gd name="connsiteX4314" fmla="*/ 443188 w 808720"/>
                  <a:gd name="connsiteY4314" fmla="*/ 10264 h 1047182"/>
                  <a:gd name="connsiteX4315" fmla="*/ 443345 w 808720"/>
                  <a:gd name="connsiteY4315" fmla="*/ 10239 h 1047182"/>
                  <a:gd name="connsiteX4316" fmla="*/ 444134 w 808720"/>
                  <a:gd name="connsiteY4316" fmla="*/ 10166 h 1047182"/>
                  <a:gd name="connsiteX4317" fmla="*/ 437045 w 808720"/>
                  <a:gd name="connsiteY4317" fmla="*/ 10016 h 1047182"/>
                  <a:gd name="connsiteX4318" fmla="*/ 436683 w 808720"/>
                  <a:gd name="connsiteY4318" fmla="*/ 10069 h 1047182"/>
                  <a:gd name="connsiteX4319" fmla="*/ 433379 w 808720"/>
                  <a:gd name="connsiteY4319" fmla="*/ 10472 h 1047182"/>
                  <a:gd name="connsiteX4320" fmla="*/ 433452 w 808720"/>
                  <a:gd name="connsiteY4320" fmla="*/ 10452 h 1047182"/>
                  <a:gd name="connsiteX4321" fmla="*/ 436670 w 808720"/>
                  <a:gd name="connsiteY4321" fmla="*/ 10030 h 1047182"/>
                  <a:gd name="connsiteX4322" fmla="*/ 506527 w 808720"/>
                  <a:gd name="connsiteY4322" fmla="*/ 10008 h 1047182"/>
                  <a:gd name="connsiteX4323" fmla="*/ 506849 w 808720"/>
                  <a:gd name="connsiteY4323" fmla="*/ 10084 h 1047182"/>
                  <a:gd name="connsiteX4324" fmla="*/ 506034 w 808720"/>
                  <a:gd name="connsiteY4324" fmla="*/ 10239 h 1047182"/>
                  <a:gd name="connsiteX4325" fmla="*/ 527795 w 808720"/>
                  <a:gd name="connsiteY4325" fmla="*/ 10006 h 1047182"/>
                  <a:gd name="connsiteX4326" fmla="*/ 527581 w 808720"/>
                  <a:gd name="connsiteY4326" fmla="*/ 10349 h 1047182"/>
                  <a:gd name="connsiteX4327" fmla="*/ 527291 w 808720"/>
                  <a:gd name="connsiteY4327" fmla="*/ 10258 h 1047182"/>
                  <a:gd name="connsiteX4328" fmla="*/ 437320 w 808720"/>
                  <a:gd name="connsiteY4328" fmla="*/ 10006 h 1047182"/>
                  <a:gd name="connsiteX4329" fmla="*/ 436216 w 808720"/>
                  <a:gd name="connsiteY4329" fmla="*/ 10137 h 1047182"/>
                  <a:gd name="connsiteX4330" fmla="*/ 436683 w 808720"/>
                  <a:gd name="connsiteY4330" fmla="*/ 10069 h 1047182"/>
                  <a:gd name="connsiteX4331" fmla="*/ 437149 w 808720"/>
                  <a:gd name="connsiteY4331" fmla="*/ 10012 h 1047182"/>
                  <a:gd name="connsiteX4332" fmla="*/ 499633 w 808720"/>
                  <a:gd name="connsiteY4332" fmla="*/ 10004 h 1047182"/>
                  <a:gd name="connsiteX4333" fmla="*/ 498495 w 808720"/>
                  <a:gd name="connsiteY4333" fmla="*/ 10220 h 1047182"/>
                  <a:gd name="connsiteX4334" fmla="*/ 498833 w 808720"/>
                  <a:gd name="connsiteY4334" fmla="*/ 10066 h 1047182"/>
                  <a:gd name="connsiteX4335" fmla="*/ 498972 w 808720"/>
                  <a:gd name="connsiteY4335" fmla="*/ 10003 h 1047182"/>
                  <a:gd name="connsiteX4336" fmla="*/ 498833 w 808720"/>
                  <a:gd name="connsiteY4336" fmla="*/ 10066 h 1047182"/>
                  <a:gd name="connsiteX4337" fmla="*/ 498540 w 808720"/>
                  <a:gd name="connsiteY4337" fmla="*/ 10089 h 1047182"/>
                  <a:gd name="connsiteX4338" fmla="*/ 534284 w 808720"/>
                  <a:gd name="connsiteY4338" fmla="*/ 10002 h 1047182"/>
                  <a:gd name="connsiteX4339" fmla="*/ 534736 w 808720"/>
                  <a:gd name="connsiteY4339" fmla="*/ 10051 h 1047182"/>
                  <a:gd name="connsiteX4340" fmla="*/ 534663 w 808720"/>
                  <a:gd name="connsiteY4340" fmla="*/ 10138 h 1047182"/>
                  <a:gd name="connsiteX4341" fmla="*/ 531085 w 808720"/>
                  <a:gd name="connsiteY4341" fmla="*/ 9981 h 1047182"/>
                  <a:gd name="connsiteX4342" fmla="*/ 533808 w 808720"/>
                  <a:gd name="connsiteY4342" fmla="*/ 11164 h 1047182"/>
                  <a:gd name="connsiteX4343" fmla="*/ 533251 w 808720"/>
                  <a:gd name="connsiteY4343" fmla="*/ 11833 h 1047182"/>
                  <a:gd name="connsiteX4344" fmla="*/ 530489 w 808720"/>
                  <a:gd name="connsiteY4344" fmla="*/ 10428 h 1047182"/>
                  <a:gd name="connsiteX4345" fmla="*/ 519072 w 808720"/>
                  <a:gd name="connsiteY4345" fmla="*/ 9979 h 1047182"/>
                  <a:gd name="connsiteX4346" fmla="*/ 519323 w 808720"/>
                  <a:gd name="connsiteY4346" fmla="*/ 10073 h 1047182"/>
                  <a:gd name="connsiteX4347" fmla="*/ 518528 w 808720"/>
                  <a:gd name="connsiteY4347" fmla="*/ 10333 h 1047182"/>
                  <a:gd name="connsiteX4348" fmla="*/ 519017 w 808720"/>
                  <a:gd name="connsiteY4348" fmla="*/ 9991 h 1047182"/>
                  <a:gd name="connsiteX4349" fmla="*/ 464393 w 808720"/>
                  <a:gd name="connsiteY4349" fmla="*/ 9975 h 1047182"/>
                  <a:gd name="connsiteX4350" fmla="*/ 464179 w 808720"/>
                  <a:gd name="connsiteY4350" fmla="*/ 10087 h 1047182"/>
                  <a:gd name="connsiteX4351" fmla="*/ 462248 w 808720"/>
                  <a:gd name="connsiteY4351" fmla="*/ 10215 h 1047182"/>
                  <a:gd name="connsiteX4352" fmla="*/ 540826 w 808720"/>
                  <a:gd name="connsiteY4352" fmla="*/ 9962 h 1047182"/>
                  <a:gd name="connsiteX4353" fmla="*/ 544145 w 808720"/>
                  <a:gd name="connsiteY4353" fmla="*/ 10604 h 1047182"/>
                  <a:gd name="connsiteX4354" fmla="*/ 544162 w 808720"/>
                  <a:gd name="connsiteY4354" fmla="*/ 11242 h 1047182"/>
                  <a:gd name="connsiteX4355" fmla="*/ 543322 w 808720"/>
                  <a:gd name="connsiteY4355" fmla="*/ 13071 h 1047182"/>
                  <a:gd name="connsiteX4356" fmla="*/ 543423 w 808720"/>
                  <a:gd name="connsiteY4356" fmla="*/ 14378 h 1047182"/>
                  <a:gd name="connsiteX4357" fmla="*/ 542911 w 808720"/>
                  <a:gd name="connsiteY4357" fmla="*/ 13105 h 1047182"/>
                  <a:gd name="connsiteX4358" fmla="*/ 542126 w 808720"/>
                  <a:gd name="connsiteY4358" fmla="*/ 12823 h 1047182"/>
                  <a:gd name="connsiteX4359" fmla="*/ 542086 w 808720"/>
                  <a:gd name="connsiteY4359" fmla="*/ 12748 h 1047182"/>
                  <a:gd name="connsiteX4360" fmla="*/ 542192 w 808720"/>
                  <a:gd name="connsiteY4360" fmla="*/ 11529 h 1047182"/>
                  <a:gd name="connsiteX4361" fmla="*/ 480180 w 808720"/>
                  <a:gd name="connsiteY4361" fmla="*/ 9939 h 1047182"/>
                  <a:gd name="connsiteX4362" fmla="*/ 480497 w 808720"/>
                  <a:gd name="connsiteY4362" fmla="*/ 9970 h 1047182"/>
                  <a:gd name="connsiteX4363" fmla="*/ 479848 w 808720"/>
                  <a:gd name="connsiteY4363" fmla="*/ 10123 h 1047182"/>
                  <a:gd name="connsiteX4364" fmla="*/ 479336 w 808720"/>
                  <a:gd name="connsiteY4364" fmla="*/ 10074 h 1047182"/>
                  <a:gd name="connsiteX4365" fmla="*/ 480069 w 808720"/>
                  <a:gd name="connsiteY4365" fmla="*/ 9952 h 1047182"/>
                  <a:gd name="connsiteX4366" fmla="*/ 534832 w 808720"/>
                  <a:gd name="connsiteY4366" fmla="*/ 9936 h 1047182"/>
                  <a:gd name="connsiteX4367" fmla="*/ 534890 w 808720"/>
                  <a:gd name="connsiteY4367" fmla="*/ 10068 h 1047182"/>
                  <a:gd name="connsiteX4368" fmla="*/ 534736 w 808720"/>
                  <a:gd name="connsiteY4368" fmla="*/ 10051 h 1047182"/>
                  <a:gd name="connsiteX4369" fmla="*/ 477846 w 808720"/>
                  <a:gd name="connsiteY4369" fmla="*/ 9933 h 1047182"/>
                  <a:gd name="connsiteX4370" fmla="*/ 478295 w 808720"/>
                  <a:gd name="connsiteY4370" fmla="*/ 9976 h 1047182"/>
                  <a:gd name="connsiteX4371" fmla="*/ 476754 w 808720"/>
                  <a:gd name="connsiteY4371" fmla="*/ 10132 h 1047182"/>
                  <a:gd name="connsiteX4372" fmla="*/ 477509 w 808720"/>
                  <a:gd name="connsiteY4372" fmla="*/ 9973 h 1047182"/>
                  <a:gd name="connsiteX4373" fmla="*/ 499368 w 808720"/>
                  <a:gd name="connsiteY4373" fmla="*/ 9924 h 1047182"/>
                  <a:gd name="connsiteX4374" fmla="*/ 498972 w 808720"/>
                  <a:gd name="connsiteY4374" fmla="*/ 10003 h 1047182"/>
                  <a:gd name="connsiteX4375" fmla="*/ 499028 w 808720"/>
                  <a:gd name="connsiteY4375" fmla="*/ 9978 h 1047182"/>
                  <a:gd name="connsiteX4376" fmla="*/ 447730 w 808720"/>
                  <a:gd name="connsiteY4376" fmla="*/ 9916 h 1047182"/>
                  <a:gd name="connsiteX4377" fmla="*/ 447872 w 808720"/>
                  <a:gd name="connsiteY4377" fmla="*/ 9922 h 1047182"/>
                  <a:gd name="connsiteX4378" fmla="*/ 446422 w 808720"/>
                  <a:gd name="connsiteY4378" fmla="*/ 10016 h 1047182"/>
                  <a:gd name="connsiteX4379" fmla="*/ 466850 w 808720"/>
                  <a:gd name="connsiteY4379" fmla="*/ 9909 h 1047182"/>
                  <a:gd name="connsiteX4380" fmla="*/ 464283 w 808720"/>
                  <a:gd name="connsiteY4380" fmla="*/ 10449 h 1047182"/>
                  <a:gd name="connsiteX4381" fmla="*/ 463538 w 808720"/>
                  <a:gd name="connsiteY4381" fmla="*/ 10539 h 1047182"/>
                  <a:gd name="connsiteX4382" fmla="*/ 463330 w 808720"/>
                  <a:gd name="connsiteY4382" fmla="*/ 10531 h 1047182"/>
                  <a:gd name="connsiteX4383" fmla="*/ 464179 w 808720"/>
                  <a:gd name="connsiteY4383" fmla="*/ 10087 h 1047182"/>
                  <a:gd name="connsiteX4384" fmla="*/ 462241 w 808720"/>
                  <a:gd name="connsiteY4384" fmla="*/ 9907 h 1047182"/>
                  <a:gd name="connsiteX4385" fmla="*/ 461012 w 808720"/>
                  <a:gd name="connsiteY4385" fmla="*/ 10021 h 1047182"/>
                  <a:gd name="connsiteX4386" fmla="*/ 459140 w 808720"/>
                  <a:gd name="connsiteY4386" fmla="*/ 10195 h 1047182"/>
                  <a:gd name="connsiteX4387" fmla="*/ 458657 w 808720"/>
                  <a:gd name="connsiteY4387" fmla="*/ 10223 h 1047182"/>
                  <a:gd name="connsiteX4388" fmla="*/ 458184 w 808720"/>
                  <a:gd name="connsiteY4388" fmla="*/ 10251 h 1047182"/>
                  <a:gd name="connsiteX4389" fmla="*/ 459239 w 808720"/>
                  <a:gd name="connsiteY4389" fmla="*/ 10040 h 1047182"/>
                  <a:gd name="connsiteX4390" fmla="*/ 485177 w 808720"/>
                  <a:gd name="connsiteY4390" fmla="*/ 9898 h 1047182"/>
                  <a:gd name="connsiteX4391" fmla="*/ 484998 w 808720"/>
                  <a:gd name="connsiteY4391" fmla="*/ 9963 h 1047182"/>
                  <a:gd name="connsiteX4392" fmla="*/ 484036 w 808720"/>
                  <a:gd name="connsiteY4392" fmla="*/ 10309 h 1047182"/>
                  <a:gd name="connsiteX4393" fmla="*/ 482503 w 808720"/>
                  <a:gd name="connsiteY4393" fmla="*/ 10162 h 1047182"/>
                  <a:gd name="connsiteX4394" fmla="*/ 484644 w 808720"/>
                  <a:gd name="connsiteY4394" fmla="*/ 9951 h 1047182"/>
                  <a:gd name="connsiteX4395" fmla="*/ 435599 w 808720"/>
                  <a:gd name="connsiteY4395" fmla="*/ 9877 h 1047182"/>
                  <a:gd name="connsiteX4396" fmla="*/ 434766 w 808720"/>
                  <a:gd name="connsiteY4396" fmla="*/ 10100 h 1047182"/>
                  <a:gd name="connsiteX4397" fmla="*/ 433327 w 808720"/>
                  <a:gd name="connsiteY4397" fmla="*/ 10153 h 1047182"/>
                  <a:gd name="connsiteX4398" fmla="*/ 462637 w 808720"/>
                  <a:gd name="connsiteY4398" fmla="*/ 9870 h 1047182"/>
                  <a:gd name="connsiteX4399" fmla="*/ 462377 w 808720"/>
                  <a:gd name="connsiteY4399" fmla="*/ 9901 h 1047182"/>
                  <a:gd name="connsiteX4400" fmla="*/ 462241 w 808720"/>
                  <a:gd name="connsiteY4400" fmla="*/ 9907 h 1047182"/>
                  <a:gd name="connsiteX4401" fmla="*/ 479392 w 808720"/>
                  <a:gd name="connsiteY4401" fmla="*/ 9864 h 1047182"/>
                  <a:gd name="connsiteX4402" fmla="*/ 480157 w 808720"/>
                  <a:gd name="connsiteY4402" fmla="*/ 9937 h 1047182"/>
                  <a:gd name="connsiteX4403" fmla="*/ 480069 w 808720"/>
                  <a:gd name="connsiteY4403" fmla="*/ 9952 h 1047182"/>
                  <a:gd name="connsiteX4404" fmla="*/ 479147 w 808720"/>
                  <a:gd name="connsiteY4404" fmla="*/ 10056 h 1047182"/>
                  <a:gd name="connsiteX4405" fmla="*/ 478295 w 808720"/>
                  <a:gd name="connsiteY4405" fmla="*/ 9976 h 1047182"/>
                  <a:gd name="connsiteX4406" fmla="*/ 524912 w 808720"/>
                  <a:gd name="connsiteY4406" fmla="*/ 9857 h 1047182"/>
                  <a:gd name="connsiteX4407" fmla="*/ 524875 w 808720"/>
                  <a:gd name="connsiteY4407" fmla="*/ 9890 h 1047182"/>
                  <a:gd name="connsiteX4408" fmla="*/ 522511 w 808720"/>
                  <a:gd name="connsiteY4408" fmla="*/ 10306 h 1047182"/>
                  <a:gd name="connsiteX4409" fmla="*/ 522545 w 808720"/>
                  <a:gd name="connsiteY4409" fmla="*/ 10272 h 1047182"/>
                  <a:gd name="connsiteX4410" fmla="*/ 518744 w 808720"/>
                  <a:gd name="connsiteY4410" fmla="*/ 9857 h 1047182"/>
                  <a:gd name="connsiteX4411" fmla="*/ 519047 w 808720"/>
                  <a:gd name="connsiteY4411" fmla="*/ 9970 h 1047182"/>
                  <a:gd name="connsiteX4412" fmla="*/ 519017 w 808720"/>
                  <a:gd name="connsiteY4412" fmla="*/ 9991 h 1047182"/>
                  <a:gd name="connsiteX4413" fmla="*/ 517827 w 808720"/>
                  <a:gd name="connsiteY4413" fmla="*/ 10238 h 1047182"/>
                  <a:gd name="connsiteX4414" fmla="*/ 505838 w 808720"/>
                  <a:gd name="connsiteY4414" fmla="*/ 9846 h 1047182"/>
                  <a:gd name="connsiteX4415" fmla="*/ 506270 w 808720"/>
                  <a:gd name="connsiteY4415" fmla="*/ 9948 h 1047182"/>
                  <a:gd name="connsiteX4416" fmla="*/ 504196 w 808720"/>
                  <a:gd name="connsiteY4416" fmla="*/ 10589 h 1047182"/>
                  <a:gd name="connsiteX4417" fmla="*/ 504188 w 808720"/>
                  <a:gd name="connsiteY4417" fmla="*/ 10591 h 1047182"/>
                  <a:gd name="connsiteX4418" fmla="*/ 502262 w 808720"/>
                  <a:gd name="connsiteY4418" fmla="*/ 10958 h 1047182"/>
                  <a:gd name="connsiteX4419" fmla="*/ 502671 w 808720"/>
                  <a:gd name="connsiteY4419" fmla="*/ 10805 h 1047182"/>
                  <a:gd name="connsiteX4420" fmla="*/ 503464 w 808720"/>
                  <a:gd name="connsiteY4420" fmla="*/ 10565 h 1047182"/>
                  <a:gd name="connsiteX4421" fmla="*/ 445827 w 808720"/>
                  <a:gd name="connsiteY4421" fmla="*/ 9841 h 1047182"/>
                  <a:gd name="connsiteX4422" fmla="*/ 447087 w 808720"/>
                  <a:gd name="connsiteY4422" fmla="*/ 9891 h 1047182"/>
                  <a:gd name="connsiteX4423" fmla="*/ 444134 w 808720"/>
                  <a:gd name="connsiteY4423" fmla="*/ 10166 h 1047182"/>
                  <a:gd name="connsiteX4424" fmla="*/ 443575 w 808720"/>
                  <a:gd name="connsiteY4424" fmla="*/ 10202 h 1047182"/>
                  <a:gd name="connsiteX4425" fmla="*/ 476803 w 808720"/>
                  <a:gd name="connsiteY4425" fmla="*/ 9834 h 1047182"/>
                  <a:gd name="connsiteX4426" fmla="*/ 477745 w 808720"/>
                  <a:gd name="connsiteY4426" fmla="*/ 9924 h 1047182"/>
                  <a:gd name="connsiteX4427" fmla="*/ 477509 w 808720"/>
                  <a:gd name="connsiteY4427" fmla="*/ 9973 h 1047182"/>
                  <a:gd name="connsiteX4428" fmla="*/ 473337 w 808720"/>
                  <a:gd name="connsiteY4428" fmla="*/ 10470 h 1047182"/>
                  <a:gd name="connsiteX4429" fmla="*/ 474403 w 808720"/>
                  <a:gd name="connsiteY4429" fmla="*/ 10166 h 1047182"/>
                  <a:gd name="connsiteX4430" fmla="*/ 522246 w 808720"/>
                  <a:gd name="connsiteY4430" fmla="*/ 9834 h 1047182"/>
                  <a:gd name="connsiteX4431" fmla="*/ 521682 w 808720"/>
                  <a:gd name="connsiteY4431" fmla="*/ 10205 h 1047182"/>
                  <a:gd name="connsiteX4432" fmla="*/ 520824 w 808720"/>
                  <a:gd name="connsiteY4432" fmla="*/ 10573 h 1047182"/>
                  <a:gd name="connsiteX4433" fmla="*/ 520795 w 808720"/>
                  <a:gd name="connsiteY4433" fmla="*/ 10578 h 1047182"/>
                  <a:gd name="connsiteX4434" fmla="*/ 521915 w 808720"/>
                  <a:gd name="connsiteY4434" fmla="*/ 9906 h 1047182"/>
                  <a:gd name="connsiteX4435" fmla="*/ 525232 w 808720"/>
                  <a:gd name="connsiteY4435" fmla="*/ 9827 h 1047182"/>
                  <a:gd name="connsiteX4436" fmla="*/ 524890 w 808720"/>
                  <a:gd name="connsiteY4436" fmla="*/ 10384 h 1047182"/>
                  <a:gd name="connsiteX4437" fmla="*/ 524418 w 808720"/>
                  <a:gd name="connsiteY4437" fmla="*/ 10928 h 1047182"/>
                  <a:gd name="connsiteX4438" fmla="*/ 523052 w 808720"/>
                  <a:gd name="connsiteY4438" fmla="*/ 11452 h 1047182"/>
                  <a:gd name="connsiteX4439" fmla="*/ 524875 w 808720"/>
                  <a:gd name="connsiteY4439" fmla="*/ 9890 h 1047182"/>
                  <a:gd name="connsiteX4440" fmla="*/ 530823 w 808720"/>
                  <a:gd name="connsiteY4440" fmla="*/ 9824 h 1047182"/>
                  <a:gd name="connsiteX4441" fmla="*/ 531185 w 808720"/>
                  <a:gd name="connsiteY4441" fmla="*/ 9906 h 1047182"/>
                  <a:gd name="connsiteX4442" fmla="*/ 531085 w 808720"/>
                  <a:gd name="connsiteY4442" fmla="*/ 9981 h 1047182"/>
                  <a:gd name="connsiteX4443" fmla="*/ 530782 w 808720"/>
                  <a:gd name="connsiteY4443" fmla="*/ 9849 h 1047182"/>
                  <a:gd name="connsiteX4444" fmla="*/ 442370 w 808720"/>
                  <a:gd name="connsiteY4444" fmla="*/ 9819 h 1047182"/>
                  <a:gd name="connsiteX4445" fmla="*/ 442294 w 808720"/>
                  <a:gd name="connsiteY4445" fmla="*/ 9830 h 1047182"/>
                  <a:gd name="connsiteX4446" fmla="*/ 437624 w 808720"/>
                  <a:gd name="connsiteY4446" fmla="*/ 10299 h 1047182"/>
                  <a:gd name="connsiteX4447" fmla="*/ 439556 w 808720"/>
                  <a:gd name="connsiteY4447" fmla="*/ 9923 h 1047182"/>
                  <a:gd name="connsiteX4448" fmla="*/ 464736 w 808720"/>
                  <a:gd name="connsiteY4448" fmla="*/ 9796 h 1047182"/>
                  <a:gd name="connsiteX4449" fmla="*/ 464589 w 808720"/>
                  <a:gd name="connsiteY4449" fmla="*/ 9873 h 1047182"/>
                  <a:gd name="connsiteX4450" fmla="*/ 460635 w 808720"/>
                  <a:gd name="connsiteY4450" fmla="*/ 10106 h 1047182"/>
                  <a:gd name="connsiteX4451" fmla="*/ 462287 w 808720"/>
                  <a:gd name="connsiteY4451" fmla="*/ 9911 h 1047182"/>
                  <a:gd name="connsiteX4452" fmla="*/ 462377 w 808720"/>
                  <a:gd name="connsiteY4452" fmla="*/ 9901 h 1047182"/>
                  <a:gd name="connsiteX4453" fmla="*/ 462446 w 808720"/>
                  <a:gd name="connsiteY4453" fmla="*/ 9898 h 1047182"/>
                  <a:gd name="connsiteX4454" fmla="*/ 530648 w 808720"/>
                  <a:gd name="connsiteY4454" fmla="*/ 9791 h 1047182"/>
                  <a:gd name="connsiteX4455" fmla="*/ 530782 w 808720"/>
                  <a:gd name="connsiteY4455" fmla="*/ 9849 h 1047182"/>
                  <a:gd name="connsiteX4456" fmla="*/ 530169 w 808720"/>
                  <a:gd name="connsiteY4456" fmla="*/ 10217 h 1047182"/>
                  <a:gd name="connsiteX4457" fmla="*/ 530052 w 808720"/>
                  <a:gd name="connsiteY4457" fmla="*/ 10116 h 1047182"/>
                  <a:gd name="connsiteX4458" fmla="*/ 443204 w 808720"/>
                  <a:gd name="connsiteY4458" fmla="*/ 9789 h 1047182"/>
                  <a:gd name="connsiteX4459" fmla="*/ 436681 w 808720"/>
                  <a:gd name="connsiteY4459" fmla="*/ 10604 h 1047182"/>
                  <a:gd name="connsiteX4460" fmla="*/ 442294 w 808720"/>
                  <a:gd name="connsiteY4460" fmla="*/ 9830 h 1047182"/>
                  <a:gd name="connsiteX4461" fmla="*/ 442414 w 808720"/>
                  <a:gd name="connsiteY4461" fmla="*/ 9818 h 1047182"/>
                  <a:gd name="connsiteX4462" fmla="*/ 539909 w 808720"/>
                  <a:gd name="connsiteY4462" fmla="*/ 9784 h 1047182"/>
                  <a:gd name="connsiteX4463" fmla="*/ 540563 w 808720"/>
                  <a:gd name="connsiteY4463" fmla="*/ 9911 h 1047182"/>
                  <a:gd name="connsiteX4464" fmla="*/ 542086 w 808720"/>
                  <a:gd name="connsiteY4464" fmla="*/ 12748 h 1047182"/>
                  <a:gd name="connsiteX4465" fmla="*/ 542081 w 808720"/>
                  <a:gd name="connsiteY4465" fmla="*/ 12807 h 1047182"/>
                  <a:gd name="connsiteX4466" fmla="*/ 541096 w 808720"/>
                  <a:gd name="connsiteY4466" fmla="*/ 12453 h 1047182"/>
                  <a:gd name="connsiteX4467" fmla="*/ 466110 w 808720"/>
                  <a:gd name="connsiteY4467" fmla="*/ 9783 h 1047182"/>
                  <a:gd name="connsiteX4468" fmla="*/ 464393 w 808720"/>
                  <a:gd name="connsiteY4468" fmla="*/ 9975 h 1047182"/>
                  <a:gd name="connsiteX4469" fmla="*/ 464589 w 808720"/>
                  <a:gd name="connsiteY4469" fmla="*/ 9873 h 1047182"/>
                  <a:gd name="connsiteX4470" fmla="*/ 530614 w 808720"/>
                  <a:gd name="connsiteY4470" fmla="*/ 9776 h 1047182"/>
                  <a:gd name="connsiteX4471" fmla="*/ 530657 w 808720"/>
                  <a:gd name="connsiteY4471" fmla="*/ 9786 h 1047182"/>
                  <a:gd name="connsiteX4472" fmla="*/ 530648 w 808720"/>
                  <a:gd name="connsiteY4472" fmla="*/ 9791 h 1047182"/>
                  <a:gd name="connsiteX4473" fmla="*/ 478454 w 808720"/>
                  <a:gd name="connsiteY4473" fmla="*/ 9774 h 1047182"/>
                  <a:gd name="connsiteX4474" fmla="*/ 478856 w 808720"/>
                  <a:gd name="connsiteY4474" fmla="*/ 9813 h 1047182"/>
                  <a:gd name="connsiteX4475" fmla="*/ 477846 w 808720"/>
                  <a:gd name="connsiteY4475" fmla="*/ 9933 h 1047182"/>
                  <a:gd name="connsiteX4476" fmla="*/ 477745 w 808720"/>
                  <a:gd name="connsiteY4476" fmla="*/ 9924 h 1047182"/>
                  <a:gd name="connsiteX4477" fmla="*/ 423382 w 808720"/>
                  <a:gd name="connsiteY4477" fmla="*/ 9768 h 1047182"/>
                  <a:gd name="connsiteX4478" fmla="*/ 423265 w 808720"/>
                  <a:gd name="connsiteY4478" fmla="*/ 9790 h 1047182"/>
                  <a:gd name="connsiteX4479" fmla="*/ 421329 w 808720"/>
                  <a:gd name="connsiteY4479" fmla="*/ 10056 h 1047182"/>
                  <a:gd name="connsiteX4480" fmla="*/ 419290 w 808720"/>
                  <a:gd name="connsiteY4480" fmla="*/ 10413 h 1047182"/>
                  <a:gd name="connsiteX4481" fmla="*/ 416744 w 808720"/>
                  <a:gd name="connsiteY4481" fmla="*/ 10692 h 1047182"/>
                  <a:gd name="connsiteX4482" fmla="*/ 416821 w 808720"/>
                  <a:gd name="connsiteY4482" fmla="*/ 10658 h 1047182"/>
                  <a:gd name="connsiteX4483" fmla="*/ 525424 w 808720"/>
                  <a:gd name="connsiteY4483" fmla="*/ 9768 h 1047182"/>
                  <a:gd name="connsiteX4484" fmla="*/ 525398 w 808720"/>
                  <a:gd name="connsiteY4484" fmla="*/ 9798 h 1047182"/>
                  <a:gd name="connsiteX4485" fmla="*/ 525232 w 808720"/>
                  <a:gd name="connsiteY4485" fmla="*/ 9827 h 1047182"/>
                  <a:gd name="connsiteX4486" fmla="*/ 525249 w 808720"/>
                  <a:gd name="connsiteY4486" fmla="*/ 9798 h 1047182"/>
                  <a:gd name="connsiteX4487" fmla="*/ 443866 w 808720"/>
                  <a:gd name="connsiteY4487" fmla="*/ 9764 h 1047182"/>
                  <a:gd name="connsiteX4488" fmla="*/ 445785 w 808720"/>
                  <a:gd name="connsiteY4488" fmla="*/ 9840 h 1047182"/>
                  <a:gd name="connsiteX4489" fmla="*/ 443530 w 808720"/>
                  <a:gd name="connsiteY4489" fmla="*/ 10205 h 1047182"/>
                  <a:gd name="connsiteX4490" fmla="*/ 442079 w 808720"/>
                  <a:gd name="connsiteY4490" fmla="*/ 10300 h 1047182"/>
                  <a:gd name="connsiteX4491" fmla="*/ 443632 w 808720"/>
                  <a:gd name="connsiteY4491" fmla="*/ 9773 h 1047182"/>
                  <a:gd name="connsiteX4492" fmla="*/ 443512 w 808720"/>
                  <a:gd name="connsiteY4492" fmla="*/ 9750 h 1047182"/>
                  <a:gd name="connsiteX4493" fmla="*/ 443679 w 808720"/>
                  <a:gd name="connsiteY4493" fmla="*/ 9757 h 1047182"/>
                  <a:gd name="connsiteX4494" fmla="*/ 443632 w 808720"/>
                  <a:gd name="connsiteY4494" fmla="*/ 9773 h 1047182"/>
                  <a:gd name="connsiteX4495" fmla="*/ 443204 w 808720"/>
                  <a:gd name="connsiteY4495" fmla="*/ 9789 h 1047182"/>
                  <a:gd name="connsiteX4496" fmla="*/ 525673 w 808720"/>
                  <a:gd name="connsiteY4496" fmla="*/ 9749 h 1047182"/>
                  <a:gd name="connsiteX4497" fmla="*/ 526614 w 808720"/>
                  <a:gd name="connsiteY4497" fmla="*/ 10045 h 1047182"/>
                  <a:gd name="connsiteX4498" fmla="*/ 526499 w 808720"/>
                  <a:gd name="connsiteY4498" fmla="*/ 10130 h 1047182"/>
                  <a:gd name="connsiteX4499" fmla="*/ 524599 w 808720"/>
                  <a:gd name="connsiteY4499" fmla="*/ 10859 h 1047182"/>
                  <a:gd name="connsiteX4500" fmla="*/ 524890 w 808720"/>
                  <a:gd name="connsiteY4500" fmla="*/ 10384 h 1047182"/>
                  <a:gd name="connsiteX4501" fmla="*/ 525398 w 808720"/>
                  <a:gd name="connsiteY4501" fmla="*/ 9798 h 1047182"/>
                  <a:gd name="connsiteX4502" fmla="*/ 505396 w 808720"/>
                  <a:gd name="connsiteY4502" fmla="*/ 9742 h 1047182"/>
                  <a:gd name="connsiteX4503" fmla="*/ 505463 w 808720"/>
                  <a:gd name="connsiteY4503" fmla="*/ 9758 h 1047182"/>
                  <a:gd name="connsiteX4504" fmla="*/ 503323 w 808720"/>
                  <a:gd name="connsiteY4504" fmla="*/ 10560 h 1047182"/>
                  <a:gd name="connsiteX4505" fmla="*/ 502671 w 808720"/>
                  <a:gd name="connsiteY4505" fmla="*/ 10805 h 1047182"/>
                  <a:gd name="connsiteX4506" fmla="*/ 501998 w 808720"/>
                  <a:gd name="connsiteY4506" fmla="*/ 11008 h 1047182"/>
                  <a:gd name="connsiteX4507" fmla="*/ 500573 w 808720"/>
                  <a:gd name="connsiteY4507" fmla="*/ 11280 h 1047182"/>
                  <a:gd name="connsiteX4508" fmla="*/ 497019 w 808720"/>
                  <a:gd name="connsiteY4508" fmla="*/ 11707 h 1047182"/>
                  <a:gd name="connsiteX4509" fmla="*/ 499707 w 808720"/>
                  <a:gd name="connsiteY4509" fmla="*/ 10481 h 1047182"/>
                  <a:gd name="connsiteX4510" fmla="*/ 499948 w 808720"/>
                  <a:gd name="connsiteY4510" fmla="*/ 10450 h 1047182"/>
                  <a:gd name="connsiteX4511" fmla="*/ 503007 w 808720"/>
                  <a:gd name="connsiteY4511" fmla="*/ 9740 h 1047182"/>
                  <a:gd name="connsiteX4512" fmla="*/ 500417 w 808720"/>
                  <a:gd name="connsiteY4512" fmla="*/ 10158 h 1047182"/>
                  <a:gd name="connsiteX4513" fmla="*/ 500987 w 808720"/>
                  <a:gd name="connsiteY4513" fmla="*/ 9898 h 1047182"/>
                  <a:gd name="connsiteX4514" fmla="*/ 460764 w 808720"/>
                  <a:gd name="connsiteY4514" fmla="*/ 9735 h 1047182"/>
                  <a:gd name="connsiteX4515" fmla="*/ 459239 w 808720"/>
                  <a:gd name="connsiteY4515" fmla="*/ 10040 h 1047182"/>
                  <a:gd name="connsiteX4516" fmla="*/ 455886 w 808720"/>
                  <a:gd name="connsiteY4516" fmla="*/ 10189 h 1047182"/>
                  <a:gd name="connsiteX4517" fmla="*/ 457115 w 808720"/>
                  <a:gd name="connsiteY4517" fmla="*/ 9882 h 1047182"/>
                  <a:gd name="connsiteX4518" fmla="*/ 443013 w 808720"/>
                  <a:gd name="connsiteY4518" fmla="*/ 9731 h 1047182"/>
                  <a:gd name="connsiteX4519" fmla="*/ 443206 w 808720"/>
                  <a:gd name="connsiteY4519" fmla="*/ 9738 h 1047182"/>
                  <a:gd name="connsiteX4520" fmla="*/ 442414 w 808720"/>
                  <a:gd name="connsiteY4520" fmla="*/ 9818 h 1047182"/>
                  <a:gd name="connsiteX4521" fmla="*/ 442370 w 808720"/>
                  <a:gd name="connsiteY4521" fmla="*/ 9819 h 1047182"/>
                  <a:gd name="connsiteX4522" fmla="*/ 531748 w 808720"/>
                  <a:gd name="connsiteY4522" fmla="*/ 9723 h 1047182"/>
                  <a:gd name="connsiteX4523" fmla="*/ 533010 w 808720"/>
                  <a:gd name="connsiteY4523" fmla="*/ 9862 h 1047182"/>
                  <a:gd name="connsiteX4524" fmla="*/ 534316 w 808720"/>
                  <a:gd name="connsiteY4524" fmla="*/ 10555 h 1047182"/>
                  <a:gd name="connsiteX4525" fmla="*/ 534254 w 808720"/>
                  <a:gd name="connsiteY4525" fmla="*/ 10629 h 1047182"/>
                  <a:gd name="connsiteX4526" fmla="*/ 534241 w 808720"/>
                  <a:gd name="connsiteY4526" fmla="*/ 10604 h 1047182"/>
                  <a:gd name="connsiteX4527" fmla="*/ 532874 w 808720"/>
                  <a:gd name="connsiteY4527" fmla="*/ 10292 h 1047182"/>
                  <a:gd name="connsiteX4528" fmla="*/ 531829 w 808720"/>
                  <a:gd name="connsiteY4528" fmla="*/ 9778 h 1047182"/>
                  <a:gd name="connsiteX4529" fmla="*/ 475458 w 808720"/>
                  <a:gd name="connsiteY4529" fmla="*/ 9707 h 1047182"/>
                  <a:gd name="connsiteX4530" fmla="*/ 475617 w 808720"/>
                  <a:gd name="connsiteY4530" fmla="*/ 9722 h 1047182"/>
                  <a:gd name="connsiteX4531" fmla="*/ 475870 w 808720"/>
                  <a:gd name="connsiteY4531" fmla="*/ 9746 h 1047182"/>
                  <a:gd name="connsiteX4532" fmla="*/ 474403 w 808720"/>
                  <a:gd name="connsiteY4532" fmla="*/ 10166 h 1047182"/>
                  <a:gd name="connsiteX4533" fmla="*/ 469974 w 808720"/>
                  <a:gd name="connsiteY4533" fmla="*/ 10776 h 1047182"/>
                  <a:gd name="connsiteX4534" fmla="*/ 465422 w 808720"/>
                  <a:gd name="connsiteY4534" fmla="*/ 10822 h 1047182"/>
                  <a:gd name="connsiteX4535" fmla="*/ 467386 w 808720"/>
                  <a:gd name="connsiteY4535" fmla="*/ 10604 h 1047182"/>
                  <a:gd name="connsiteX4536" fmla="*/ 531470 w 808720"/>
                  <a:gd name="connsiteY4536" fmla="*/ 9692 h 1047182"/>
                  <a:gd name="connsiteX4537" fmla="*/ 531708 w 808720"/>
                  <a:gd name="connsiteY4537" fmla="*/ 9718 h 1047182"/>
                  <a:gd name="connsiteX4538" fmla="*/ 531829 w 808720"/>
                  <a:gd name="connsiteY4538" fmla="*/ 9778 h 1047182"/>
                  <a:gd name="connsiteX4539" fmla="*/ 532438 w 808720"/>
                  <a:gd name="connsiteY4539" fmla="*/ 10192 h 1047182"/>
                  <a:gd name="connsiteX4540" fmla="*/ 531185 w 808720"/>
                  <a:gd name="connsiteY4540" fmla="*/ 9906 h 1047182"/>
                  <a:gd name="connsiteX4541" fmla="*/ 525490 w 808720"/>
                  <a:gd name="connsiteY4541" fmla="*/ 9692 h 1047182"/>
                  <a:gd name="connsiteX4542" fmla="*/ 525622 w 808720"/>
                  <a:gd name="connsiteY4542" fmla="*/ 9733 h 1047182"/>
                  <a:gd name="connsiteX4543" fmla="*/ 525424 w 808720"/>
                  <a:gd name="connsiteY4543" fmla="*/ 9768 h 1047182"/>
                  <a:gd name="connsiteX4544" fmla="*/ 481797 w 808720"/>
                  <a:gd name="connsiteY4544" fmla="*/ 9664 h 1047182"/>
                  <a:gd name="connsiteX4545" fmla="*/ 481073 w 808720"/>
                  <a:gd name="connsiteY4545" fmla="*/ 9834 h 1047182"/>
                  <a:gd name="connsiteX4546" fmla="*/ 481040 w 808720"/>
                  <a:gd name="connsiteY4546" fmla="*/ 9842 h 1047182"/>
                  <a:gd name="connsiteX4547" fmla="*/ 480180 w 808720"/>
                  <a:gd name="connsiteY4547" fmla="*/ 9939 h 1047182"/>
                  <a:gd name="connsiteX4548" fmla="*/ 480157 w 808720"/>
                  <a:gd name="connsiteY4548" fmla="*/ 9937 h 1047182"/>
                  <a:gd name="connsiteX4549" fmla="*/ 480823 w 808720"/>
                  <a:gd name="connsiteY4549" fmla="*/ 9826 h 1047182"/>
                  <a:gd name="connsiteX4550" fmla="*/ 443956 w 808720"/>
                  <a:gd name="connsiteY4550" fmla="*/ 9663 h 1047182"/>
                  <a:gd name="connsiteX4551" fmla="*/ 443808 w 808720"/>
                  <a:gd name="connsiteY4551" fmla="*/ 9713 h 1047182"/>
                  <a:gd name="connsiteX4552" fmla="*/ 443512 w 808720"/>
                  <a:gd name="connsiteY4552" fmla="*/ 9750 h 1047182"/>
                  <a:gd name="connsiteX4553" fmla="*/ 443206 w 808720"/>
                  <a:gd name="connsiteY4553" fmla="*/ 9738 h 1047182"/>
                  <a:gd name="connsiteX4554" fmla="*/ 447039 w 808720"/>
                  <a:gd name="connsiteY4554" fmla="*/ 9647 h 1047182"/>
                  <a:gd name="connsiteX4555" fmla="*/ 445827 w 808720"/>
                  <a:gd name="connsiteY4555" fmla="*/ 9841 h 1047182"/>
                  <a:gd name="connsiteX4556" fmla="*/ 445785 w 808720"/>
                  <a:gd name="connsiteY4556" fmla="*/ 9840 h 1047182"/>
                  <a:gd name="connsiteX4557" fmla="*/ 446955 w 808720"/>
                  <a:gd name="connsiteY4557" fmla="*/ 9650 h 1047182"/>
                  <a:gd name="connsiteX4558" fmla="*/ 468095 w 808720"/>
                  <a:gd name="connsiteY4558" fmla="*/ 9646 h 1047182"/>
                  <a:gd name="connsiteX4559" fmla="*/ 467971 w 808720"/>
                  <a:gd name="connsiteY4559" fmla="*/ 9673 h 1047182"/>
                  <a:gd name="connsiteX4560" fmla="*/ 466110 w 808720"/>
                  <a:gd name="connsiteY4560" fmla="*/ 9783 h 1047182"/>
                  <a:gd name="connsiteX4561" fmla="*/ 466818 w 808720"/>
                  <a:gd name="connsiteY4561" fmla="*/ 9703 h 1047182"/>
                  <a:gd name="connsiteX4562" fmla="*/ 452167 w 808720"/>
                  <a:gd name="connsiteY4562" fmla="*/ 9642 h 1047182"/>
                  <a:gd name="connsiteX4563" fmla="*/ 450801 w 808720"/>
                  <a:gd name="connsiteY4563" fmla="*/ 10037 h 1047182"/>
                  <a:gd name="connsiteX4564" fmla="*/ 448234 w 808720"/>
                  <a:gd name="connsiteY4564" fmla="*/ 9936 h 1047182"/>
                  <a:gd name="connsiteX4565" fmla="*/ 447872 w 808720"/>
                  <a:gd name="connsiteY4565" fmla="*/ 9922 h 1047182"/>
                  <a:gd name="connsiteX4566" fmla="*/ 448620 w 808720"/>
                  <a:gd name="connsiteY4566" fmla="*/ 9873 h 1047182"/>
                  <a:gd name="connsiteX4567" fmla="*/ 501555 w 808720"/>
                  <a:gd name="connsiteY4567" fmla="*/ 9638 h 1047182"/>
                  <a:gd name="connsiteX4568" fmla="*/ 500987 w 808720"/>
                  <a:gd name="connsiteY4568" fmla="*/ 9898 h 1047182"/>
                  <a:gd name="connsiteX4569" fmla="*/ 499633 w 808720"/>
                  <a:gd name="connsiteY4569" fmla="*/ 10004 h 1047182"/>
                  <a:gd name="connsiteX4570" fmla="*/ 530937 w 808720"/>
                  <a:gd name="connsiteY4570" fmla="*/ 9634 h 1047182"/>
                  <a:gd name="connsiteX4571" fmla="*/ 531109 w 808720"/>
                  <a:gd name="connsiteY4571" fmla="*/ 9653 h 1047182"/>
                  <a:gd name="connsiteX4572" fmla="*/ 530823 w 808720"/>
                  <a:gd name="connsiteY4572" fmla="*/ 9824 h 1047182"/>
                  <a:gd name="connsiteX4573" fmla="*/ 530657 w 808720"/>
                  <a:gd name="connsiteY4573" fmla="*/ 9786 h 1047182"/>
                  <a:gd name="connsiteX4574" fmla="*/ 440472 w 808720"/>
                  <a:gd name="connsiteY4574" fmla="*/ 9631 h 1047182"/>
                  <a:gd name="connsiteX4575" fmla="*/ 440962 w 808720"/>
                  <a:gd name="connsiteY4575" fmla="*/ 9650 h 1047182"/>
                  <a:gd name="connsiteX4576" fmla="*/ 439556 w 808720"/>
                  <a:gd name="connsiteY4576" fmla="*/ 9923 h 1047182"/>
                  <a:gd name="connsiteX4577" fmla="*/ 437320 w 808720"/>
                  <a:gd name="connsiteY4577" fmla="*/ 10006 h 1047182"/>
                  <a:gd name="connsiteX4578" fmla="*/ 517583 w 808720"/>
                  <a:gd name="connsiteY4578" fmla="*/ 9629 h 1047182"/>
                  <a:gd name="connsiteX4579" fmla="*/ 515321 w 808720"/>
                  <a:gd name="connsiteY4579" fmla="*/ 10761 h 1047182"/>
                  <a:gd name="connsiteX4580" fmla="*/ 510809 w 808720"/>
                  <a:gd name="connsiteY4580" fmla="*/ 11701 h 1047182"/>
                  <a:gd name="connsiteX4581" fmla="*/ 502862 w 808720"/>
                  <a:gd name="connsiteY4581" fmla="*/ 13356 h 1047182"/>
                  <a:gd name="connsiteX4582" fmla="*/ 506992 w 808720"/>
                  <a:gd name="connsiteY4582" fmla="*/ 11521 h 1047182"/>
                  <a:gd name="connsiteX4583" fmla="*/ 515634 w 808720"/>
                  <a:gd name="connsiteY4583" fmla="*/ 9978 h 1047182"/>
                  <a:gd name="connsiteX4584" fmla="*/ 523188 w 808720"/>
                  <a:gd name="connsiteY4584" fmla="*/ 9629 h 1047182"/>
                  <a:gd name="connsiteX4585" fmla="*/ 522545 w 808720"/>
                  <a:gd name="connsiteY4585" fmla="*/ 10272 h 1047182"/>
                  <a:gd name="connsiteX4586" fmla="*/ 521232 w 808720"/>
                  <a:gd name="connsiteY4586" fmla="*/ 10501 h 1047182"/>
                  <a:gd name="connsiteX4587" fmla="*/ 521682 w 808720"/>
                  <a:gd name="connsiteY4587" fmla="*/ 10205 h 1047182"/>
                  <a:gd name="connsiteX4588" fmla="*/ 522859 w 808720"/>
                  <a:gd name="connsiteY4588" fmla="*/ 9701 h 1047182"/>
                  <a:gd name="connsiteX4589" fmla="*/ 520782 w 808720"/>
                  <a:gd name="connsiteY4589" fmla="*/ 9623 h 1047182"/>
                  <a:gd name="connsiteX4590" fmla="*/ 520211 w 808720"/>
                  <a:gd name="connsiteY4590" fmla="*/ 10159 h 1047182"/>
                  <a:gd name="connsiteX4591" fmla="*/ 520103 w 808720"/>
                  <a:gd name="connsiteY4591" fmla="*/ 10261 h 1047182"/>
                  <a:gd name="connsiteX4592" fmla="*/ 519992 w 808720"/>
                  <a:gd name="connsiteY4592" fmla="*/ 10324 h 1047182"/>
                  <a:gd name="connsiteX4593" fmla="*/ 519900 w 808720"/>
                  <a:gd name="connsiteY4593" fmla="*/ 10289 h 1047182"/>
                  <a:gd name="connsiteX4594" fmla="*/ 519323 w 808720"/>
                  <a:gd name="connsiteY4594" fmla="*/ 10073 h 1047182"/>
                  <a:gd name="connsiteX4595" fmla="*/ 520554 w 808720"/>
                  <a:gd name="connsiteY4595" fmla="*/ 9670 h 1047182"/>
                  <a:gd name="connsiteX4596" fmla="*/ 531581 w 808720"/>
                  <a:gd name="connsiteY4596" fmla="*/ 9609 h 1047182"/>
                  <a:gd name="connsiteX4597" fmla="*/ 531748 w 808720"/>
                  <a:gd name="connsiteY4597" fmla="*/ 9723 h 1047182"/>
                  <a:gd name="connsiteX4598" fmla="*/ 531708 w 808720"/>
                  <a:gd name="connsiteY4598" fmla="*/ 9718 h 1047182"/>
                  <a:gd name="connsiteX4599" fmla="*/ 531543 w 808720"/>
                  <a:gd name="connsiteY4599" fmla="*/ 9637 h 1047182"/>
                  <a:gd name="connsiteX4600" fmla="*/ 439887 w 808720"/>
                  <a:gd name="connsiteY4600" fmla="*/ 9607 h 1047182"/>
                  <a:gd name="connsiteX4601" fmla="*/ 440325 w 808720"/>
                  <a:gd name="connsiteY4601" fmla="*/ 9625 h 1047182"/>
                  <a:gd name="connsiteX4602" fmla="*/ 437149 w 808720"/>
                  <a:gd name="connsiteY4602" fmla="*/ 10012 h 1047182"/>
                  <a:gd name="connsiteX4603" fmla="*/ 437045 w 808720"/>
                  <a:gd name="connsiteY4603" fmla="*/ 10016 h 1047182"/>
                  <a:gd name="connsiteX4604" fmla="*/ 439390 w 808720"/>
                  <a:gd name="connsiteY4604" fmla="*/ 9673 h 1047182"/>
                  <a:gd name="connsiteX4605" fmla="*/ 525209 w 808720"/>
                  <a:gd name="connsiteY4605" fmla="*/ 9603 h 1047182"/>
                  <a:gd name="connsiteX4606" fmla="*/ 525343 w 808720"/>
                  <a:gd name="connsiteY4606" fmla="*/ 9646 h 1047182"/>
                  <a:gd name="connsiteX4607" fmla="*/ 525249 w 808720"/>
                  <a:gd name="connsiteY4607" fmla="*/ 9798 h 1047182"/>
                  <a:gd name="connsiteX4608" fmla="*/ 524912 w 808720"/>
                  <a:gd name="connsiteY4608" fmla="*/ 9857 h 1047182"/>
                  <a:gd name="connsiteX4609" fmla="*/ 439761 w 808720"/>
                  <a:gd name="connsiteY4609" fmla="*/ 9603 h 1047182"/>
                  <a:gd name="connsiteX4610" fmla="*/ 439847 w 808720"/>
                  <a:gd name="connsiteY4610" fmla="*/ 9606 h 1047182"/>
                  <a:gd name="connsiteX4611" fmla="*/ 439390 w 808720"/>
                  <a:gd name="connsiteY4611" fmla="*/ 9673 h 1047182"/>
                  <a:gd name="connsiteX4612" fmla="*/ 436670 w 808720"/>
                  <a:gd name="connsiteY4612" fmla="*/ 10030 h 1047182"/>
                  <a:gd name="connsiteX4613" fmla="*/ 436540 w 808720"/>
                  <a:gd name="connsiteY4613" fmla="*/ 10035 h 1047182"/>
                  <a:gd name="connsiteX4614" fmla="*/ 507401 w 808720"/>
                  <a:gd name="connsiteY4614" fmla="*/ 9599 h 1047182"/>
                  <a:gd name="connsiteX4615" fmla="*/ 506527 w 808720"/>
                  <a:gd name="connsiteY4615" fmla="*/ 10008 h 1047182"/>
                  <a:gd name="connsiteX4616" fmla="*/ 506270 w 808720"/>
                  <a:gd name="connsiteY4616" fmla="*/ 9948 h 1047182"/>
                  <a:gd name="connsiteX4617" fmla="*/ 458271 w 808720"/>
                  <a:gd name="connsiteY4617" fmla="*/ 9593 h 1047182"/>
                  <a:gd name="connsiteX4618" fmla="*/ 457115 w 808720"/>
                  <a:gd name="connsiteY4618" fmla="*/ 9882 h 1047182"/>
                  <a:gd name="connsiteX4619" fmla="*/ 452037 w 808720"/>
                  <a:gd name="connsiteY4619" fmla="*/ 10086 h 1047182"/>
                  <a:gd name="connsiteX4620" fmla="*/ 451830 w 808720"/>
                  <a:gd name="connsiteY4620" fmla="*/ 10078 h 1047182"/>
                  <a:gd name="connsiteX4621" fmla="*/ 476518 w 808720"/>
                  <a:gd name="connsiteY4621" fmla="*/ 9589 h 1047182"/>
                  <a:gd name="connsiteX4622" fmla="*/ 476697 w 808720"/>
                  <a:gd name="connsiteY4622" fmla="*/ 9606 h 1047182"/>
                  <a:gd name="connsiteX4623" fmla="*/ 477736 w 808720"/>
                  <a:gd name="connsiteY4623" fmla="*/ 9706 h 1047182"/>
                  <a:gd name="connsiteX4624" fmla="*/ 477618 w 808720"/>
                  <a:gd name="connsiteY4624" fmla="*/ 9722 h 1047182"/>
                  <a:gd name="connsiteX4625" fmla="*/ 476803 w 808720"/>
                  <a:gd name="connsiteY4625" fmla="*/ 9834 h 1047182"/>
                  <a:gd name="connsiteX4626" fmla="*/ 475870 w 808720"/>
                  <a:gd name="connsiteY4626" fmla="*/ 9746 h 1047182"/>
                  <a:gd name="connsiteX4627" fmla="*/ 476126 w 808720"/>
                  <a:gd name="connsiteY4627" fmla="*/ 9673 h 1047182"/>
                  <a:gd name="connsiteX4628" fmla="*/ 476157 w 808720"/>
                  <a:gd name="connsiteY4628" fmla="*/ 9664 h 1047182"/>
                  <a:gd name="connsiteX4629" fmla="*/ 476357 w 808720"/>
                  <a:gd name="connsiteY4629" fmla="*/ 9607 h 1047182"/>
                  <a:gd name="connsiteX4630" fmla="*/ 465165 w 808720"/>
                  <a:gd name="connsiteY4630" fmla="*/ 9571 h 1047182"/>
                  <a:gd name="connsiteX4631" fmla="*/ 465017 w 808720"/>
                  <a:gd name="connsiteY4631" fmla="*/ 9649 h 1047182"/>
                  <a:gd name="connsiteX4632" fmla="*/ 462637 w 808720"/>
                  <a:gd name="connsiteY4632" fmla="*/ 9870 h 1047182"/>
                  <a:gd name="connsiteX4633" fmla="*/ 521059 w 808720"/>
                  <a:gd name="connsiteY4633" fmla="*/ 9565 h 1047182"/>
                  <a:gd name="connsiteX4634" fmla="*/ 520706 w 808720"/>
                  <a:gd name="connsiteY4634" fmla="*/ 9918 h 1047182"/>
                  <a:gd name="connsiteX4635" fmla="*/ 520478 w 808720"/>
                  <a:gd name="connsiteY4635" fmla="*/ 10048 h 1047182"/>
                  <a:gd name="connsiteX4636" fmla="*/ 520466 w 808720"/>
                  <a:gd name="connsiteY4636" fmla="*/ 10054 h 1047182"/>
                  <a:gd name="connsiteX4637" fmla="*/ 520470 w 808720"/>
                  <a:gd name="connsiteY4637" fmla="*/ 10051 h 1047182"/>
                  <a:gd name="connsiteX4638" fmla="*/ 520944 w 808720"/>
                  <a:gd name="connsiteY4638" fmla="*/ 9589 h 1047182"/>
                  <a:gd name="connsiteX4639" fmla="*/ 506775 w 808720"/>
                  <a:gd name="connsiteY4639" fmla="*/ 9562 h 1047182"/>
                  <a:gd name="connsiteX4640" fmla="*/ 505838 w 808720"/>
                  <a:gd name="connsiteY4640" fmla="*/ 9846 h 1047182"/>
                  <a:gd name="connsiteX4641" fmla="*/ 505463 w 808720"/>
                  <a:gd name="connsiteY4641" fmla="*/ 9758 h 1047182"/>
                  <a:gd name="connsiteX4642" fmla="*/ 505563 w 808720"/>
                  <a:gd name="connsiteY4642" fmla="*/ 9720 h 1047182"/>
                  <a:gd name="connsiteX4643" fmla="*/ 528705 w 808720"/>
                  <a:gd name="connsiteY4643" fmla="*/ 9551 h 1047182"/>
                  <a:gd name="connsiteX4644" fmla="*/ 529805 w 808720"/>
                  <a:gd name="connsiteY4644" fmla="*/ 10251 h 1047182"/>
                  <a:gd name="connsiteX4645" fmla="*/ 528878 w 808720"/>
                  <a:gd name="connsiteY4645" fmla="*/ 10757 h 1047182"/>
                  <a:gd name="connsiteX4646" fmla="*/ 528436 w 808720"/>
                  <a:gd name="connsiteY4646" fmla="*/ 10618 h 1047182"/>
                  <a:gd name="connsiteX4647" fmla="*/ 528600 w 808720"/>
                  <a:gd name="connsiteY4647" fmla="*/ 9603 h 1047182"/>
                  <a:gd name="connsiteX4648" fmla="*/ 482474 w 808720"/>
                  <a:gd name="connsiteY4648" fmla="*/ 9551 h 1047182"/>
                  <a:gd name="connsiteX4649" fmla="*/ 481797 w 808720"/>
                  <a:gd name="connsiteY4649" fmla="*/ 9664 h 1047182"/>
                  <a:gd name="connsiteX4650" fmla="*/ 482127 w 808720"/>
                  <a:gd name="connsiteY4650" fmla="*/ 9586 h 1047182"/>
                  <a:gd name="connsiteX4651" fmla="*/ 465336 w 808720"/>
                  <a:gd name="connsiteY4651" fmla="*/ 9551 h 1047182"/>
                  <a:gd name="connsiteX4652" fmla="*/ 465165 w 808720"/>
                  <a:gd name="connsiteY4652" fmla="*/ 9571 h 1047182"/>
                  <a:gd name="connsiteX4653" fmla="*/ 465192 w 808720"/>
                  <a:gd name="connsiteY4653" fmla="*/ 9557 h 1047182"/>
                  <a:gd name="connsiteX4654" fmla="*/ 492931 w 808720"/>
                  <a:gd name="connsiteY4654" fmla="*/ 9542 h 1047182"/>
                  <a:gd name="connsiteX4655" fmla="*/ 491928 w 808720"/>
                  <a:gd name="connsiteY4655" fmla="*/ 10188 h 1047182"/>
                  <a:gd name="connsiteX4656" fmla="*/ 491600 w 808720"/>
                  <a:gd name="connsiteY4656" fmla="*/ 10400 h 1047182"/>
                  <a:gd name="connsiteX4657" fmla="*/ 490166 w 808720"/>
                  <a:gd name="connsiteY4657" fmla="*/ 10743 h 1047182"/>
                  <a:gd name="connsiteX4658" fmla="*/ 488368 w 808720"/>
                  <a:gd name="connsiteY4658" fmla="*/ 10884 h 1047182"/>
                  <a:gd name="connsiteX4659" fmla="*/ 487480 w 808720"/>
                  <a:gd name="connsiteY4659" fmla="*/ 10909 h 1047182"/>
                  <a:gd name="connsiteX4660" fmla="*/ 490108 w 808720"/>
                  <a:gd name="connsiteY4660" fmla="*/ 10129 h 1047182"/>
                  <a:gd name="connsiteX4661" fmla="*/ 491178 w 808720"/>
                  <a:gd name="connsiteY4661" fmla="*/ 9811 h 1047182"/>
                  <a:gd name="connsiteX4662" fmla="*/ 531319 w 808720"/>
                  <a:gd name="connsiteY4662" fmla="*/ 9527 h 1047182"/>
                  <a:gd name="connsiteX4663" fmla="*/ 531543 w 808720"/>
                  <a:gd name="connsiteY4663" fmla="*/ 9637 h 1047182"/>
                  <a:gd name="connsiteX4664" fmla="*/ 531470 w 808720"/>
                  <a:gd name="connsiteY4664" fmla="*/ 9692 h 1047182"/>
                  <a:gd name="connsiteX4665" fmla="*/ 531109 w 808720"/>
                  <a:gd name="connsiteY4665" fmla="*/ 9653 h 1047182"/>
                  <a:gd name="connsiteX4666" fmla="*/ 521016 w 808720"/>
                  <a:gd name="connsiteY4666" fmla="*/ 9519 h 1047182"/>
                  <a:gd name="connsiteX4667" fmla="*/ 520944 w 808720"/>
                  <a:gd name="connsiteY4667" fmla="*/ 9589 h 1047182"/>
                  <a:gd name="connsiteX4668" fmla="*/ 520782 w 808720"/>
                  <a:gd name="connsiteY4668" fmla="*/ 9623 h 1047182"/>
                  <a:gd name="connsiteX4669" fmla="*/ 520826 w 808720"/>
                  <a:gd name="connsiteY4669" fmla="*/ 9581 h 1047182"/>
                  <a:gd name="connsiteX4670" fmla="*/ 504420 w 808720"/>
                  <a:gd name="connsiteY4670" fmla="*/ 9512 h 1047182"/>
                  <a:gd name="connsiteX4671" fmla="*/ 504795 w 808720"/>
                  <a:gd name="connsiteY4671" fmla="*/ 9600 h 1047182"/>
                  <a:gd name="connsiteX4672" fmla="*/ 503007 w 808720"/>
                  <a:gd name="connsiteY4672" fmla="*/ 9740 h 1047182"/>
                  <a:gd name="connsiteX4673" fmla="*/ 517821 w 808720"/>
                  <a:gd name="connsiteY4673" fmla="*/ 9511 h 1047182"/>
                  <a:gd name="connsiteX4674" fmla="*/ 517959 w 808720"/>
                  <a:gd name="connsiteY4674" fmla="*/ 9562 h 1047182"/>
                  <a:gd name="connsiteX4675" fmla="*/ 517583 w 808720"/>
                  <a:gd name="connsiteY4675" fmla="*/ 9629 h 1047182"/>
                  <a:gd name="connsiteX4676" fmla="*/ 517827 w 808720"/>
                  <a:gd name="connsiteY4676" fmla="*/ 9507 h 1047182"/>
                  <a:gd name="connsiteX4677" fmla="*/ 517821 w 808720"/>
                  <a:gd name="connsiteY4677" fmla="*/ 9511 h 1047182"/>
                  <a:gd name="connsiteX4678" fmla="*/ 517817 w 808720"/>
                  <a:gd name="connsiteY4678" fmla="*/ 9509 h 1047182"/>
                  <a:gd name="connsiteX4679" fmla="*/ 437024 w 808720"/>
                  <a:gd name="connsiteY4679" fmla="*/ 9495 h 1047182"/>
                  <a:gd name="connsiteX4680" fmla="*/ 438319 w 808720"/>
                  <a:gd name="connsiteY4680" fmla="*/ 9546 h 1047182"/>
                  <a:gd name="connsiteX4681" fmla="*/ 435599 w 808720"/>
                  <a:gd name="connsiteY4681" fmla="*/ 9877 h 1047182"/>
                  <a:gd name="connsiteX4682" fmla="*/ 538405 w 808720"/>
                  <a:gd name="connsiteY4682" fmla="*/ 9493 h 1047182"/>
                  <a:gd name="connsiteX4683" fmla="*/ 538641 w 808720"/>
                  <a:gd name="connsiteY4683" fmla="*/ 9539 h 1047182"/>
                  <a:gd name="connsiteX4684" fmla="*/ 539656 w 808720"/>
                  <a:gd name="connsiteY4684" fmla="*/ 10570 h 1047182"/>
                  <a:gd name="connsiteX4685" fmla="*/ 539651 w 808720"/>
                  <a:gd name="connsiteY4685" fmla="*/ 10592 h 1047182"/>
                  <a:gd name="connsiteX4686" fmla="*/ 538134 w 808720"/>
                  <a:gd name="connsiteY4686" fmla="*/ 10425 h 1047182"/>
                  <a:gd name="connsiteX4687" fmla="*/ 537792 w 808720"/>
                  <a:gd name="connsiteY4687" fmla="*/ 9984 h 1047182"/>
                  <a:gd name="connsiteX4688" fmla="*/ 506168 w 808720"/>
                  <a:gd name="connsiteY4688" fmla="*/ 9493 h 1047182"/>
                  <a:gd name="connsiteX4689" fmla="*/ 505563 w 808720"/>
                  <a:gd name="connsiteY4689" fmla="*/ 9720 h 1047182"/>
                  <a:gd name="connsiteX4690" fmla="*/ 505396 w 808720"/>
                  <a:gd name="connsiteY4690" fmla="*/ 9742 h 1047182"/>
                  <a:gd name="connsiteX4691" fmla="*/ 504795 w 808720"/>
                  <a:gd name="connsiteY4691" fmla="*/ 9600 h 1047182"/>
                  <a:gd name="connsiteX4692" fmla="*/ 473151 w 808720"/>
                  <a:gd name="connsiteY4692" fmla="*/ 9489 h 1047182"/>
                  <a:gd name="connsiteX4693" fmla="*/ 473393 w 808720"/>
                  <a:gd name="connsiteY4693" fmla="*/ 9511 h 1047182"/>
                  <a:gd name="connsiteX4694" fmla="*/ 472866 w 808720"/>
                  <a:gd name="connsiteY4694" fmla="*/ 9567 h 1047182"/>
                  <a:gd name="connsiteX4695" fmla="*/ 464094 w 808720"/>
                  <a:gd name="connsiteY4695" fmla="*/ 10489 h 1047182"/>
                  <a:gd name="connsiteX4696" fmla="*/ 464283 w 808720"/>
                  <a:gd name="connsiteY4696" fmla="*/ 10449 h 1047182"/>
                  <a:gd name="connsiteX4697" fmla="*/ 471117 w 808720"/>
                  <a:gd name="connsiteY4697" fmla="*/ 9624 h 1047182"/>
                  <a:gd name="connsiteX4698" fmla="*/ 472269 w 808720"/>
                  <a:gd name="connsiteY4698" fmla="*/ 9547 h 1047182"/>
                  <a:gd name="connsiteX4699" fmla="*/ 528620 w 808720"/>
                  <a:gd name="connsiteY4699" fmla="*/ 9477 h 1047182"/>
                  <a:gd name="connsiteX4700" fmla="*/ 528735 w 808720"/>
                  <a:gd name="connsiteY4700" fmla="*/ 9536 h 1047182"/>
                  <a:gd name="connsiteX4701" fmla="*/ 528705 w 808720"/>
                  <a:gd name="connsiteY4701" fmla="*/ 9551 h 1047182"/>
                  <a:gd name="connsiteX4702" fmla="*/ 528617 w 808720"/>
                  <a:gd name="connsiteY4702" fmla="*/ 9495 h 1047182"/>
                  <a:gd name="connsiteX4703" fmla="*/ 517702 w 808720"/>
                  <a:gd name="connsiteY4703" fmla="*/ 9466 h 1047182"/>
                  <a:gd name="connsiteX4704" fmla="*/ 517817 w 808720"/>
                  <a:gd name="connsiteY4704" fmla="*/ 9509 h 1047182"/>
                  <a:gd name="connsiteX4705" fmla="*/ 516182 w 808720"/>
                  <a:gd name="connsiteY4705" fmla="*/ 9782 h 1047182"/>
                  <a:gd name="connsiteX4706" fmla="*/ 507738 w 808720"/>
                  <a:gd name="connsiteY4706" fmla="*/ 11189 h 1047182"/>
                  <a:gd name="connsiteX4707" fmla="*/ 508276 w 808720"/>
                  <a:gd name="connsiteY4707" fmla="*/ 10950 h 1047182"/>
                  <a:gd name="connsiteX4708" fmla="*/ 516563 w 808720"/>
                  <a:gd name="connsiteY4708" fmla="*/ 9645 h 1047182"/>
                  <a:gd name="connsiteX4709" fmla="*/ 472586 w 808720"/>
                  <a:gd name="connsiteY4709" fmla="*/ 9447 h 1047182"/>
                  <a:gd name="connsiteX4710" fmla="*/ 471863 w 808720"/>
                  <a:gd name="connsiteY4710" fmla="*/ 9534 h 1047182"/>
                  <a:gd name="connsiteX4711" fmla="*/ 471117 w 808720"/>
                  <a:gd name="connsiteY4711" fmla="*/ 9624 h 1047182"/>
                  <a:gd name="connsiteX4712" fmla="*/ 466850 w 808720"/>
                  <a:gd name="connsiteY4712" fmla="*/ 9909 h 1047182"/>
                  <a:gd name="connsiteX4713" fmla="*/ 467971 w 808720"/>
                  <a:gd name="connsiteY4713" fmla="*/ 9673 h 1047182"/>
                  <a:gd name="connsiteX4714" fmla="*/ 469376 w 808720"/>
                  <a:gd name="connsiteY4714" fmla="*/ 9590 h 1047182"/>
                  <a:gd name="connsiteX4715" fmla="*/ 471147 w 808720"/>
                  <a:gd name="connsiteY4715" fmla="*/ 9511 h 1047182"/>
                  <a:gd name="connsiteX4716" fmla="*/ 529201 w 808720"/>
                  <a:gd name="connsiteY4716" fmla="*/ 9443 h 1047182"/>
                  <a:gd name="connsiteX4717" fmla="*/ 530065 w 808720"/>
                  <a:gd name="connsiteY4717" fmla="*/ 9538 h 1047182"/>
                  <a:gd name="connsiteX4718" fmla="*/ 530614 w 808720"/>
                  <a:gd name="connsiteY4718" fmla="*/ 9776 h 1047182"/>
                  <a:gd name="connsiteX4719" fmla="*/ 529248 w 808720"/>
                  <a:gd name="connsiteY4719" fmla="*/ 9465 h 1047182"/>
                  <a:gd name="connsiteX4720" fmla="*/ 472641 w 808720"/>
                  <a:gd name="connsiteY4720" fmla="*/ 9440 h 1047182"/>
                  <a:gd name="connsiteX4721" fmla="*/ 472671 w 808720"/>
                  <a:gd name="connsiteY4721" fmla="*/ 9443 h 1047182"/>
                  <a:gd name="connsiteX4722" fmla="*/ 472586 w 808720"/>
                  <a:gd name="connsiteY4722" fmla="*/ 9447 h 1047182"/>
                  <a:gd name="connsiteX4723" fmla="*/ 452895 w 808720"/>
                  <a:gd name="connsiteY4723" fmla="*/ 9431 h 1047182"/>
                  <a:gd name="connsiteX4724" fmla="*/ 452474 w 808720"/>
                  <a:gd name="connsiteY4724" fmla="*/ 9553 h 1047182"/>
                  <a:gd name="connsiteX4725" fmla="*/ 448910 w 808720"/>
                  <a:gd name="connsiteY4725" fmla="*/ 9826 h 1047182"/>
                  <a:gd name="connsiteX4726" fmla="*/ 447730 w 808720"/>
                  <a:gd name="connsiteY4726" fmla="*/ 9916 h 1047182"/>
                  <a:gd name="connsiteX4727" fmla="*/ 447087 w 808720"/>
                  <a:gd name="connsiteY4727" fmla="*/ 9891 h 1047182"/>
                  <a:gd name="connsiteX4728" fmla="*/ 450402 w 808720"/>
                  <a:gd name="connsiteY4728" fmla="*/ 9583 h 1047182"/>
                  <a:gd name="connsiteX4729" fmla="*/ 451464 w 808720"/>
                  <a:gd name="connsiteY4729" fmla="*/ 9484 h 1047182"/>
                  <a:gd name="connsiteX4730" fmla="*/ 531315 w 808720"/>
                  <a:gd name="connsiteY4730" fmla="*/ 9428 h 1047182"/>
                  <a:gd name="connsiteX4731" fmla="*/ 531394 w 808720"/>
                  <a:gd name="connsiteY4731" fmla="*/ 9482 h 1047182"/>
                  <a:gd name="connsiteX4732" fmla="*/ 531319 w 808720"/>
                  <a:gd name="connsiteY4732" fmla="*/ 9527 h 1047182"/>
                  <a:gd name="connsiteX4733" fmla="*/ 531221 w 808720"/>
                  <a:gd name="connsiteY4733" fmla="*/ 9479 h 1047182"/>
                  <a:gd name="connsiteX4734" fmla="*/ 528972 w 808720"/>
                  <a:gd name="connsiteY4734" fmla="*/ 9417 h 1047182"/>
                  <a:gd name="connsiteX4735" fmla="*/ 529107 w 808720"/>
                  <a:gd name="connsiteY4735" fmla="*/ 9432 h 1047182"/>
                  <a:gd name="connsiteX4736" fmla="*/ 529248 w 808720"/>
                  <a:gd name="connsiteY4736" fmla="*/ 9465 h 1047182"/>
                  <a:gd name="connsiteX4737" fmla="*/ 529341 w 808720"/>
                  <a:gd name="connsiteY4737" fmla="*/ 9507 h 1047182"/>
                  <a:gd name="connsiteX4738" fmla="*/ 530052 w 808720"/>
                  <a:gd name="connsiteY4738" fmla="*/ 10116 h 1047182"/>
                  <a:gd name="connsiteX4739" fmla="*/ 529967 w 808720"/>
                  <a:gd name="connsiteY4739" fmla="*/ 10163 h 1047182"/>
                  <a:gd name="connsiteX4740" fmla="*/ 528735 w 808720"/>
                  <a:gd name="connsiteY4740" fmla="*/ 9536 h 1047182"/>
                  <a:gd name="connsiteX4741" fmla="*/ 527457 w 808720"/>
                  <a:gd name="connsiteY4741" fmla="*/ 9412 h 1047182"/>
                  <a:gd name="connsiteX4742" fmla="*/ 527417 w 808720"/>
                  <a:gd name="connsiteY4742" fmla="*/ 9442 h 1047182"/>
                  <a:gd name="connsiteX4743" fmla="*/ 525673 w 808720"/>
                  <a:gd name="connsiteY4743" fmla="*/ 9749 h 1047182"/>
                  <a:gd name="connsiteX4744" fmla="*/ 525622 w 808720"/>
                  <a:gd name="connsiteY4744" fmla="*/ 9733 h 1047182"/>
                  <a:gd name="connsiteX4745" fmla="*/ 474516 w 808720"/>
                  <a:gd name="connsiteY4745" fmla="*/ 9398 h 1047182"/>
                  <a:gd name="connsiteX4746" fmla="*/ 476444 w 808720"/>
                  <a:gd name="connsiteY4746" fmla="*/ 9582 h 1047182"/>
                  <a:gd name="connsiteX4747" fmla="*/ 476357 w 808720"/>
                  <a:gd name="connsiteY4747" fmla="*/ 9607 h 1047182"/>
                  <a:gd name="connsiteX4748" fmla="*/ 475845 w 808720"/>
                  <a:gd name="connsiteY4748" fmla="*/ 9664 h 1047182"/>
                  <a:gd name="connsiteX4749" fmla="*/ 475458 w 808720"/>
                  <a:gd name="connsiteY4749" fmla="*/ 9707 h 1047182"/>
                  <a:gd name="connsiteX4750" fmla="*/ 474563 w 808720"/>
                  <a:gd name="connsiteY4750" fmla="*/ 9622 h 1047182"/>
                  <a:gd name="connsiteX4751" fmla="*/ 473393 w 808720"/>
                  <a:gd name="connsiteY4751" fmla="*/ 9511 h 1047182"/>
                  <a:gd name="connsiteX4752" fmla="*/ 474408 w 808720"/>
                  <a:gd name="connsiteY4752" fmla="*/ 9405 h 1047182"/>
                  <a:gd name="connsiteX4753" fmla="*/ 508059 w 808720"/>
                  <a:gd name="connsiteY4753" fmla="*/ 9396 h 1047182"/>
                  <a:gd name="connsiteX4754" fmla="*/ 507401 w 808720"/>
                  <a:gd name="connsiteY4754" fmla="*/ 9599 h 1047182"/>
                  <a:gd name="connsiteX4755" fmla="*/ 507749 w 808720"/>
                  <a:gd name="connsiteY4755" fmla="*/ 9436 h 1047182"/>
                  <a:gd name="connsiteX4756" fmla="*/ 469305 w 808720"/>
                  <a:gd name="connsiteY4756" fmla="*/ 9392 h 1047182"/>
                  <a:gd name="connsiteX4757" fmla="*/ 469062 w 808720"/>
                  <a:gd name="connsiteY4757" fmla="*/ 9443 h 1047182"/>
                  <a:gd name="connsiteX4758" fmla="*/ 468972 w 808720"/>
                  <a:gd name="connsiteY4758" fmla="*/ 9462 h 1047182"/>
                  <a:gd name="connsiteX4759" fmla="*/ 466818 w 808720"/>
                  <a:gd name="connsiteY4759" fmla="*/ 9703 h 1047182"/>
                  <a:gd name="connsiteX4760" fmla="*/ 464736 w 808720"/>
                  <a:gd name="connsiteY4760" fmla="*/ 9796 h 1047182"/>
                  <a:gd name="connsiteX4761" fmla="*/ 464953 w 808720"/>
                  <a:gd name="connsiteY4761" fmla="*/ 9682 h 1047182"/>
                  <a:gd name="connsiteX4762" fmla="*/ 465017 w 808720"/>
                  <a:gd name="connsiteY4762" fmla="*/ 9649 h 1047182"/>
                  <a:gd name="connsiteX4763" fmla="*/ 466628 w 808720"/>
                  <a:gd name="connsiteY4763" fmla="*/ 9500 h 1047182"/>
                  <a:gd name="connsiteX4764" fmla="*/ 467478 w 808720"/>
                  <a:gd name="connsiteY4764" fmla="*/ 9465 h 1047182"/>
                  <a:gd name="connsiteX4765" fmla="*/ 468494 w 808720"/>
                  <a:gd name="connsiteY4765" fmla="*/ 9425 h 1047182"/>
                  <a:gd name="connsiteX4766" fmla="*/ 528441 w 808720"/>
                  <a:gd name="connsiteY4766" fmla="*/ 9386 h 1047182"/>
                  <a:gd name="connsiteX4767" fmla="*/ 528463 w 808720"/>
                  <a:gd name="connsiteY4767" fmla="*/ 9397 h 1047182"/>
                  <a:gd name="connsiteX4768" fmla="*/ 528617 w 808720"/>
                  <a:gd name="connsiteY4768" fmla="*/ 9495 h 1047182"/>
                  <a:gd name="connsiteX4769" fmla="*/ 528600 w 808720"/>
                  <a:gd name="connsiteY4769" fmla="*/ 9603 h 1047182"/>
                  <a:gd name="connsiteX4770" fmla="*/ 527795 w 808720"/>
                  <a:gd name="connsiteY4770" fmla="*/ 10006 h 1047182"/>
                  <a:gd name="connsiteX4771" fmla="*/ 528101 w 808720"/>
                  <a:gd name="connsiteY4771" fmla="*/ 9516 h 1047182"/>
                  <a:gd name="connsiteX4772" fmla="*/ 434116 w 808720"/>
                  <a:gd name="connsiteY4772" fmla="*/ 9380 h 1047182"/>
                  <a:gd name="connsiteX4773" fmla="*/ 435804 w 808720"/>
                  <a:gd name="connsiteY4773" fmla="*/ 9447 h 1047182"/>
                  <a:gd name="connsiteX4774" fmla="*/ 429052 w 808720"/>
                  <a:gd name="connsiteY4774" fmla="*/ 10311 h 1047182"/>
                  <a:gd name="connsiteX4775" fmla="*/ 426862 w 808720"/>
                  <a:gd name="connsiteY4775" fmla="*/ 10392 h 1047182"/>
                  <a:gd name="connsiteX4776" fmla="*/ 529056 w 808720"/>
                  <a:gd name="connsiteY4776" fmla="*/ 9376 h 1047182"/>
                  <a:gd name="connsiteX4777" fmla="*/ 529201 w 808720"/>
                  <a:gd name="connsiteY4777" fmla="*/ 9443 h 1047182"/>
                  <a:gd name="connsiteX4778" fmla="*/ 529107 w 808720"/>
                  <a:gd name="connsiteY4778" fmla="*/ 9432 h 1047182"/>
                  <a:gd name="connsiteX4779" fmla="*/ 528994 w 808720"/>
                  <a:gd name="connsiteY4779" fmla="*/ 9406 h 1047182"/>
                  <a:gd name="connsiteX4780" fmla="*/ 442380 w 808720"/>
                  <a:gd name="connsiteY4780" fmla="*/ 9374 h 1047182"/>
                  <a:gd name="connsiteX4781" fmla="*/ 441992 w 808720"/>
                  <a:gd name="connsiteY4781" fmla="*/ 9450 h 1047182"/>
                  <a:gd name="connsiteX4782" fmla="*/ 440472 w 808720"/>
                  <a:gd name="connsiteY4782" fmla="*/ 9631 h 1047182"/>
                  <a:gd name="connsiteX4783" fmla="*/ 440325 w 808720"/>
                  <a:gd name="connsiteY4783" fmla="*/ 9625 h 1047182"/>
                  <a:gd name="connsiteX4784" fmla="*/ 502136 w 808720"/>
                  <a:gd name="connsiteY4784" fmla="*/ 9373 h 1047182"/>
                  <a:gd name="connsiteX4785" fmla="*/ 501742 w 808720"/>
                  <a:gd name="connsiteY4785" fmla="*/ 9553 h 1047182"/>
                  <a:gd name="connsiteX4786" fmla="*/ 499368 w 808720"/>
                  <a:gd name="connsiteY4786" fmla="*/ 9924 h 1047182"/>
                  <a:gd name="connsiteX4787" fmla="*/ 474256 w 808720"/>
                  <a:gd name="connsiteY4787" fmla="*/ 9373 h 1047182"/>
                  <a:gd name="connsiteX4788" fmla="*/ 474496 w 808720"/>
                  <a:gd name="connsiteY4788" fmla="*/ 9396 h 1047182"/>
                  <a:gd name="connsiteX4789" fmla="*/ 474408 w 808720"/>
                  <a:gd name="connsiteY4789" fmla="*/ 9405 h 1047182"/>
                  <a:gd name="connsiteX4790" fmla="*/ 473151 w 808720"/>
                  <a:gd name="connsiteY4790" fmla="*/ 9489 h 1047182"/>
                  <a:gd name="connsiteX4791" fmla="*/ 472671 w 808720"/>
                  <a:gd name="connsiteY4791" fmla="*/ 9443 h 1047182"/>
                  <a:gd name="connsiteX4792" fmla="*/ 495896 w 808720"/>
                  <a:gd name="connsiteY4792" fmla="*/ 9370 h 1047182"/>
                  <a:gd name="connsiteX4793" fmla="*/ 493479 w 808720"/>
                  <a:gd name="connsiteY4793" fmla="*/ 10239 h 1047182"/>
                  <a:gd name="connsiteX4794" fmla="*/ 492606 w 808720"/>
                  <a:gd name="connsiteY4794" fmla="*/ 10553 h 1047182"/>
                  <a:gd name="connsiteX4795" fmla="*/ 491191 w 808720"/>
                  <a:gd name="connsiteY4795" fmla="*/ 10663 h 1047182"/>
                  <a:gd name="connsiteX4796" fmla="*/ 491600 w 808720"/>
                  <a:gd name="connsiteY4796" fmla="*/ 10400 h 1047182"/>
                  <a:gd name="connsiteX4797" fmla="*/ 492415 w 808720"/>
                  <a:gd name="connsiteY4797" fmla="*/ 10204 h 1047182"/>
                  <a:gd name="connsiteX4798" fmla="*/ 528496 w 808720"/>
                  <a:gd name="connsiteY4798" fmla="*/ 9365 h 1047182"/>
                  <a:gd name="connsiteX4799" fmla="*/ 528636 w 808720"/>
                  <a:gd name="connsiteY4799" fmla="*/ 9380 h 1047182"/>
                  <a:gd name="connsiteX4800" fmla="*/ 528620 w 808720"/>
                  <a:gd name="connsiteY4800" fmla="*/ 9477 h 1047182"/>
                  <a:gd name="connsiteX4801" fmla="*/ 528463 w 808720"/>
                  <a:gd name="connsiteY4801" fmla="*/ 9397 h 1047182"/>
                  <a:gd name="connsiteX4802" fmla="*/ 528444 w 808720"/>
                  <a:gd name="connsiteY4802" fmla="*/ 9385 h 1047182"/>
                  <a:gd name="connsiteX4803" fmla="*/ 490606 w 808720"/>
                  <a:gd name="connsiteY4803" fmla="*/ 9364 h 1047182"/>
                  <a:gd name="connsiteX4804" fmla="*/ 489629 w 808720"/>
                  <a:gd name="connsiteY4804" fmla="*/ 9664 h 1047182"/>
                  <a:gd name="connsiteX4805" fmla="*/ 487698 w 808720"/>
                  <a:gd name="connsiteY4805" fmla="*/ 10051 h 1047182"/>
                  <a:gd name="connsiteX4806" fmla="*/ 485640 w 808720"/>
                  <a:gd name="connsiteY4806" fmla="*/ 10462 h 1047182"/>
                  <a:gd name="connsiteX4807" fmla="*/ 485175 w 808720"/>
                  <a:gd name="connsiteY4807" fmla="*/ 10417 h 1047182"/>
                  <a:gd name="connsiteX4808" fmla="*/ 486851 w 808720"/>
                  <a:gd name="connsiteY4808" fmla="*/ 10023 h 1047182"/>
                  <a:gd name="connsiteX4809" fmla="*/ 488967 w 808720"/>
                  <a:gd name="connsiteY4809" fmla="*/ 9525 h 1047182"/>
                  <a:gd name="connsiteX4810" fmla="*/ 507919 w 808720"/>
                  <a:gd name="connsiteY4810" fmla="*/ 9356 h 1047182"/>
                  <a:gd name="connsiteX4811" fmla="*/ 507749 w 808720"/>
                  <a:gd name="connsiteY4811" fmla="*/ 9436 h 1047182"/>
                  <a:gd name="connsiteX4812" fmla="*/ 506775 w 808720"/>
                  <a:gd name="connsiteY4812" fmla="*/ 9562 h 1047182"/>
                  <a:gd name="connsiteX4813" fmla="*/ 507296 w 808720"/>
                  <a:gd name="connsiteY4813" fmla="*/ 9405 h 1047182"/>
                  <a:gd name="connsiteX4814" fmla="*/ 473351 w 808720"/>
                  <a:gd name="connsiteY4814" fmla="*/ 9355 h 1047182"/>
                  <a:gd name="connsiteX4815" fmla="*/ 472641 w 808720"/>
                  <a:gd name="connsiteY4815" fmla="*/ 9440 h 1047182"/>
                  <a:gd name="connsiteX4816" fmla="*/ 472357 w 808720"/>
                  <a:gd name="connsiteY4816" fmla="*/ 9413 h 1047182"/>
                  <a:gd name="connsiteX4817" fmla="*/ 426444 w 808720"/>
                  <a:gd name="connsiteY4817" fmla="*/ 9353 h 1047182"/>
                  <a:gd name="connsiteX4818" fmla="*/ 423091 w 808720"/>
                  <a:gd name="connsiteY4818" fmla="*/ 9915 h 1047182"/>
                  <a:gd name="connsiteX4819" fmla="*/ 421198 w 808720"/>
                  <a:gd name="connsiteY4819" fmla="*/ 10168 h 1047182"/>
                  <a:gd name="connsiteX4820" fmla="*/ 423265 w 808720"/>
                  <a:gd name="connsiteY4820" fmla="*/ 9790 h 1047182"/>
                  <a:gd name="connsiteX4821" fmla="*/ 426179 w 808720"/>
                  <a:gd name="connsiteY4821" fmla="*/ 9389 h 1047182"/>
                  <a:gd name="connsiteX4822" fmla="*/ 528373 w 808720"/>
                  <a:gd name="connsiteY4822" fmla="*/ 9352 h 1047182"/>
                  <a:gd name="connsiteX4823" fmla="*/ 528395 w 808720"/>
                  <a:gd name="connsiteY4823" fmla="*/ 9354 h 1047182"/>
                  <a:gd name="connsiteX4824" fmla="*/ 528444 w 808720"/>
                  <a:gd name="connsiteY4824" fmla="*/ 9385 h 1047182"/>
                  <a:gd name="connsiteX4825" fmla="*/ 528441 w 808720"/>
                  <a:gd name="connsiteY4825" fmla="*/ 9386 h 1047182"/>
                  <a:gd name="connsiteX4826" fmla="*/ 545350 w 808720"/>
                  <a:gd name="connsiteY4826" fmla="*/ 9334 h 1047182"/>
                  <a:gd name="connsiteX4827" fmla="*/ 547041 w 808720"/>
                  <a:gd name="connsiteY4827" fmla="*/ 9733 h 1047182"/>
                  <a:gd name="connsiteX4828" fmla="*/ 550724 w 808720"/>
                  <a:gd name="connsiteY4828" fmla="*/ 10604 h 1047182"/>
                  <a:gd name="connsiteX4829" fmla="*/ 547909 w 808720"/>
                  <a:gd name="connsiteY4829" fmla="*/ 14072 h 1047182"/>
                  <a:gd name="connsiteX4830" fmla="*/ 547717 w 808720"/>
                  <a:gd name="connsiteY4830" fmla="*/ 14309 h 1047182"/>
                  <a:gd name="connsiteX4831" fmla="*/ 546338 w 808720"/>
                  <a:gd name="connsiteY4831" fmla="*/ 12797 h 1047182"/>
                  <a:gd name="connsiteX4832" fmla="*/ 544286 w 808720"/>
                  <a:gd name="connsiteY4832" fmla="*/ 15671 h 1047182"/>
                  <a:gd name="connsiteX4833" fmla="*/ 544209 w 808720"/>
                  <a:gd name="connsiteY4833" fmla="*/ 12931 h 1047182"/>
                  <a:gd name="connsiteX4834" fmla="*/ 528645 w 808720"/>
                  <a:gd name="connsiteY4834" fmla="*/ 9327 h 1047182"/>
                  <a:gd name="connsiteX4835" fmla="*/ 528994 w 808720"/>
                  <a:gd name="connsiteY4835" fmla="*/ 9406 h 1047182"/>
                  <a:gd name="connsiteX4836" fmla="*/ 528972 w 808720"/>
                  <a:gd name="connsiteY4836" fmla="*/ 9417 h 1047182"/>
                  <a:gd name="connsiteX4837" fmla="*/ 528636 w 808720"/>
                  <a:gd name="connsiteY4837" fmla="*/ 9380 h 1047182"/>
                  <a:gd name="connsiteX4838" fmla="*/ 503210 w 808720"/>
                  <a:gd name="connsiteY4838" fmla="*/ 9324 h 1047182"/>
                  <a:gd name="connsiteX4839" fmla="*/ 501555 w 808720"/>
                  <a:gd name="connsiteY4839" fmla="*/ 9638 h 1047182"/>
                  <a:gd name="connsiteX4840" fmla="*/ 501742 w 808720"/>
                  <a:gd name="connsiteY4840" fmla="*/ 9553 h 1047182"/>
                  <a:gd name="connsiteX4841" fmla="*/ 528102 w 808720"/>
                  <a:gd name="connsiteY4841" fmla="*/ 9322 h 1047182"/>
                  <a:gd name="connsiteX4842" fmla="*/ 528215 w 808720"/>
                  <a:gd name="connsiteY4842" fmla="*/ 9334 h 1047182"/>
                  <a:gd name="connsiteX4843" fmla="*/ 528101 w 808720"/>
                  <a:gd name="connsiteY4843" fmla="*/ 9516 h 1047182"/>
                  <a:gd name="connsiteX4844" fmla="*/ 526674 w 808720"/>
                  <a:gd name="connsiteY4844" fmla="*/ 10064 h 1047182"/>
                  <a:gd name="connsiteX4845" fmla="*/ 526614 w 808720"/>
                  <a:gd name="connsiteY4845" fmla="*/ 10045 h 1047182"/>
                  <a:gd name="connsiteX4846" fmla="*/ 527417 w 808720"/>
                  <a:gd name="connsiteY4846" fmla="*/ 9442 h 1047182"/>
                  <a:gd name="connsiteX4847" fmla="*/ 473668 w 808720"/>
                  <a:gd name="connsiteY4847" fmla="*/ 9316 h 1047182"/>
                  <a:gd name="connsiteX4848" fmla="*/ 473794 w 808720"/>
                  <a:gd name="connsiteY4848" fmla="*/ 9328 h 1047182"/>
                  <a:gd name="connsiteX4849" fmla="*/ 473351 w 808720"/>
                  <a:gd name="connsiteY4849" fmla="*/ 9355 h 1047182"/>
                  <a:gd name="connsiteX4850" fmla="*/ 432406 w 808720"/>
                  <a:gd name="connsiteY4850" fmla="*/ 9313 h 1047182"/>
                  <a:gd name="connsiteX4851" fmla="*/ 433419 w 808720"/>
                  <a:gd name="connsiteY4851" fmla="*/ 9353 h 1047182"/>
                  <a:gd name="connsiteX4852" fmla="*/ 427086 w 808720"/>
                  <a:gd name="connsiteY4852" fmla="*/ 10056 h 1047182"/>
                  <a:gd name="connsiteX4853" fmla="*/ 424549 w 808720"/>
                  <a:gd name="connsiteY4853" fmla="*/ 10477 h 1047182"/>
                  <a:gd name="connsiteX4854" fmla="*/ 422986 w 808720"/>
                  <a:gd name="connsiteY4854" fmla="*/ 10535 h 1047182"/>
                  <a:gd name="connsiteX4855" fmla="*/ 429151 w 808720"/>
                  <a:gd name="connsiteY4855" fmla="*/ 9680 h 1047182"/>
                  <a:gd name="connsiteX4856" fmla="*/ 471287 w 808720"/>
                  <a:gd name="connsiteY4856" fmla="*/ 9312 h 1047182"/>
                  <a:gd name="connsiteX4857" fmla="*/ 472357 w 808720"/>
                  <a:gd name="connsiteY4857" fmla="*/ 9413 h 1047182"/>
                  <a:gd name="connsiteX4858" fmla="*/ 470864 w 808720"/>
                  <a:gd name="connsiteY4858" fmla="*/ 9502 h 1047182"/>
                  <a:gd name="connsiteX4859" fmla="*/ 469376 w 808720"/>
                  <a:gd name="connsiteY4859" fmla="*/ 9590 h 1047182"/>
                  <a:gd name="connsiteX4860" fmla="*/ 468095 w 808720"/>
                  <a:gd name="connsiteY4860" fmla="*/ 9646 h 1047182"/>
                  <a:gd name="connsiteX4861" fmla="*/ 468972 w 808720"/>
                  <a:gd name="connsiteY4861" fmla="*/ 9462 h 1047182"/>
                  <a:gd name="connsiteX4862" fmla="*/ 469124 w 808720"/>
                  <a:gd name="connsiteY4862" fmla="*/ 9445 h 1047182"/>
                  <a:gd name="connsiteX4863" fmla="*/ 469762 w 808720"/>
                  <a:gd name="connsiteY4863" fmla="*/ 9373 h 1047182"/>
                  <a:gd name="connsiteX4864" fmla="*/ 426711 w 808720"/>
                  <a:gd name="connsiteY4864" fmla="*/ 9308 h 1047182"/>
                  <a:gd name="connsiteX4865" fmla="*/ 426461 w 808720"/>
                  <a:gd name="connsiteY4865" fmla="*/ 9350 h 1047182"/>
                  <a:gd name="connsiteX4866" fmla="*/ 426179 w 808720"/>
                  <a:gd name="connsiteY4866" fmla="*/ 9389 h 1047182"/>
                  <a:gd name="connsiteX4867" fmla="*/ 423382 w 808720"/>
                  <a:gd name="connsiteY4867" fmla="*/ 9768 h 1047182"/>
                  <a:gd name="connsiteX4868" fmla="*/ 424845 w 808720"/>
                  <a:gd name="connsiteY4868" fmla="*/ 9500 h 1047182"/>
                  <a:gd name="connsiteX4869" fmla="*/ 528648 w 808720"/>
                  <a:gd name="connsiteY4869" fmla="*/ 9307 h 1047182"/>
                  <a:gd name="connsiteX4870" fmla="*/ 528645 w 808720"/>
                  <a:gd name="connsiteY4870" fmla="*/ 9327 h 1047182"/>
                  <a:gd name="connsiteX4871" fmla="*/ 528614 w 808720"/>
                  <a:gd name="connsiteY4871" fmla="*/ 9320 h 1047182"/>
                  <a:gd name="connsiteX4872" fmla="*/ 528260 w 808720"/>
                  <a:gd name="connsiteY4872" fmla="*/ 9294 h 1047182"/>
                  <a:gd name="connsiteX4873" fmla="*/ 528373 w 808720"/>
                  <a:gd name="connsiteY4873" fmla="*/ 9352 h 1047182"/>
                  <a:gd name="connsiteX4874" fmla="*/ 528215 w 808720"/>
                  <a:gd name="connsiteY4874" fmla="*/ 9334 h 1047182"/>
                  <a:gd name="connsiteX4875" fmla="*/ 528238 w 808720"/>
                  <a:gd name="connsiteY4875" fmla="*/ 9298 h 1047182"/>
                  <a:gd name="connsiteX4876" fmla="*/ 480764 w 808720"/>
                  <a:gd name="connsiteY4876" fmla="*/ 9288 h 1047182"/>
                  <a:gd name="connsiteX4877" fmla="*/ 478557 w 808720"/>
                  <a:gd name="connsiteY4877" fmla="*/ 9753 h 1047182"/>
                  <a:gd name="connsiteX4878" fmla="*/ 478454 w 808720"/>
                  <a:gd name="connsiteY4878" fmla="*/ 9774 h 1047182"/>
                  <a:gd name="connsiteX4879" fmla="*/ 478053 w 808720"/>
                  <a:gd name="connsiteY4879" fmla="*/ 9736 h 1047182"/>
                  <a:gd name="connsiteX4880" fmla="*/ 477736 w 808720"/>
                  <a:gd name="connsiteY4880" fmla="*/ 9706 h 1047182"/>
                  <a:gd name="connsiteX4881" fmla="*/ 476158 w 808720"/>
                  <a:gd name="connsiteY4881" fmla="*/ 9288 h 1047182"/>
                  <a:gd name="connsiteX4882" fmla="*/ 474516 w 808720"/>
                  <a:gd name="connsiteY4882" fmla="*/ 9398 h 1047182"/>
                  <a:gd name="connsiteX4883" fmla="*/ 474496 w 808720"/>
                  <a:gd name="connsiteY4883" fmla="*/ 9396 h 1047182"/>
                  <a:gd name="connsiteX4884" fmla="*/ 475049 w 808720"/>
                  <a:gd name="connsiteY4884" fmla="*/ 9337 h 1047182"/>
                  <a:gd name="connsiteX4885" fmla="*/ 426972 w 808720"/>
                  <a:gd name="connsiteY4885" fmla="*/ 9281 h 1047182"/>
                  <a:gd name="connsiteX4886" fmla="*/ 426444 w 808720"/>
                  <a:gd name="connsiteY4886" fmla="*/ 9353 h 1047182"/>
                  <a:gd name="connsiteX4887" fmla="*/ 426461 w 808720"/>
                  <a:gd name="connsiteY4887" fmla="*/ 9350 h 1047182"/>
                  <a:gd name="connsiteX4888" fmla="*/ 426928 w 808720"/>
                  <a:gd name="connsiteY4888" fmla="*/ 9286 h 1047182"/>
                  <a:gd name="connsiteX4889" fmla="*/ 503438 w 808720"/>
                  <a:gd name="connsiteY4889" fmla="*/ 9281 h 1047182"/>
                  <a:gd name="connsiteX4890" fmla="*/ 503458 w 808720"/>
                  <a:gd name="connsiteY4890" fmla="*/ 9285 h 1047182"/>
                  <a:gd name="connsiteX4891" fmla="*/ 503210 w 808720"/>
                  <a:gd name="connsiteY4891" fmla="*/ 9324 h 1047182"/>
                  <a:gd name="connsiteX4892" fmla="*/ 528227 w 808720"/>
                  <a:gd name="connsiteY4892" fmla="*/ 9277 h 1047182"/>
                  <a:gd name="connsiteX4893" fmla="*/ 528245 w 808720"/>
                  <a:gd name="connsiteY4893" fmla="*/ 9286 h 1047182"/>
                  <a:gd name="connsiteX4894" fmla="*/ 528238 w 808720"/>
                  <a:gd name="connsiteY4894" fmla="*/ 9298 h 1047182"/>
                  <a:gd name="connsiteX4895" fmla="*/ 528102 w 808720"/>
                  <a:gd name="connsiteY4895" fmla="*/ 9322 h 1047182"/>
                  <a:gd name="connsiteX4896" fmla="*/ 528023 w 808720"/>
                  <a:gd name="connsiteY4896" fmla="*/ 9313 h 1047182"/>
                  <a:gd name="connsiteX4897" fmla="*/ 527645 w 808720"/>
                  <a:gd name="connsiteY4897" fmla="*/ 9271 h 1047182"/>
                  <a:gd name="connsiteX4898" fmla="*/ 528023 w 808720"/>
                  <a:gd name="connsiteY4898" fmla="*/ 9313 h 1047182"/>
                  <a:gd name="connsiteX4899" fmla="*/ 527457 w 808720"/>
                  <a:gd name="connsiteY4899" fmla="*/ 9412 h 1047182"/>
                  <a:gd name="connsiteX4900" fmla="*/ 528264 w 808720"/>
                  <a:gd name="connsiteY4900" fmla="*/ 9271 h 1047182"/>
                  <a:gd name="connsiteX4901" fmla="*/ 528292 w 808720"/>
                  <a:gd name="connsiteY4901" fmla="*/ 9288 h 1047182"/>
                  <a:gd name="connsiteX4902" fmla="*/ 528260 w 808720"/>
                  <a:gd name="connsiteY4902" fmla="*/ 9294 h 1047182"/>
                  <a:gd name="connsiteX4903" fmla="*/ 528245 w 808720"/>
                  <a:gd name="connsiteY4903" fmla="*/ 9286 h 1047182"/>
                  <a:gd name="connsiteX4904" fmla="*/ 528254 w 808720"/>
                  <a:gd name="connsiteY4904" fmla="*/ 9273 h 1047182"/>
                  <a:gd name="connsiteX4905" fmla="*/ 528396 w 808720"/>
                  <a:gd name="connsiteY4905" fmla="*/ 9270 h 1047182"/>
                  <a:gd name="connsiteX4906" fmla="*/ 528614 w 808720"/>
                  <a:gd name="connsiteY4906" fmla="*/ 9320 h 1047182"/>
                  <a:gd name="connsiteX4907" fmla="*/ 528496 w 808720"/>
                  <a:gd name="connsiteY4907" fmla="*/ 9365 h 1047182"/>
                  <a:gd name="connsiteX4908" fmla="*/ 528395 w 808720"/>
                  <a:gd name="connsiteY4908" fmla="*/ 9354 h 1047182"/>
                  <a:gd name="connsiteX4909" fmla="*/ 528292 w 808720"/>
                  <a:gd name="connsiteY4909" fmla="*/ 9288 h 1047182"/>
                  <a:gd name="connsiteX4910" fmla="*/ 509028 w 808720"/>
                  <a:gd name="connsiteY4910" fmla="*/ 9270 h 1047182"/>
                  <a:gd name="connsiteX4911" fmla="*/ 508059 w 808720"/>
                  <a:gd name="connsiteY4911" fmla="*/ 9396 h 1047182"/>
                  <a:gd name="connsiteX4912" fmla="*/ 508277 w 808720"/>
                  <a:gd name="connsiteY4912" fmla="*/ 9328 h 1047182"/>
                  <a:gd name="connsiteX4913" fmla="*/ 545070 w 808720"/>
                  <a:gd name="connsiteY4913" fmla="*/ 9267 h 1047182"/>
                  <a:gd name="connsiteX4914" fmla="*/ 545280 w 808720"/>
                  <a:gd name="connsiteY4914" fmla="*/ 9317 h 1047182"/>
                  <a:gd name="connsiteX4915" fmla="*/ 544197 w 808720"/>
                  <a:gd name="connsiteY4915" fmla="*/ 12488 h 1047182"/>
                  <a:gd name="connsiteX4916" fmla="*/ 544162 w 808720"/>
                  <a:gd name="connsiteY4916" fmla="*/ 11242 h 1047182"/>
                  <a:gd name="connsiteX4917" fmla="*/ 540212 w 808720"/>
                  <a:gd name="connsiteY4917" fmla="*/ 9257 h 1047182"/>
                  <a:gd name="connsiteX4918" fmla="*/ 540826 w 808720"/>
                  <a:gd name="connsiteY4918" fmla="*/ 9962 h 1047182"/>
                  <a:gd name="connsiteX4919" fmla="*/ 540563 w 808720"/>
                  <a:gd name="connsiteY4919" fmla="*/ 9911 h 1047182"/>
                  <a:gd name="connsiteX4920" fmla="*/ 483529 w 808720"/>
                  <a:gd name="connsiteY4920" fmla="*/ 9257 h 1047182"/>
                  <a:gd name="connsiteX4921" fmla="*/ 482127 w 808720"/>
                  <a:gd name="connsiteY4921" fmla="*/ 9586 h 1047182"/>
                  <a:gd name="connsiteX4922" fmla="*/ 480022 w 808720"/>
                  <a:gd name="connsiteY4922" fmla="*/ 9800 h 1047182"/>
                  <a:gd name="connsiteX4923" fmla="*/ 479392 w 808720"/>
                  <a:gd name="connsiteY4923" fmla="*/ 9864 h 1047182"/>
                  <a:gd name="connsiteX4924" fmla="*/ 478856 w 808720"/>
                  <a:gd name="connsiteY4924" fmla="*/ 9813 h 1047182"/>
                  <a:gd name="connsiteX4925" fmla="*/ 479190 w 808720"/>
                  <a:gd name="connsiteY4925" fmla="*/ 9773 h 1047182"/>
                  <a:gd name="connsiteX4926" fmla="*/ 528273 w 808720"/>
                  <a:gd name="connsiteY4926" fmla="*/ 9242 h 1047182"/>
                  <a:gd name="connsiteX4927" fmla="*/ 528341 w 808720"/>
                  <a:gd name="connsiteY4927" fmla="*/ 9257 h 1047182"/>
                  <a:gd name="connsiteX4928" fmla="*/ 528264 w 808720"/>
                  <a:gd name="connsiteY4928" fmla="*/ 9271 h 1047182"/>
                  <a:gd name="connsiteX4929" fmla="*/ 528257 w 808720"/>
                  <a:gd name="connsiteY4929" fmla="*/ 9266 h 1047182"/>
                  <a:gd name="connsiteX4930" fmla="*/ 430484 w 808720"/>
                  <a:gd name="connsiteY4930" fmla="*/ 9237 h 1047182"/>
                  <a:gd name="connsiteX4931" fmla="*/ 431937 w 808720"/>
                  <a:gd name="connsiteY4931" fmla="*/ 9294 h 1047182"/>
                  <a:gd name="connsiteX4932" fmla="*/ 429151 w 808720"/>
                  <a:gd name="connsiteY4932" fmla="*/ 9680 h 1047182"/>
                  <a:gd name="connsiteX4933" fmla="*/ 424705 w 808720"/>
                  <a:gd name="connsiteY4933" fmla="*/ 10183 h 1047182"/>
                  <a:gd name="connsiteX4934" fmla="*/ 429368 w 808720"/>
                  <a:gd name="connsiteY4934" fmla="*/ 9386 h 1047182"/>
                  <a:gd name="connsiteX4935" fmla="*/ 496289 w 808720"/>
                  <a:gd name="connsiteY4935" fmla="*/ 9229 h 1047182"/>
                  <a:gd name="connsiteX4936" fmla="*/ 496070 w 808720"/>
                  <a:gd name="connsiteY4936" fmla="*/ 9329 h 1047182"/>
                  <a:gd name="connsiteX4937" fmla="*/ 495896 w 808720"/>
                  <a:gd name="connsiteY4937" fmla="*/ 9370 h 1047182"/>
                  <a:gd name="connsiteX4938" fmla="*/ 531817 w 808720"/>
                  <a:gd name="connsiteY4938" fmla="*/ 9228 h 1047182"/>
                  <a:gd name="connsiteX4939" fmla="*/ 531976 w 808720"/>
                  <a:gd name="connsiteY4939" fmla="*/ 9313 h 1047182"/>
                  <a:gd name="connsiteX4940" fmla="*/ 531581 w 808720"/>
                  <a:gd name="connsiteY4940" fmla="*/ 9609 h 1047182"/>
                  <a:gd name="connsiteX4941" fmla="*/ 531394 w 808720"/>
                  <a:gd name="connsiteY4941" fmla="*/ 9482 h 1047182"/>
                  <a:gd name="connsiteX4942" fmla="*/ 430121 w 808720"/>
                  <a:gd name="connsiteY4942" fmla="*/ 9223 h 1047182"/>
                  <a:gd name="connsiteX4943" fmla="*/ 430285 w 808720"/>
                  <a:gd name="connsiteY4943" fmla="*/ 9229 h 1047182"/>
                  <a:gd name="connsiteX4944" fmla="*/ 429368 w 808720"/>
                  <a:gd name="connsiteY4944" fmla="*/ 9386 h 1047182"/>
                  <a:gd name="connsiteX4945" fmla="*/ 422988 w 808720"/>
                  <a:gd name="connsiteY4945" fmla="*/ 10237 h 1047182"/>
                  <a:gd name="connsiteX4946" fmla="*/ 426718 w 808720"/>
                  <a:gd name="connsiteY4946" fmla="*/ 9597 h 1047182"/>
                  <a:gd name="connsiteX4947" fmla="*/ 523984 w 808720"/>
                  <a:gd name="connsiteY4947" fmla="*/ 9219 h 1047182"/>
                  <a:gd name="connsiteX4948" fmla="*/ 524431 w 808720"/>
                  <a:gd name="connsiteY4948" fmla="*/ 9359 h 1047182"/>
                  <a:gd name="connsiteX4949" fmla="*/ 523188 w 808720"/>
                  <a:gd name="connsiteY4949" fmla="*/ 9629 h 1047182"/>
                  <a:gd name="connsiteX4950" fmla="*/ 523309 w 808720"/>
                  <a:gd name="connsiteY4950" fmla="*/ 9508 h 1047182"/>
                  <a:gd name="connsiteX4951" fmla="*/ 458662 w 808720"/>
                  <a:gd name="connsiteY4951" fmla="*/ 9218 h 1047182"/>
                  <a:gd name="connsiteX4952" fmla="*/ 452167 w 808720"/>
                  <a:gd name="connsiteY4952" fmla="*/ 9642 h 1047182"/>
                  <a:gd name="connsiteX4953" fmla="*/ 452474 w 808720"/>
                  <a:gd name="connsiteY4953" fmla="*/ 9553 h 1047182"/>
                  <a:gd name="connsiteX4954" fmla="*/ 455154 w 808720"/>
                  <a:gd name="connsiteY4954" fmla="*/ 9348 h 1047182"/>
                  <a:gd name="connsiteX4955" fmla="*/ 532103 w 808720"/>
                  <a:gd name="connsiteY4955" fmla="*/ 9217 h 1047182"/>
                  <a:gd name="connsiteX4956" fmla="*/ 534284 w 808720"/>
                  <a:gd name="connsiteY4956" fmla="*/ 10002 h 1047182"/>
                  <a:gd name="connsiteX4957" fmla="*/ 533010 w 808720"/>
                  <a:gd name="connsiteY4957" fmla="*/ 9862 h 1047182"/>
                  <a:gd name="connsiteX4958" fmla="*/ 531976 w 808720"/>
                  <a:gd name="connsiteY4958" fmla="*/ 9313 h 1047182"/>
                  <a:gd name="connsiteX4959" fmla="*/ 521943 w 808720"/>
                  <a:gd name="connsiteY4959" fmla="*/ 9216 h 1047182"/>
                  <a:gd name="connsiteX4960" fmla="*/ 521484 w 808720"/>
                  <a:gd name="connsiteY4960" fmla="*/ 9477 h 1047182"/>
                  <a:gd name="connsiteX4961" fmla="*/ 521059 w 808720"/>
                  <a:gd name="connsiteY4961" fmla="*/ 9565 h 1047182"/>
                  <a:gd name="connsiteX4962" fmla="*/ 521148 w 808720"/>
                  <a:gd name="connsiteY4962" fmla="*/ 9476 h 1047182"/>
                  <a:gd name="connsiteX4963" fmla="*/ 528708 w 808720"/>
                  <a:gd name="connsiteY4963" fmla="*/ 9215 h 1047182"/>
                  <a:gd name="connsiteX4964" fmla="*/ 528789 w 808720"/>
                  <a:gd name="connsiteY4964" fmla="*/ 9253 h 1047182"/>
                  <a:gd name="connsiteX4965" fmla="*/ 528648 w 808720"/>
                  <a:gd name="connsiteY4965" fmla="*/ 9307 h 1047182"/>
                  <a:gd name="connsiteX4966" fmla="*/ 528661 w 808720"/>
                  <a:gd name="connsiteY4966" fmla="*/ 9223 h 1047182"/>
                  <a:gd name="connsiteX4967" fmla="*/ 492188 w 808720"/>
                  <a:gd name="connsiteY4967" fmla="*/ 9208 h 1047182"/>
                  <a:gd name="connsiteX4968" fmla="*/ 489737 w 808720"/>
                  <a:gd name="connsiteY4968" fmla="*/ 9795 h 1047182"/>
                  <a:gd name="connsiteX4969" fmla="*/ 488398 w 808720"/>
                  <a:gd name="connsiteY4969" fmla="*/ 10043 h 1047182"/>
                  <a:gd name="connsiteX4970" fmla="*/ 489629 w 808720"/>
                  <a:gd name="connsiteY4970" fmla="*/ 9664 h 1047182"/>
                  <a:gd name="connsiteX4971" fmla="*/ 491641 w 808720"/>
                  <a:gd name="connsiteY4971" fmla="*/ 9262 h 1047182"/>
                  <a:gd name="connsiteX4972" fmla="*/ 470181 w 808720"/>
                  <a:gd name="connsiteY4972" fmla="*/ 9207 h 1047182"/>
                  <a:gd name="connsiteX4973" fmla="*/ 470322 w 808720"/>
                  <a:gd name="connsiteY4973" fmla="*/ 9221 h 1047182"/>
                  <a:gd name="connsiteX4974" fmla="*/ 470757 w 808720"/>
                  <a:gd name="connsiteY4974" fmla="*/ 9262 h 1047182"/>
                  <a:gd name="connsiteX4975" fmla="*/ 469762 w 808720"/>
                  <a:gd name="connsiteY4975" fmla="*/ 9373 h 1047182"/>
                  <a:gd name="connsiteX4976" fmla="*/ 469305 w 808720"/>
                  <a:gd name="connsiteY4976" fmla="*/ 9392 h 1047182"/>
                  <a:gd name="connsiteX4977" fmla="*/ 469976 w 808720"/>
                  <a:gd name="connsiteY4977" fmla="*/ 9250 h 1047182"/>
                  <a:gd name="connsiteX4978" fmla="*/ 528665 w 808720"/>
                  <a:gd name="connsiteY4978" fmla="*/ 9201 h 1047182"/>
                  <a:gd name="connsiteX4979" fmla="*/ 528661 w 808720"/>
                  <a:gd name="connsiteY4979" fmla="*/ 9223 h 1047182"/>
                  <a:gd name="connsiteX4980" fmla="*/ 528396 w 808720"/>
                  <a:gd name="connsiteY4980" fmla="*/ 9270 h 1047182"/>
                  <a:gd name="connsiteX4981" fmla="*/ 528341 w 808720"/>
                  <a:gd name="connsiteY4981" fmla="*/ 9257 h 1047182"/>
                  <a:gd name="connsiteX4982" fmla="*/ 528666 w 808720"/>
                  <a:gd name="connsiteY4982" fmla="*/ 9196 h 1047182"/>
                  <a:gd name="connsiteX4983" fmla="*/ 528673 w 808720"/>
                  <a:gd name="connsiteY4983" fmla="*/ 9199 h 1047182"/>
                  <a:gd name="connsiteX4984" fmla="*/ 528665 w 808720"/>
                  <a:gd name="connsiteY4984" fmla="*/ 9201 h 1047182"/>
                  <a:gd name="connsiteX4985" fmla="*/ 528064 w 808720"/>
                  <a:gd name="connsiteY4985" fmla="*/ 9194 h 1047182"/>
                  <a:gd name="connsiteX4986" fmla="*/ 528189 w 808720"/>
                  <a:gd name="connsiteY4986" fmla="*/ 9223 h 1047182"/>
                  <a:gd name="connsiteX4987" fmla="*/ 528257 w 808720"/>
                  <a:gd name="connsiteY4987" fmla="*/ 9266 h 1047182"/>
                  <a:gd name="connsiteX4988" fmla="*/ 528254 w 808720"/>
                  <a:gd name="connsiteY4988" fmla="*/ 9273 h 1047182"/>
                  <a:gd name="connsiteX4989" fmla="*/ 528227 w 808720"/>
                  <a:gd name="connsiteY4989" fmla="*/ 9277 h 1047182"/>
                  <a:gd name="connsiteX4990" fmla="*/ 536761 w 808720"/>
                  <a:gd name="connsiteY4990" fmla="*/ 9175 h 1047182"/>
                  <a:gd name="connsiteX4991" fmla="*/ 537238 w 808720"/>
                  <a:gd name="connsiteY4991" fmla="*/ 9267 h 1047182"/>
                  <a:gd name="connsiteX4992" fmla="*/ 537792 w 808720"/>
                  <a:gd name="connsiteY4992" fmla="*/ 9984 h 1047182"/>
                  <a:gd name="connsiteX4993" fmla="*/ 537348 w 808720"/>
                  <a:gd name="connsiteY4993" fmla="*/ 10339 h 1047182"/>
                  <a:gd name="connsiteX4994" fmla="*/ 537328 w 808720"/>
                  <a:gd name="connsiteY4994" fmla="*/ 10337 h 1047182"/>
                  <a:gd name="connsiteX4995" fmla="*/ 477873 w 808720"/>
                  <a:gd name="connsiteY4995" fmla="*/ 9174 h 1047182"/>
                  <a:gd name="connsiteX4996" fmla="*/ 477716 w 808720"/>
                  <a:gd name="connsiteY4996" fmla="*/ 9219 h 1047182"/>
                  <a:gd name="connsiteX4997" fmla="*/ 476158 w 808720"/>
                  <a:gd name="connsiteY4997" fmla="*/ 9288 h 1047182"/>
                  <a:gd name="connsiteX4998" fmla="*/ 428691 w 808720"/>
                  <a:gd name="connsiteY4998" fmla="*/ 9167 h 1047182"/>
                  <a:gd name="connsiteX4999" fmla="*/ 429125 w 808720"/>
                  <a:gd name="connsiteY4999" fmla="*/ 9184 h 1047182"/>
                  <a:gd name="connsiteX5000" fmla="*/ 426718 w 808720"/>
                  <a:gd name="connsiteY5000" fmla="*/ 9597 h 1047182"/>
                  <a:gd name="connsiteX5001" fmla="*/ 421703 w 808720"/>
                  <a:gd name="connsiteY5001" fmla="*/ 10148 h 1047182"/>
                  <a:gd name="connsiteX5002" fmla="*/ 423091 w 808720"/>
                  <a:gd name="connsiteY5002" fmla="*/ 9915 h 1047182"/>
                  <a:gd name="connsiteX5003" fmla="*/ 474911 w 808720"/>
                  <a:gd name="connsiteY5003" fmla="*/ 9166 h 1047182"/>
                  <a:gd name="connsiteX5004" fmla="*/ 473668 w 808720"/>
                  <a:gd name="connsiteY5004" fmla="*/ 9316 h 1047182"/>
                  <a:gd name="connsiteX5005" fmla="*/ 472931 w 808720"/>
                  <a:gd name="connsiteY5005" fmla="*/ 9246 h 1047182"/>
                  <a:gd name="connsiteX5006" fmla="*/ 520201 w 808720"/>
                  <a:gd name="connsiteY5006" fmla="*/ 9162 h 1047182"/>
                  <a:gd name="connsiteX5007" fmla="*/ 519892 w 808720"/>
                  <a:gd name="connsiteY5007" fmla="*/ 9378 h 1047182"/>
                  <a:gd name="connsiteX5008" fmla="*/ 518744 w 808720"/>
                  <a:gd name="connsiteY5008" fmla="*/ 9857 h 1047182"/>
                  <a:gd name="connsiteX5009" fmla="*/ 517959 w 808720"/>
                  <a:gd name="connsiteY5009" fmla="*/ 9562 h 1047182"/>
                  <a:gd name="connsiteX5010" fmla="*/ 476858 w 808720"/>
                  <a:gd name="connsiteY5010" fmla="*/ 9147 h 1047182"/>
                  <a:gd name="connsiteX5011" fmla="*/ 475049 w 808720"/>
                  <a:gd name="connsiteY5011" fmla="*/ 9337 h 1047182"/>
                  <a:gd name="connsiteX5012" fmla="*/ 474256 w 808720"/>
                  <a:gd name="connsiteY5012" fmla="*/ 9373 h 1047182"/>
                  <a:gd name="connsiteX5013" fmla="*/ 473794 w 808720"/>
                  <a:gd name="connsiteY5013" fmla="*/ 9328 h 1047182"/>
                  <a:gd name="connsiteX5014" fmla="*/ 471835 w 808720"/>
                  <a:gd name="connsiteY5014" fmla="*/ 9141 h 1047182"/>
                  <a:gd name="connsiteX5015" fmla="*/ 472931 w 808720"/>
                  <a:gd name="connsiteY5015" fmla="*/ 9246 h 1047182"/>
                  <a:gd name="connsiteX5016" fmla="*/ 471287 w 808720"/>
                  <a:gd name="connsiteY5016" fmla="*/ 9312 h 1047182"/>
                  <a:gd name="connsiteX5017" fmla="*/ 470757 w 808720"/>
                  <a:gd name="connsiteY5017" fmla="*/ 9262 h 1047182"/>
                  <a:gd name="connsiteX5018" fmla="*/ 428015 w 808720"/>
                  <a:gd name="connsiteY5018" fmla="*/ 9140 h 1047182"/>
                  <a:gd name="connsiteX5019" fmla="*/ 428254 w 808720"/>
                  <a:gd name="connsiteY5019" fmla="*/ 9149 h 1047182"/>
                  <a:gd name="connsiteX5020" fmla="*/ 426972 w 808720"/>
                  <a:gd name="connsiteY5020" fmla="*/ 9281 h 1047182"/>
                  <a:gd name="connsiteX5021" fmla="*/ 470503 w 808720"/>
                  <a:gd name="connsiteY5021" fmla="*/ 9139 h 1047182"/>
                  <a:gd name="connsiteX5022" fmla="*/ 470181 w 808720"/>
                  <a:gd name="connsiteY5022" fmla="*/ 9207 h 1047182"/>
                  <a:gd name="connsiteX5023" fmla="*/ 469979 w 808720"/>
                  <a:gd name="connsiteY5023" fmla="*/ 9188 h 1047182"/>
                  <a:gd name="connsiteX5024" fmla="*/ 529146 w 808720"/>
                  <a:gd name="connsiteY5024" fmla="*/ 9138 h 1047182"/>
                  <a:gd name="connsiteX5025" fmla="*/ 529352 w 808720"/>
                  <a:gd name="connsiteY5025" fmla="*/ 9228 h 1047182"/>
                  <a:gd name="connsiteX5026" fmla="*/ 529056 w 808720"/>
                  <a:gd name="connsiteY5026" fmla="*/ 9376 h 1047182"/>
                  <a:gd name="connsiteX5027" fmla="*/ 528789 w 808720"/>
                  <a:gd name="connsiteY5027" fmla="*/ 9253 h 1047182"/>
                  <a:gd name="connsiteX5028" fmla="*/ 529039 w 808720"/>
                  <a:gd name="connsiteY5028" fmla="*/ 9157 h 1047182"/>
                  <a:gd name="connsiteX5029" fmla="*/ 487303 w 808720"/>
                  <a:gd name="connsiteY5029" fmla="*/ 9134 h 1047182"/>
                  <a:gd name="connsiteX5030" fmla="*/ 486174 w 808720"/>
                  <a:gd name="connsiteY5030" fmla="*/ 9540 h 1047182"/>
                  <a:gd name="connsiteX5031" fmla="*/ 483651 w 808720"/>
                  <a:gd name="connsiteY5031" fmla="*/ 9919 h 1047182"/>
                  <a:gd name="connsiteX5032" fmla="*/ 482214 w 808720"/>
                  <a:gd name="connsiteY5032" fmla="*/ 10134 h 1047182"/>
                  <a:gd name="connsiteX5033" fmla="*/ 480497 w 808720"/>
                  <a:gd name="connsiteY5033" fmla="*/ 9970 h 1047182"/>
                  <a:gd name="connsiteX5034" fmla="*/ 481040 w 808720"/>
                  <a:gd name="connsiteY5034" fmla="*/ 9842 h 1047182"/>
                  <a:gd name="connsiteX5035" fmla="*/ 481101 w 808720"/>
                  <a:gd name="connsiteY5035" fmla="*/ 9835 h 1047182"/>
                  <a:gd name="connsiteX5036" fmla="*/ 427772 w 808720"/>
                  <a:gd name="connsiteY5036" fmla="*/ 9130 h 1047182"/>
                  <a:gd name="connsiteX5037" fmla="*/ 427995 w 808720"/>
                  <a:gd name="connsiteY5037" fmla="*/ 9139 h 1047182"/>
                  <a:gd name="connsiteX5038" fmla="*/ 426928 w 808720"/>
                  <a:gd name="connsiteY5038" fmla="*/ 9286 h 1047182"/>
                  <a:gd name="connsiteX5039" fmla="*/ 426711 w 808720"/>
                  <a:gd name="connsiteY5039" fmla="*/ 9308 h 1047182"/>
                  <a:gd name="connsiteX5040" fmla="*/ 531860 w 808720"/>
                  <a:gd name="connsiteY5040" fmla="*/ 9130 h 1047182"/>
                  <a:gd name="connsiteX5041" fmla="*/ 531935 w 808720"/>
                  <a:gd name="connsiteY5041" fmla="*/ 9157 h 1047182"/>
                  <a:gd name="connsiteX5042" fmla="*/ 531817 w 808720"/>
                  <a:gd name="connsiteY5042" fmla="*/ 9228 h 1047182"/>
                  <a:gd name="connsiteX5043" fmla="*/ 531748 w 808720"/>
                  <a:gd name="connsiteY5043" fmla="*/ 9191 h 1047182"/>
                  <a:gd name="connsiteX5044" fmla="*/ 529110 w 808720"/>
                  <a:gd name="connsiteY5044" fmla="*/ 9123 h 1047182"/>
                  <a:gd name="connsiteX5045" fmla="*/ 529119 w 808720"/>
                  <a:gd name="connsiteY5045" fmla="*/ 9126 h 1047182"/>
                  <a:gd name="connsiteX5046" fmla="*/ 529039 w 808720"/>
                  <a:gd name="connsiteY5046" fmla="*/ 9157 h 1047182"/>
                  <a:gd name="connsiteX5047" fmla="*/ 528708 w 808720"/>
                  <a:gd name="connsiteY5047" fmla="*/ 9215 h 1047182"/>
                  <a:gd name="connsiteX5048" fmla="*/ 528673 w 808720"/>
                  <a:gd name="connsiteY5048" fmla="*/ 9199 h 1047182"/>
                  <a:gd name="connsiteX5049" fmla="*/ 460160 w 808720"/>
                  <a:gd name="connsiteY5049" fmla="*/ 9120 h 1047182"/>
                  <a:gd name="connsiteX5050" fmla="*/ 460047 w 808720"/>
                  <a:gd name="connsiteY5050" fmla="*/ 9149 h 1047182"/>
                  <a:gd name="connsiteX5051" fmla="*/ 459961 w 808720"/>
                  <a:gd name="connsiteY5051" fmla="*/ 9170 h 1047182"/>
                  <a:gd name="connsiteX5052" fmla="*/ 458662 w 808720"/>
                  <a:gd name="connsiteY5052" fmla="*/ 9218 h 1047182"/>
                  <a:gd name="connsiteX5053" fmla="*/ 459833 w 808720"/>
                  <a:gd name="connsiteY5053" fmla="*/ 9142 h 1047182"/>
                  <a:gd name="connsiteX5054" fmla="*/ 523240 w 808720"/>
                  <a:gd name="connsiteY5054" fmla="*/ 9111 h 1047182"/>
                  <a:gd name="connsiteX5055" fmla="*/ 521915 w 808720"/>
                  <a:gd name="connsiteY5055" fmla="*/ 9906 h 1047182"/>
                  <a:gd name="connsiteX5056" fmla="*/ 520386 w 808720"/>
                  <a:gd name="connsiteY5056" fmla="*/ 10238 h 1047182"/>
                  <a:gd name="connsiteX5057" fmla="*/ 520647 w 808720"/>
                  <a:gd name="connsiteY5057" fmla="*/ 9978 h 1047182"/>
                  <a:gd name="connsiteX5058" fmla="*/ 520706 w 808720"/>
                  <a:gd name="connsiteY5058" fmla="*/ 9918 h 1047182"/>
                  <a:gd name="connsiteX5059" fmla="*/ 521484 w 808720"/>
                  <a:gd name="connsiteY5059" fmla="*/ 9477 h 1047182"/>
                  <a:gd name="connsiteX5060" fmla="*/ 522213 w 808720"/>
                  <a:gd name="connsiteY5060" fmla="*/ 9325 h 1047182"/>
                  <a:gd name="connsiteX5061" fmla="*/ 502714 w 808720"/>
                  <a:gd name="connsiteY5061" fmla="*/ 9110 h 1047182"/>
                  <a:gd name="connsiteX5062" fmla="*/ 503056 w 808720"/>
                  <a:gd name="connsiteY5062" fmla="*/ 9190 h 1047182"/>
                  <a:gd name="connsiteX5063" fmla="*/ 502136 w 808720"/>
                  <a:gd name="connsiteY5063" fmla="*/ 9373 h 1047182"/>
                  <a:gd name="connsiteX5064" fmla="*/ 518629 w 808720"/>
                  <a:gd name="connsiteY5064" fmla="*/ 9106 h 1047182"/>
                  <a:gd name="connsiteX5065" fmla="*/ 518005 w 808720"/>
                  <a:gd name="connsiteY5065" fmla="*/ 9419 h 1047182"/>
                  <a:gd name="connsiteX5066" fmla="*/ 517702 w 808720"/>
                  <a:gd name="connsiteY5066" fmla="*/ 9466 h 1047182"/>
                  <a:gd name="connsiteX5067" fmla="*/ 517391 w 808720"/>
                  <a:gd name="connsiteY5067" fmla="*/ 9350 h 1047182"/>
                  <a:gd name="connsiteX5068" fmla="*/ 517200 w 808720"/>
                  <a:gd name="connsiteY5068" fmla="*/ 9278 h 1047182"/>
                  <a:gd name="connsiteX5069" fmla="*/ 517790 w 808720"/>
                  <a:gd name="connsiteY5069" fmla="*/ 9207 h 1047182"/>
                  <a:gd name="connsiteX5070" fmla="*/ 469109 w 808720"/>
                  <a:gd name="connsiteY5070" fmla="*/ 9106 h 1047182"/>
                  <a:gd name="connsiteX5071" fmla="*/ 469979 w 808720"/>
                  <a:gd name="connsiteY5071" fmla="*/ 9188 h 1047182"/>
                  <a:gd name="connsiteX5072" fmla="*/ 467711 w 808720"/>
                  <a:gd name="connsiteY5072" fmla="*/ 9399 h 1047182"/>
                  <a:gd name="connsiteX5073" fmla="*/ 466628 w 808720"/>
                  <a:gd name="connsiteY5073" fmla="*/ 9500 h 1047182"/>
                  <a:gd name="connsiteX5074" fmla="*/ 465336 w 808720"/>
                  <a:gd name="connsiteY5074" fmla="*/ 9551 h 1047182"/>
                  <a:gd name="connsiteX5075" fmla="*/ 466862 w 808720"/>
                  <a:gd name="connsiteY5075" fmla="*/ 9371 h 1047182"/>
                  <a:gd name="connsiteX5076" fmla="*/ 438482 w 808720"/>
                  <a:gd name="connsiteY5076" fmla="*/ 9104 h 1047182"/>
                  <a:gd name="connsiteX5077" fmla="*/ 437024 w 808720"/>
                  <a:gd name="connsiteY5077" fmla="*/ 9495 h 1047182"/>
                  <a:gd name="connsiteX5078" fmla="*/ 435804 w 808720"/>
                  <a:gd name="connsiteY5078" fmla="*/ 9447 h 1047182"/>
                  <a:gd name="connsiteX5079" fmla="*/ 527875 w 808720"/>
                  <a:gd name="connsiteY5079" fmla="*/ 9098 h 1047182"/>
                  <a:gd name="connsiteX5080" fmla="*/ 528064 w 808720"/>
                  <a:gd name="connsiteY5080" fmla="*/ 9194 h 1047182"/>
                  <a:gd name="connsiteX5081" fmla="*/ 527821 w 808720"/>
                  <a:gd name="connsiteY5081" fmla="*/ 9139 h 1047182"/>
                  <a:gd name="connsiteX5082" fmla="*/ 525687 w 808720"/>
                  <a:gd name="connsiteY5082" fmla="*/ 9086 h 1047182"/>
                  <a:gd name="connsiteX5083" fmla="*/ 525547 w 808720"/>
                  <a:gd name="connsiteY5083" fmla="*/ 9314 h 1047182"/>
                  <a:gd name="connsiteX5084" fmla="*/ 525209 w 808720"/>
                  <a:gd name="connsiteY5084" fmla="*/ 9603 h 1047182"/>
                  <a:gd name="connsiteX5085" fmla="*/ 524431 w 808720"/>
                  <a:gd name="connsiteY5085" fmla="*/ 9359 h 1047182"/>
                  <a:gd name="connsiteX5086" fmla="*/ 525829 w 808720"/>
                  <a:gd name="connsiteY5086" fmla="*/ 9072 h 1047182"/>
                  <a:gd name="connsiteX5087" fmla="*/ 526010 w 808720"/>
                  <a:gd name="connsiteY5087" fmla="*/ 9092 h 1047182"/>
                  <a:gd name="connsiteX5088" fmla="*/ 525490 w 808720"/>
                  <a:gd name="connsiteY5088" fmla="*/ 9692 h 1047182"/>
                  <a:gd name="connsiteX5089" fmla="*/ 525343 w 808720"/>
                  <a:gd name="connsiteY5089" fmla="*/ 9646 h 1047182"/>
                  <a:gd name="connsiteX5090" fmla="*/ 525547 w 808720"/>
                  <a:gd name="connsiteY5090" fmla="*/ 9314 h 1047182"/>
                  <a:gd name="connsiteX5091" fmla="*/ 493668 w 808720"/>
                  <a:gd name="connsiteY5091" fmla="*/ 9067 h 1047182"/>
                  <a:gd name="connsiteX5092" fmla="*/ 493653 w 808720"/>
                  <a:gd name="connsiteY5092" fmla="*/ 9077 h 1047182"/>
                  <a:gd name="connsiteX5093" fmla="*/ 491178 w 808720"/>
                  <a:gd name="connsiteY5093" fmla="*/ 9811 h 1047182"/>
                  <a:gd name="connsiteX5094" fmla="*/ 489287 w 808720"/>
                  <a:gd name="connsiteY5094" fmla="*/ 10102 h 1047182"/>
                  <a:gd name="connsiteX5095" fmla="*/ 487123 w 808720"/>
                  <a:gd name="connsiteY5095" fmla="*/ 10435 h 1047182"/>
                  <a:gd name="connsiteX5096" fmla="*/ 487329 w 808720"/>
                  <a:gd name="connsiteY5096" fmla="*/ 10372 h 1047182"/>
                  <a:gd name="connsiteX5097" fmla="*/ 488554 w 808720"/>
                  <a:gd name="connsiteY5097" fmla="*/ 10078 h 1047182"/>
                  <a:gd name="connsiteX5098" fmla="*/ 489737 w 808720"/>
                  <a:gd name="connsiteY5098" fmla="*/ 9795 h 1047182"/>
                  <a:gd name="connsiteX5099" fmla="*/ 523481 w 808720"/>
                  <a:gd name="connsiteY5099" fmla="*/ 9061 h 1047182"/>
                  <a:gd name="connsiteX5100" fmla="*/ 523691 w 808720"/>
                  <a:gd name="connsiteY5100" fmla="*/ 9126 h 1047182"/>
                  <a:gd name="connsiteX5101" fmla="*/ 523309 w 808720"/>
                  <a:gd name="connsiteY5101" fmla="*/ 9508 h 1047182"/>
                  <a:gd name="connsiteX5102" fmla="*/ 522859 w 808720"/>
                  <a:gd name="connsiteY5102" fmla="*/ 9701 h 1047182"/>
                  <a:gd name="connsiteX5103" fmla="*/ 522246 w 808720"/>
                  <a:gd name="connsiteY5103" fmla="*/ 9834 h 1047182"/>
                  <a:gd name="connsiteX5104" fmla="*/ 523392 w 808720"/>
                  <a:gd name="connsiteY5104" fmla="*/ 9079 h 1047182"/>
                  <a:gd name="connsiteX5105" fmla="*/ 481274 w 808720"/>
                  <a:gd name="connsiteY5105" fmla="*/ 9061 h 1047182"/>
                  <a:gd name="connsiteX5106" fmla="*/ 476518 w 808720"/>
                  <a:gd name="connsiteY5106" fmla="*/ 9589 h 1047182"/>
                  <a:gd name="connsiteX5107" fmla="*/ 476444 w 808720"/>
                  <a:gd name="connsiteY5107" fmla="*/ 9582 h 1047182"/>
                  <a:gd name="connsiteX5108" fmla="*/ 477716 w 808720"/>
                  <a:gd name="connsiteY5108" fmla="*/ 9219 h 1047182"/>
                  <a:gd name="connsiteX5109" fmla="*/ 525704 w 808720"/>
                  <a:gd name="connsiteY5109" fmla="*/ 9058 h 1047182"/>
                  <a:gd name="connsiteX5110" fmla="*/ 525778 w 808720"/>
                  <a:gd name="connsiteY5110" fmla="*/ 9066 h 1047182"/>
                  <a:gd name="connsiteX5111" fmla="*/ 525687 w 808720"/>
                  <a:gd name="connsiteY5111" fmla="*/ 9086 h 1047182"/>
                  <a:gd name="connsiteX5112" fmla="*/ 493719 w 808720"/>
                  <a:gd name="connsiteY5112" fmla="*/ 9057 h 1047182"/>
                  <a:gd name="connsiteX5113" fmla="*/ 493714 w 808720"/>
                  <a:gd name="connsiteY5113" fmla="*/ 9059 h 1047182"/>
                  <a:gd name="connsiteX5114" fmla="*/ 493668 w 808720"/>
                  <a:gd name="connsiteY5114" fmla="*/ 9067 h 1047182"/>
                  <a:gd name="connsiteX5115" fmla="*/ 493677 w 808720"/>
                  <a:gd name="connsiteY5115" fmla="*/ 9061 h 1047182"/>
                  <a:gd name="connsiteX5116" fmla="*/ 470914 w 808720"/>
                  <a:gd name="connsiteY5116" fmla="*/ 9053 h 1047182"/>
                  <a:gd name="connsiteX5117" fmla="*/ 471171 w 808720"/>
                  <a:gd name="connsiteY5117" fmla="*/ 9078 h 1047182"/>
                  <a:gd name="connsiteX5118" fmla="*/ 470503 w 808720"/>
                  <a:gd name="connsiteY5118" fmla="*/ 9139 h 1047182"/>
                  <a:gd name="connsiteX5119" fmla="*/ 525855 w 808720"/>
                  <a:gd name="connsiteY5119" fmla="*/ 9049 h 1047182"/>
                  <a:gd name="connsiteX5120" fmla="*/ 525829 w 808720"/>
                  <a:gd name="connsiteY5120" fmla="*/ 9072 h 1047182"/>
                  <a:gd name="connsiteX5121" fmla="*/ 525778 w 808720"/>
                  <a:gd name="connsiteY5121" fmla="*/ 9066 h 1047182"/>
                  <a:gd name="connsiteX5122" fmla="*/ 520365 w 808720"/>
                  <a:gd name="connsiteY5122" fmla="*/ 9047 h 1047182"/>
                  <a:gd name="connsiteX5123" fmla="*/ 520295 w 808720"/>
                  <a:gd name="connsiteY5123" fmla="*/ 9096 h 1047182"/>
                  <a:gd name="connsiteX5124" fmla="*/ 517827 w 808720"/>
                  <a:gd name="connsiteY5124" fmla="*/ 9507 h 1047182"/>
                  <a:gd name="connsiteX5125" fmla="*/ 518005 w 808720"/>
                  <a:gd name="connsiteY5125" fmla="*/ 9419 h 1047182"/>
                  <a:gd name="connsiteX5126" fmla="*/ 418528 w 808720"/>
                  <a:gd name="connsiteY5126" fmla="*/ 9038 h 1047182"/>
                  <a:gd name="connsiteX5127" fmla="*/ 415540 w 808720"/>
                  <a:gd name="connsiteY5127" fmla="*/ 9475 h 1047182"/>
                  <a:gd name="connsiteX5128" fmla="*/ 407074 w 808720"/>
                  <a:gd name="connsiteY5128" fmla="*/ 10056 h 1047182"/>
                  <a:gd name="connsiteX5129" fmla="*/ 351149 w 808720"/>
                  <a:gd name="connsiteY5129" fmla="*/ 17184 h 1047182"/>
                  <a:gd name="connsiteX5130" fmla="*/ 404058 w 808720"/>
                  <a:gd name="connsiteY5130" fmla="*/ 10056 h 1047182"/>
                  <a:gd name="connsiteX5131" fmla="*/ 523378 w 808720"/>
                  <a:gd name="connsiteY5131" fmla="*/ 9028 h 1047182"/>
                  <a:gd name="connsiteX5132" fmla="*/ 523440 w 808720"/>
                  <a:gd name="connsiteY5132" fmla="*/ 9048 h 1047182"/>
                  <a:gd name="connsiteX5133" fmla="*/ 523392 w 808720"/>
                  <a:gd name="connsiteY5133" fmla="*/ 9079 h 1047182"/>
                  <a:gd name="connsiteX5134" fmla="*/ 523240 w 808720"/>
                  <a:gd name="connsiteY5134" fmla="*/ 9111 h 1047182"/>
                  <a:gd name="connsiteX5135" fmla="*/ 478389 w 808720"/>
                  <a:gd name="connsiteY5135" fmla="*/ 9026 h 1047182"/>
                  <a:gd name="connsiteX5136" fmla="*/ 478255 w 808720"/>
                  <a:gd name="connsiteY5136" fmla="*/ 9065 h 1047182"/>
                  <a:gd name="connsiteX5137" fmla="*/ 476858 w 808720"/>
                  <a:gd name="connsiteY5137" fmla="*/ 9147 h 1047182"/>
                  <a:gd name="connsiteX5138" fmla="*/ 477771 w 808720"/>
                  <a:gd name="connsiteY5138" fmla="*/ 9051 h 1047182"/>
                  <a:gd name="connsiteX5139" fmla="*/ 520752 w 808720"/>
                  <a:gd name="connsiteY5139" fmla="*/ 9020 h 1047182"/>
                  <a:gd name="connsiteX5140" fmla="*/ 520569 w 808720"/>
                  <a:gd name="connsiteY5140" fmla="*/ 9096 h 1047182"/>
                  <a:gd name="connsiteX5141" fmla="*/ 520201 w 808720"/>
                  <a:gd name="connsiteY5141" fmla="*/ 9162 h 1047182"/>
                  <a:gd name="connsiteX5142" fmla="*/ 520295 w 808720"/>
                  <a:gd name="connsiteY5142" fmla="*/ 9096 h 1047182"/>
                  <a:gd name="connsiteX5143" fmla="*/ 428904 w 808720"/>
                  <a:gd name="connsiteY5143" fmla="*/ 9019 h 1047182"/>
                  <a:gd name="connsiteX5144" fmla="*/ 428015 w 808720"/>
                  <a:gd name="connsiteY5144" fmla="*/ 9140 h 1047182"/>
                  <a:gd name="connsiteX5145" fmla="*/ 427995 w 808720"/>
                  <a:gd name="connsiteY5145" fmla="*/ 9139 h 1047182"/>
                  <a:gd name="connsiteX5146" fmla="*/ 428776 w 808720"/>
                  <a:gd name="connsiteY5146" fmla="*/ 9032 h 1047182"/>
                  <a:gd name="connsiteX5147" fmla="*/ 464408 w 808720"/>
                  <a:gd name="connsiteY5147" fmla="*/ 9006 h 1047182"/>
                  <a:gd name="connsiteX5148" fmla="*/ 463412 w 808720"/>
                  <a:gd name="connsiteY5148" fmla="*/ 9206 h 1047182"/>
                  <a:gd name="connsiteX5149" fmla="*/ 462920 w 808720"/>
                  <a:gd name="connsiteY5149" fmla="*/ 9243 h 1047182"/>
                  <a:gd name="connsiteX5150" fmla="*/ 458271 w 808720"/>
                  <a:gd name="connsiteY5150" fmla="*/ 9593 h 1047182"/>
                  <a:gd name="connsiteX5151" fmla="*/ 459961 w 808720"/>
                  <a:gd name="connsiteY5151" fmla="*/ 9170 h 1047182"/>
                  <a:gd name="connsiteX5152" fmla="*/ 460310 w 808720"/>
                  <a:gd name="connsiteY5152" fmla="*/ 9157 h 1047182"/>
                  <a:gd name="connsiteX5153" fmla="*/ 529804 w 808720"/>
                  <a:gd name="connsiteY5153" fmla="*/ 9001 h 1047182"/>
                  <a:gd name="connsiteX5154" fmla="*/ 529740 w 808720"/>
                  <a:gd name="connsiteY5154" fmla="*/ 9034 h 1047182"/>
                  <a:gd name="connsiteX5155" fmla="*/ 529146 w 808720"/>
                  <a:gd name="connsiteY5155" fmla="*/ 9138 h 1047182"/>
                  <a:gd name="connsiteX5156" fmla="*/ 529119 w 808720"/>
                  <a:gd name="connsiteY5156" fmla="*/ 9126 h 1047182"/>
                  <a:gd name="connsiteX5157" fmla="*/ 529143 w 808720"/>
                  <a:gd name="connsiteY5157" fmla="*/ 9117 h 1047182"/>
                  <a:gd name="connsiteX5158" fmla="*/ 466278 w 808720"/>
                  <a:gd name="connsiteY5158" fmla="*/ 8990 h 1047182"/>
                  <a:gd name="connsiteX5159" fmla="*/ 465625 w 808720"/>
                  <a:gd name="connsiteY5159" fmla="*/ 9331 h 1047182"/>
                  <a:gd name="connsiteX5160" fmla="*/ 465192 w 808720"/>
                  <a:gd name="connsiteY5160" fmla="*/ 9557 h 1047182"/>
                  <a:gd name="connsiteX5161" fmla="*/ 460764 w 808720"/>
                  <a:gd name="connsiteY5161" fmla="*/ 9735 h 1047182"/>
                  <a:gd name="connsiteX5162" fmla="*/ 463184 w 808720"/>
                  <a:gd name="connsiteY5162" fmla="*/ 9251 h 1047182"/>
                  <a:gd name="connsiteX5163" fmla="*/ 463412 w 808720"/>
                  <a:gd name="connsiteY5163" fmla="*/ 9206 h 1047182"/>
                  <a:gd name="connsiteX5164" fmla="*/ 482952 w 808720"/>
                  <a:gd name="connsiteY5164" fmla="*/ 8986 h 1047182"/>
                  <a:gd name="connsiteX5165" fmla="*/ 480764 w 808720"/>
                  <a:gd name="connsiteY5165" fmla="*/ 9288 h 1047182"/>
                  <a:gd name="connsiteX5166" fmla="*/ 481900 w 808720"/>
                  <a:gd name="connsiteY5166" fmla="*/ 9049 h 1047182"/>
                  <a:gd name="connsiteX5167" fmla="*/ 481996 w 808720"/>
                  <a:gd name="connsiteY5167" fmla="*/ 9029 h 1047182"/>
                  <a:gd name="connsiteX5168" fmla="*/ 482153 w 808720"/>
                  <a:gd name="connsiteY5168" fmla="*/ 9022 h 1047182"/>
                  <a:gd name="connsiteX5169" fmla="*/ 444420 w 808720"/>
                  <a:gd name="connsiteY5169" fmla="*/ 8977 h 1047182"/>
                  <a:gd name="connsiteX5170" fmla="*/ 443865 w 808720"/>
                  <a:gd name="connsiteY5170" fmla="*/ 9085 h 1047182"/>
                  <a:gd name="connsiteX5171" fmla="*/ 439887 w 808720"/>
                  <a:gd name="connsiteY5171" fmla="*/ 9607 h 1047182"/>
                  <a:gd name="connsiteX5172" fmla="*/ 439847 w 808720"/>
                  <a:gd name="connsiteY5172" fmla="*/ 9606 h 1047182"/>
                  <a:gd name="connsiteX5173" fmla="*/ 441072 w 808720"/>
                  <a:gd name="connsiteY5173" fmla="*/ 9426 h 1047182"/>
                  <a:gd name="connsiteX5174" fmla="*/ 445986 w 808720"/>
                  <a:gd name="connsiteY5174" fmla="*/ 8974 h 1047182"/>
                  <a:gd name="connsiteX5175" fmla="*/ 444266 w 808720"/>
                  <a:gd name="connsiteY5175" fmla="*/ 9558 h 1047182"/>
                  <a:gd name="connsiteX5176" fmla="*/ 443013 w 808720"/>
                  <a:gd name="connsiteY5176" fmla="*/ 9731 h 1047182"/>
                  <a:gd name="connsiteX5177" fmla="*/ 440962 w 808720"/>
                  <a:gd name="connsiteY5177" fmla="*/ 9650 h 1047182"/>
                  <a:gd name="connsiteX5178" fmla="*/ 441992 w 808720"/>
                  <a:gd name="connsiteY5178" fmla="*/ 9450 h 1047182"/>
                  <a:gd name="connsiteX5179" fmla="*/ 530164 w 808720"/>
                  <a:gd name="connsiteY5179" fmla="*/ 8959 h 1047182"/>
                  <a:gd name="connsiteX5180" fmla="*/ 531221 w 808720"/>
                  <a:gd name="connsiteY5180" fmla="*/ 9479 h 1047182"/>
                  <a:gd name="connsiteX5181" fmla="*/ 530937 w 808720"/>
                  <a:gd name="connsiteY5181" fmla="*/ 9634 h 1047182"/>
                  <a:gd name="connsiteX5182" fmla="*/ 530065 w 808720"/>
                  <a:gd name="connsiteY5182" fmla="*/ 9538 h 1047182"/>
                  <a:gd name="connsiteX5183" fmla="*/ 529352 w 808720"/>
                  <a:gd name="connsiteY5183" fmla="*/ 9228 h 1047182"/>
                  <a:gd name="connsiteX5184" fmla="*/ 529740 w 808720"/>
                  <a:gd name="connsiteY5184" fmla="*/ 9034 h 1047182"/>
                  <a:gd name="connsiteX5185" fmla="*/ 516302 w 808720"/>
                  <a:gd name="connsiteY5185" fmla="*/ 8942 h 1047182"/>
                  <a:gd name="connsiteX5186" fmla="*/ 517200 w 808720"/>
                  <a:gd name="connsiteY5186" fmla="*/ 9278 h 1047182"/>
                  <a:gd name="connsiteX5187" fmla="*/ 508085 w 808720"/>
                  <a:gd name="connsiteY5187" fmla="*/ 10375 h 1047182"/>
                  <a:gd name="connsiteX5188" fmla="*/ 507399 w 808720"/>
                  <a:gd name="connsiteY5188" fmla="*/ 10214 h 1047182"/>
                  <a:gd name="connsiteX5189" fmla="*/ 528096 w 808720"/>
                  <a:gd name="connsiteY5189" fmla="*/ 8933 h 1047182"/>
                  <a:gd name="connsiteX5190" fmla="*/ 528383 w 808720"/>
                  <a:gd name="connsiteY5190" fmla="*/ 9065 h 1047182"/>
                  <a:gd name="connsiteX5191" fmla="*/ 528273 w 808720"/>
                  <a:gd name="connsiteY5191" fmla="*/ 9242 h 1047182"/>
                  <a:gd name="connsiteX5192" fmla="*/ 528189 w 808720"/>
                  <a:gd name="connsiteY5192" fmla="*/ 9223 h 1047182"/>
                  <a:gd name="connsiteX5193" fmla="*/ 527930 w 808720"/>
                  <a:gd name="connsiteY5193" fmla="*/ 9058 h 1047182"/>
                  <a:gd name="connsiteX5194" fmla="*/ 432794 w 808720"/>
                  <a:gd name="connsiteY5194" fmla="*/ 8929 h 1047182"/>
                  <a:gd name="connsiteX5195" fmla="*/ 430484 w 808720"/>
                  <a:gd name="connsiteY5195" fmla="*/ 9237 h 1047182"/>
                  <a:gd name="connsiteX5196" fmla="*/ 430285 w 808720"/>
                  <a:gd name="connsiteY5196" fmla="*/ 9229 h 1047182"/>
                  <a:gd name="connsiteX5197" fmla="*/ 430688 w 808720"/>
                  <a:gd name="connsiteY5197" fmla="*/ 9161 h 1047182"/>
                  <a:gd name="connsiteX5198" fmla="*/ 482479 w 808720"/>
                  <a:gd name="connsiteY5198" fmla="*/ 8927 h 1047182"/>
                  <a:gd name="connsiteX5199" fmla="*/ 481996 w 808720"/>
                  <a:gd name="connsiteY5199" fmla="*/ 9029 h 1047182"/>
                  <a:gd name="connsiteX5200" fmla="*/ 481274 w 808720"/>
                  <a:gd name="connsiteY5200" fmla="*/ 9061 h 1047182"/>
                  <a:gd name="connsiteX5201" fmla="*/ 521524 w 808720"/>
                  <a:gd name="connsiteY5201" fmla="*/ 8925 h 1047182"/>
                  <a:gd name="connsiteX5202" fmla="*/ 520826 w 808720"/>
                  <a:gd name="connsiteY5202" fmla="*/ 9581 h 1047182"/>
                  <a:gd name="connsiteX5203" fmla="*/ 520554 w 808720"/>
                  <a:gd name="connsiteY5203" fmla="*/ 9670 h 1047182"/>
                  <a:gd name="connsiteX5204" fmla="*/ 519072 w 808720"/>
                  <a:gd name="connsiteY5204" fmla="*/ 9979 h 1047182"/>
                  <a:gd name="connsiteX5205" fmla="*/ 519047 w 808720"/>
                  <a:gd name="connsiteY5205" fmla="*/ 9970 h 1047182"/>
                  <a:gd name="connsiteX5206" fmla="*/ 519892 w 808720"/>
                  <a:gd name="connsiteY5206" fmla="*/ 9378 h 1047182"/>
                  <a:gd name="connsiteX5207" fmla="*/ 520569 w 808720"/>
                  <a:gd name="connsiteY5207" fmla="*/ 9096 h 1047182"/>
                  <a:gd name="connsiteX5208" fmla="*/ 467034 w 808720"/>
                  <a:gd name="connsiteY5208" fmla="*/ 8909 h 1047182"/>
                  <a:gd name="connsiteX5209" fmla="*/ 467172 w 808720"/>
                  <a:gd name="connsiteY5209" fmla="*/ 8922 h 1047182"/>
                  <a:gd name="connsiteX5210" fmla="*/ 466278 w 808720"/>
                  <a:gd name="connsiteY5210" fmla="*/ 8990 h 1047182"/>
                  <a:gd name="connsiteX5211" fmla="*/ 466386 w 808720"/>
                  <a:gd name="connsiteY5211" fmla="*/ 8933 h 1047182"/>
                  <a:gd name="connsiteX5212" fmla="*/ 524257 w 808720"/>
                  <a:gd name="connsiteY5212" fmla="*/ 8899 h 1047182"/>
                  <a:gd name="connsiteX5213" fmla="*/ 524633 w 808720"/>
                  <a:gd name="connsiteY5213" fmla="*/ 8940 h 1047182"/>
                  <a:gd name="connsiteX5214" fmla="*/ 523984 w 808720"/>
                  <a:gd name="connsiteY5214" fmla="*/ 9219 h 1047182"/>
                  <a:gd name="connsiteX5215" fmla="*/ 523691 w 808720"/>
                  <a:gd name="connsiteY5215" fmla="*/ 9126 h 1047182"/>
                  <a:gd name="connsiteX5216" fmla="*/ 523829 w 808720"/>
                  <a:gd name="connsiteY5216" fmla="*/ 8988 h 1047182"/>
                  <a:gd name="connsiteX5217" fmla="*/ 430718 w 808720"/>
                  <a:gd name="connsiteY5217" fmla="*/ 8896 h 1047182"/>
                  <a:gd name="connsiteX5218" fmla="*/ 428691 w 808720"/>
                  <a:gd name="connsiteY5218" fmla="*/ 9167 h 1047182"/>
                  <a:gd name="connsiteX5219" fmla="*/ 428254 w 808720"/>
                  <a:gd name="connsiteY5219" fmla="*/ 9149 h 1047182"/>
                  <a:gd name="connsiteX5220" fmla="*/ 451645 w 808720"/>
                  <a:gd name="connsiteY5220" fmla="*/ 8890 h 1047182"/>
                  <a:gd name="connsiteX5221" fmla="*/ 446955 w 808720"/>
                  <a:gd name="connsiteY5221" fmla="*/ 9650 h 1047182"/>
                  <a:gd name="connsiteX5222" fmla="*/ 443866 w 808720"/>
                  <a:gd name="connsiteY5222" fmla="*/ 9764 h 1047182"/>
                  <a:gd name="connsiteX5223" fmla="*/ 443679 w 808720"/>
                  <a:gd name="connsiteY5223" fmla="*/ 9757 h 1047182"/>
                  <a:gd name="connsiteX5224" fmla="*/ 443808 w 808720"/>
                  <a:gd name="connsiteY5224" fmla="*/ 9713 h 1047182"/>
                  <a:gd name="connsiteX5225" fmla="*/ 445252 w 808720"/>
                  <a:gd name="connsiteY5225" fmla="*/ 9533 h 1047182"/>
                  <a:gd name="connsiteX5226" fmla="*/ 521737 w 808720"/>
                  <a:gd name="connsiteY5226" fmla="*/ 8888 h 1047182"/>
                  <a:gd name="connsiteX5227" fmla="*/ 521148 w 808720"/>
                  <a:gd name="connsiteY5227" fmla="*/ 9476 h 1047182"/>
                  <a:gd name="connsiteX5228" fmla="*/ 521016 w 808720"/>
                  <a:gd name="connsiteY5228" fmla="*/ 9519 h 1047182"/>
                  <a:gd name="connsiteX5229" fmla="*/ 521649 w 808720"/>
                  <a:gd name="connsiteY5229" fmla="*/ 8903 h 1047182"/>
                  <a:gd name="connsiteX5230" fmla="*/ 526661 w 808720"/>
                  <a:gd name="connsiteY5230" fmla="*/ 8874 h 1047182"/>
                  <a:gd name="connsiteX5231" fmla="*/ 527821 w 808720"/>
                  <a:gd name="connsiteY5231" fmla="*/ 9139 h 1047182"/>
                  <a:gd name="connsiteX5232" fmla="*/ 527645 w 808720"/>
                  <a:gd name="connsiteY5232" fmla="*/ 9271 h 1047182"/>
                  <a:gd name="connsiteX5233" fmla="*/ 526010 w 808720"/>
                  <a:gd name="connsiteY5233" fmla="*/ 9092 h 1047182"/>
                  <a:gd name="connsiteX5234" fmla="*/ 526091 w 808720"/>
                  <a:gd name="connsiteY5234" fmla="*/ 8998 h 1047182"/>
                  <a:gd name="connsiteX5235" fmla="*/ 497281 w 808720"/>
                  <a:gd name="connsiteY5235" fmla="*/ 8872 h 1047182"/>
                  <a:gd name="connsiteX5236" fmla="*/ 496289 w 808720"/>
                  <a:gd name="connsiteY5236" fmla="*/ 9229 h 1047182"/>
                  <a:gd name="connsiteX5237" fmla="*/ 496967 w 808720"/>
                  <a:gd name="connsiteY5237" fmla="*/ 8921 h 1047182"/>
                  <a:gd name="connsiteX5238" fmla="*/ 437799 w 808720"/>
                  <a:gd name="connsiteY5238" fmla="*/ 8867 h 1047182"/>
                  <a:gd name="connsiteX5239" fmla="*/ 434116 w 808720"/>
                  <a:gd name="connsiteY5239" fmla="*/ 9380 h 1047182"/>
                  <a:gd name="connsiteX5240" fmla="*/ 433419 w 808720"/>
                  <a:gd name="connsiteY5240" fmla="*/ 9353 h 1047182"/>
                  <a:gd name="connsiteX5241" fmla="*/ 521689 w 808720"/>
                  <a:gd name="connsiteY5241" fmla="*/ 8864 h 1047182"/>
                  <a:gd name="connsiteX5242" fmla="*/ 521649 w 808720"/>
                  <a:gd name="connsiteY5242" fmla="*/ 8903 h 1047182"/>
                  <a:gd name="connsiteX5243" fmla="*/ 521524 w 808720"/>
                  <a:gd name="connsiteY5243" fmla="*/ 8925 h 1047182"/>
                  <a:gd name="connsiteX5244" fmla="*/ 521569 w 808720"/>
                  <a:gd name="connsiteY5244" fmla="*/ 8884 h 1047182"/>
                  <a:gd name="connsiteX5245" fmla="*/ 528510 w 808720"/>
                  <a:gd name="connsiteY5245" fmla="*/ 8862 h 1047182"/>
                  <a:gd name="connsiteX5246" fmla="*/ 528706 w 808720"/>
                  <a:gd name="connsiteY5246" fmla="*/ 8947 h 1047182"/>
                  <a:gd name="connsiteX5247" fmla="*/ 528666 w 808720"/>
                  <a:gd name="connsiteY5247" fmla="*/ 9196 h 1047182"/>
                  <a:gd name="connsiteX5248" fmla="*/ 528383 w 808720"/>
                  <a:gd name="connsiteY5248" fmla="*/ 9065 h 1047182"/>
                  <a:gd name="connsiteX5249" fmla="*/ 482656 w 808720"/>
                  <a:gd name="connsiteY5249" fmla="*/ 8855 h 1047182"/>
                  <a:gd name="connsiteX5250" fmla="*/ 477873 w 808720"/>
                  <a:gd name="connsiteY5250" fmla="*/ 9174 h 1047182"/>
                  <a:gd name="connsiteX5251" fmla="*/ 478255 w 808720"/>
                  <a:gd name="connsiteY5251" fmla="*/ 9065 h 1047182"/>
                  <a:gd name="connsiteX5252" fmla="*/ 479991 w 808720"/>
                  <a:gd name="connsiteY5252" fmla="*/ 8962 h 1047182"/>
                  <a:gd name="connsiteX5253" fmla="*/ 521602 w 808720"/>
                  <a:gd name="connsiteY5253" fmla="*/ 8852 h 1047182"/>
                  <a:gd name="connsiteX5254" fmla="*/ 521569 w 808720"/>
                  <a:gd name="connsiteY5254" fmla="*/ 8884 h 1047182"/>
                  <a:gd name="connsiteX5255" fmla="*/ 520752 w 808720"/>
                  <a:gd name="connsiteY5255" fmla="*/ 9020 h 1047182"/>
                  <a:gd name="connsiteX5256" fmla="*/ 520882 w 808720"/>
                  <a:gd name="connsiteY5256" fmla="*/ 8966 h 1047182"/>
                  <a:gd name="connsiteX5257" fmla="*/ 468752 w 808720"/>
                  <a:gd name="connsiteY5257" fmla="*/ 8846 h 1047182"/>
                  <a:gd name="connsiteX5258" fmla="*/ 470165 w 808720"/>
                  <a:gd name="connsiteY5258" fmla="*/ 8981 h 1047182"/>
                  <a:gd name="connsiteX5259" fmla="*/ 469109 w 808720"/>
                  <a:gd name="connsiteY5259" fmla="*/ 9106 h 1047182"/>
                  <a:gd name="connsiteX5260" fmla="*/ 467172 w 808720"/>
                  <a:gd name="connsiteY5260" fmla="*/ 8922 h 1047182"/>
                  <a:gd name="connsiteX5261" fmla="*/ 467644 w 808720"/>
                  <a:gd name="connsiteY5261" fmla="*/ 8887 h 1047182"/>
                  <a:gd name="connsiteX5262" fmla="*/ 431101 w 808720"/>
                  <a:gd name="connsiteY5262" fmla="*/ 8844 h 1047182"/>
                  <a:gd name="connsiteX5263" fmla="*/ 430930 w 808720"/>
                  <a:gd name="connsiteY5263" fmla="*/ 8874 h 1047182"/>
                  <a:gd name="connsiteX5264" fmla="*/ 430718 w 808720"/>
                  <a:gd name="connsiteY5264" fmla="*/ 8896 h 1047182"/>
                  <a:gd name="connsiteX5265" fmla="*/ 523750 w 808720"/>
                  <a:gd name="connsiteY5265" fmla="*/ 8843 h 1047182"/>
                  <a:gd name="connsiteX5266" fmla="*/ 523952 w 808720"/>
                  <a:gd name="connsiteY5266" fmla="*/ 8865 h 1047182"/>
                  <a:gd name="connsiteX5267" fmla="*/ 523829 w 808720"/>
                  <a:gd name="connsiteY5267" fmla="*/ 8988 h 1047182"/>
                  <a:gd name="connsiteX5268" fmla="*/ 523481 w 808720"/>
                  <a:gd name="connsiteY5268" fmla="*/ 9061 h 1047182"/>
                  <a:gd name="connsiteX5269" fmla="*/ 523440 w 808720"/>
                  <a:gd name="connsiteY5269" fmla="*/ 9048 h 1047182"/>
                  <a:gd name="connsiteX5270" fmla="*/ 482897 w 808720"/>
                  <a:gd name="connsiteY5270" fmla="*/ 8839 h 1047182"/>
                  <a:gd name="connsiteX5271" fmla="*/ 482860 w 808720"/>
                  <a:gd name="connsiteY5271" fmla="*/ 8847 h 1047182"/>
                  <a:gd name="connsiteX5272" fmla="*/ 482656 w 808720"/>
                  <a:gd name="connsiteY5272" fmla="*/ 8855 h 1047182"/>
                  <a:gd name="connsiteX5273" fmla="*/ 483393 w 808720"/>
                  <a:gd name="connsiteY5273" fmla="*/ 8825 h 1047182"/>
                  <a:gd name="connsiteX5274" fmla="*/ 482479 w 808720"/>
                  <a:gd name="connsiteY5274" fmla="*/ 8927 h 1047182"/>
                  <a:gd name="connsiteX5275" fmla="*/ 482860 w 808720"/>
                  <a:gd name="connsiteY5275" fmla="*/ 8847 h 1047182"/>
                  <a:gd name="connsiteX5276" fmla="*/ 431273 w 808720"/>
                  <a:gd name="connsiteY5276" fmla="*/ 8821 h 1047182"/>
                  <a:gd name="connsiteX5277" fmla="*/ 431101 w 808720"/>
                  <a:gd name="connsiteY5277" fmla="*/ 8844 h 1047182"/>
                  <a:gd name="connsiteX5278" fmla="*/ 431233 w 808720"/>
                  <a:gd name="connsiteY5278" fmla="*/ 8822 h 1047182"/>
                  <a:gd name="connsiteX5279" fmla="*/ 521804 w 808720"/>
                  <a:gd name="connsiteY5279" fmla="*/ 8820 h 1047182"/>
                  <a:gd name="connsiteX5280" fmla="*/ 521775 w 808720"/>
                  <a:gd name="connsiteY5280" fmla="*/ 8849 h 1047182"/>
                  <a:gd name="connsiteX5281" fmla="*/ 521689 w 808720"/>
                  <a:gd name="connsiteY5281" fmla="*/ 8864 h 1047182"/>
                  <a:gd name="connsiteX5282" fmla="*/ 521720 w 808720"/>
                  <a:gd name="connsiteY5282" fmla="*/ 8834 h 1047182"/>
                  <a:gd name="connsiteX5283" fmla="*/ 486924 w 808720"/>
                  <a:gd name="connsiteY5283" fmla="*/ 8810 h 1047182"/>
                  <a:gd name="connsiteX5284" fmla="*/ 486024 w 808720"/>
                  <a:gd name="connsiteY5284" fmla="*/ 8959 h 1047182"/>
                  <a:gd name="connsiteX5285" fmla="*/ 483529 w 808720"/>
                  <a:gd name="connsiteY5285" fmla="*/ 9257 h 1047182"/>
                  <a:gd name="connsiteX5286" fmla="*/ 485080 w 808720"/>
                  <a:gd name="connsiteY5286" fmla="*/ 8892 h 1047182"/>
                  <a:gd name="connsiteX5287" fmla="*/ 522668 w 808720"/>
                  <a:gd name="connsiteY5287" fmla="*/ 8805 h 1047182"/>
                  <a:gd name="connsiteX5288" fmla="*/ 522940 w 808720"/>
                  <a:gd name="connsiteY5288" fmla="*/ 8890 h 1047182"/>
                  <a:gd name="connsiteX5289" fmla="*/ 521943 w 808720"/>
                  <a:gd name="connsiteY5289" fmla="*/ 9216 h 1047182"/>
                  <a:gd name="connsiteX5290" fmla="*/ 432772 w 808720"/>
                  <a:gd name="connsiteY5290" fmla="*/ 8804 h 1047182"/>
                  <a:gd name="connsiteX5291" fmla="*/ 430688 w 808720"/>
                  <a:gd name="connsiteY5291" fmla="*/ 9161 h 1047182"/>
                  <a:gd name="connsiteX5292" fmla="*/ 430121 w 808720"/>
                  <a:gd name="connsiteY5292" fmla="*/ 9223 h 1047182"/>
                  <a:gd name="connsiteX5293" fmla="*/ 429125 w 808720"/>
                  <a:gd name="connsiteY5293" fmla="*/ 9184 h 1047182"/>
                  <a:gd name="connsiteX5294" fmla="*/ 430930 w 808720"/>
                  <a:gd name="connsiteY5294" fmla="*/ 8874 h 1047182"/>
                  <a:gd name="connsiteX5295" fmla="*/ 431459 w 808720"/>
                  <a:gd name="connsiteY5295" fmla="*/ 8819 h 1047182"/>
                  <a:gd name="connsiteX5296" fmla="*/ 530947 w 808720"/>
                  <a:gd name="connsiteY5296" fmla="*/ 8801 h 1047182"/>
                  <a:gd name="connsiteX5297" fmla="*/ 531151 w 808720"/>
                  <a:gd name="connsiteY5297" fmla="*/ 8875 h 1047182"/>
                  <a:gd name="connsiteX5298" fmla="*/ 531748 w 808720"/>
                  <a:gd name="connsiteY5298" fmla="*/ 9191 h 1047182"/>
                  <a:gd name="connsiteX5299" fmla="*/ 531315 w 808720"/>
                  <a:gd name="connsiteY5299" fmla="*/ 9428 h 1047182"/>
                  <a:gd name="connsiteX5300" fmla="*/ 530508 w 808720"/>
                  <a:gd name="connsiteY5300" fmla="*/ 8878 h 1047182"/>
                  <a:gd name="connsiteX5301" fmla="*/ 434063 w 808720"/>
                  <a:gd name="connsiteY5301" fmla="*/ 8790 h 1047182"/>
                  <a:gd name="connsiteX5302" fmla="*/ 432794 w 808720"/>
                  <a:gd name="connsiteY5302" fmla="*/ 8929 h 1047182"/>
                  <a:gd name="connsiteX5303" fmla="*/ 433819 w 808720"/>
                  <a:gd name="connsiteY5303" fmla="*/ 8792 h 1047182"/>
                  <a:gd name="connsiteX5304" fmla="*/ 523252 w 808720"/>
                  <a:gd name="connsiteY5304" fmla="*/ 8788 h 1047182"/>
                  <a:gd name="connsiteX5305" fmla="*/ 523449 w 808720"/>
                  <a:gd name="connsiteY5305" fmla="*/ 8810 h 1047182"/>
                  <a:gd name="connsiteX5306" fmla="*/ 523696 w 808720"/>
                  <a:gd name="connsiteY5306" fmla="*/ 8837 h 1047182"/>
                  <a:gd name="connsiteX5307" fmla="*/ 523378 w 808720"/>
                  <a:gd name="connsiteY5307" fmla="*/ 9028 h 1047182"/>
                  <a:gd name="connsiteX5308" fmla="*/ 523120 w 808720"/>
                  <a:gd name="connsiteY5308" fmla="*/ 8947 h 1047182"/>
                  <a:gd name="connsiteX5309" fmla="*/ 522940 w 808720"/>
                  <a:gd name="connsiteY5309" fmla="*/ 8890 h 1047182"/>
                  <a:gd name="connsiteX5310" fmla="*/ 521323 w 808720"/>
                  <a:gd name="connsiteY5310" fmla="*/ 8782 h 1047182"/>
                  <a:gd name="connsiteX5311" fmla="*/ 520882 w 808720"/>
                  <a:gd name="connsiteY5311" fmla="*/ 8966 h 1047182"/>
                  <a:gd name="connsiteX5312" fmla="*/ 520365 w 808720"/>
                  <a:gd name="connsiteY5312" fmla="*/ 9047 h 1047182"/>
                  <a:gd name="connsiteX5313" fmla="*/ 520623 w 808720"/>
                  <a:gd name="connsiteY5313" fmla="*/ 8866 h 1047182"/>
                  <a:gd name="connsiteX5314" fmla="*/ 465581 w 808720"/>
                  <a:gd name="connsiteY5314" fmla="*/ 8772 h 1047182"/>
                  <a:gd name="connsiteX5315" fmla="*/ 466524 w 808720"/>
                  <a:gd name="connsiteY5315" fmla="*/ 8861 h 1047182"/>
                  <a:gd name="connsiteX5316" fmla="*/ 466386 w 808720"/>
                  <a:gd name="connsiteY5316" fmla="*/ 8933 h 1047182"/>
                  <a:gd name="connsiteX5317" fmla="*/ 464408 w 808720"/>
                  <a:gd name="connsiteY5317" fmla="*/ 9006 h 1047182"/>
                  <a:gd name="connsiteX5318" fmla="*/ 526186 w 808720"/>
                  <a:gd name="connsiteY5318" fmla="*/ 8766 h 1047182"/>
                  <a:gd name="connsiteX5319" fmla="*/ 526275 w 808720"/>
                  <a:gd name="connsiteY5319" fmla="*/ 8786 h 1047182"/>
                  <a:gd name="connsiteX5320" fmla="*/ 526091 w 808720"/>
                  <a:gd name="connsiteY5320" fmla="*/ 8998 h 1047182"/>
                  <a:gd name="connsiteX5321" fmla="*/ 525855 w 808720"/>
                  <a:gd name="connsiteY5321" fmla="*/ 9049 h 1047182"/>
                  <a:gd name="connsiteX5322" fmla="*/ 465616 w 808720"/>
                  <a:gd name="connsiteY5322" fmla="*/ 8765 h 1047182"/>
                  <a:gd name="connsiteX5323" fmla="*/ 465581 w 808720"/>
                  <a:gd name="connsiteY5323" fmla="*/ 8772 h 1047182"/>
                  <a:gd name="connsiteX5324" fmla="*/ 465552 w 808720"/>
                  <a:gd name="connsiteY5324" fmla="*/ 8769 h 1047182"/>
                  <a:gd name="connsiteX5325" fmla="*/ 494142 w 808720"/>
                  <a:gd name="connsiteY5325" fmla="*/ 8762 h 1047182"/>
                  <a:gd name="connsiteX5326" fmla="*/ 493677 w 808720"/>
                  <a:gd name="connsiteY5326" fmla="*/ 9061 h 1047182"/>
                  <a:gd name="connsiteX5327" fmla="*/ 492188 w 808720"/>
                  <a:gd name="connsiteY5327" fmla="*/ 9208 h 1047182"/>
                  <a:gd name="connsiteX5328" fmla="*/ 493589 w 808720"/>
                  <a:gd name="connsiteY5328" fmla="*/ 8872 h 1047182"/>
                  <a:gd name="connsiteX5329" fmla="*/ 437369 w 808720"/>
                  <a:gd name="connsiteY5329" fmla="*/ 8752 h 1047182"/>
                  <a:gd name="connsiteX5330" fmla="*/ 432406 w 808720"/>
                  <a:gd name="connsiteY5330" fmla="*/ 9313 h 1047182"/>
                  <a:gd name="connsiteX5331" fmla="*/ 431937 w 808720"/>
                  <a:gd name="connsiteY5331" fmla="*/ 9294 h 1047182"/>
                  <a:gd name="connsiteX5332" fmla="*/ 435714 w 808720"/>
                  <a:gd name="connsiteY5332" fmla="*/ 8771 h 1047182"/>
                  <a:gd name="connsiteX5333" fmla="*/ 530314 w 808720"/>
                  <a:gd name="connsiteY5333" fmla="*/ 8746 h 1047182"/>
                  <a:gd name="connsiteX5334" fmla="*/ 530508 w 808720"/>
                  <a:gd name="connsiteY5334" fmla="*/ 8878 h 1047182"/>
                  <a:gd name="connsiteX5335" fmla="*/ 529804 w 808720"/>
                  <a:gd name="connsiteY5335" fmla="*/ 9001 h 1047182"/>
                  <a:gd name="connsiteX5336" fmla="*/ 488388 w 808720"/>
                  <a:gd name="connsiteY5336" fmla="*/ 8745 h 1047182"/>
                  <a:gd name="connsiteX5337" fmla="*/ 487588 w 808720"/>
                  <a:gd name="connsiteY5337" fmla="*/ 9032 h 1047182"/>
                  <a:gd name="connsiteX5338" fmla="*/ 482474 w 808720"/>
                  <a:gd name="connsiteY5338" fmla="*/ 9551 h 1047182"/>
                  <a:gd name="connsiteX5339" fmla="*/ 486024 w 808720"/>
                  <a:gd name="connsiteY5339" fmla="*/ 8959 h 1047182"/>
                  <a:gd name="connsiteX5340" fmla="*/ 487498 w 808720"/>
                  <a:gd name="connsiteY5340" fmla="*/ 8784 h 1047182"/>
                  <a:gd name="connsiteX5341" fmla="*/ 515770 w 808720"/>
                  <a:gd name="connsiteY5341" fmla="*/ 8743 h 1047182"/>
                  <a:gd name="connsiteX5342" fmla="*/ 516060 w 808720"/>
                  <a:gd name="connsiteY5342" fmla="*/ 8851 h 1047182"/>
                  <a:gd name="connsiteX5343" fmla="*/ 507322 w 808720"/>
                  <a:gd name="connsiteY5343" fmla="*/ 10196 h 1047182"/>
                  <a:gd name="connsiteX5344" fmla="*/ 506849 w 808720"/>
                  <a:gd name="connsiteY5344" fmla="*/ 10084 h 1047182"/>
                  <a:gd name="connsiteX5345" fmla="*/ 512584 w 808720"/>
                  <a:gd name="connsiteY5345" fmla="*/ 8992 h 1047182"/>
                  <a:gd name="connsiteX5346" fmla="*/ 522451 w 808720"/>
                  <a:gd name="connsiteY5346" fmla="*/ 8737 h 1047182"/>
                  <a:gd name="connsiteX5347" fmla="*/ 522498 w 808720"/>
                  <a:gd name="connsiteY5347" fmla="*/ 8752 h 1047182"/>
                  <a:gd name="connsiteX5348" fmla="*/ 521737 w 808720"/>
                  <a:gd name="connsiteY5348" fmla="*/ 8888 h 1047182"/>
                  <a:gd name="connsiteX5349" fmla="*/ 521775 w 808720"/>
                  <a:gd name="connsiteY5349" fmla="*/ 8849 h 1047182"/>
                  <a:gd name="connsiteX5350" fmla="*/ 438997 w 808720"/>
                  <a:gd name="connsiteY5350" fmla="*/ 8734 h 1047182"/>
                  <a:gd name="connsiteX5351" fmla="*/ 437799 w 808720"/>
                  <a:gd name="connsiteY5351" fmla="*/ 8867 h 1047182"/>
                  <a:gd name="connsiteX5352" fmla="*/ 438731 w 808720"/>
                  <a:gd name="connsiteY5352" fmla="*/ 8737 h 1047182"/>
                  <a:gd name="connsiteX5353" fmla="*/ 509248 w 808720"/>
                  <a:gd name="connsiteY5353" fmla="*/ 8733 h 1047182"/>
                  <a:gd name="connsiteX5354" fmla="*/ 508761 w 808720"/>
                  <a:gd name="connsiteY5354" fmla="*/ 8962 h 1047182"/>
                  <a:gd name="connsiteX5355" fmla="*/ 507296 w 808720"/>
                  <a:gd name="connsiteY5355" fmla="*/ 9405 h 1047182"/>
                  <a:gd name="connsiteX5356" fmla="*/ 506168 w 808720"/>
                  <a:gd name="connsiteY5356" fmla="*/ 9493 h 1047182"/>
                  <a:gd name="connsiteX5357" fmla="*/ 507399 w 808720"/>
                  <a:gd name="connsiteY5357" fmla="*/ 9032 h 1047182"/>
                  <a:gd name="connsiteX5358" fmla="*/ 426381 w 808720"/>
                  <a:gd name="connsiteY5358" fmla="*/ 8731 h 1047182"/>
                  <a:gd name="connsiteX5359" fmla="*/ 412557 w 808720"/>
                  <a:gd name="connsiteY5359" fmla="*/ 10604 h 1047182"/>
                  <a:gd name="connsiteX5360" fmla="*/ 425861 w 808720"/>
                  <a:gd name="connsiteY5360" fmla="*/ 9314 h 1047182"/>
                  <a:gd name="connsiteX5361" fmla="*/ 424845 w 808720"/>
                  <a:gd name="connsiteY5361" fmla="*/ 9500 h 1047182"/>
                  <a:gd name="connsiteX5362" fmla="*/ 410222 w 808720"/>
                  <a:gd name="connsiteY5362" fmla="*/ 11006 h 1047182"/>
                  <a:gd name="connsiteX5363" fmla="*/ 406251 w 808720"/>
                  <a:gd name="connsiteY5363" fmla="*/ 11152 h 1047182"/>
                  <a:gd name="connsiteX5364" fmla="*/ 404625 w 808720"/>
                  <a:gd name="connsiteY5364" fmla="*/ 11582 h 1047182"/>
                  <a:gd name="connsiteX5365" fmla="*/ 392818 w 808720"/>
                  <a:gd name="connsiteY5365" fmla="*/ 12797 h 1047182"/>
                  <a:gd name="connsiteX5366" fmla="*/ 415540 w 808720"/>
                  <a:gd name="connsiteY5366" fmla="*/ 9475 h 1047182"/>
                  <a:gd name="connsiteX5367" fmla="*/ 485767 w 808720"/>
                  <a:gd name="connsiteY5367" fmla="*/ 8730 h 1047182"/>
                  <a:gd name="connsiteX5368" fmla="*/ 485080 w 808720"/>
                  <a:gd name="connsiteY5368" fmla="*/ 8892 h 1047182"/>
                  <a:gd name="connsiteX5369" fmla="*/ 482952 w 808720"/>
                  <a:gd name="connsiteY5369" fmla="*/ 8986 h 1047182"/>
                  <a:gd name="connsiteX5370" fmla="*/ 484417 w 808720"/>
                  <a:gd name="connsiteY5370" fmla="*/ 8784 h 1047182"/>
                  <a:gd name="connsiteX5371" fmla="*/ 522659 w 808720"/>
                  <a:gd name="connsiteY5371" fmla="*/ 8723 h 1047182"/>
                  <a:gd name="connsiteX5372" fmla="*/ 522787 w 808720"/>
                  <a:gd name="connsiteY5372" fmla="*/ 8737 h 1047182"/>
                  <a:gd name="connsiteX5373" fmla="*/ 522668 w 808720"/>
                  <a:gd name="connsiteY5373" fmla="*/ 8805 h 1047182"/>
                  <a:gd name="connsiteX5374" fmla="*/ 522498 w 808720"/>
                  <a:gd name="connsiteY5374" fmla="*/ 8752 h 1047182"/>
                  <a:gd name="connsiteX5375" fmla="*/ 521837 w 808720"/>
                  <a:gd name="connsiteY5375" fmla="*/ 8720 h 1047182"/>
                  <a:gd name="connsiteX5376" fmla="*/ 521720 w 808720"/>
                  <a:gd name="connsiteY5376" fmla="*/ 8834 h 1047182"/>
                  <a:gd name="connsiteX5377" fmla="*/ 521602 w 808720"/>
                  <a:gd name="connsiteY5377" fmla="*/ 8852 h 1047182"/>
                  <a:gd name="connsiteX5378" fmla="*/ 521729 w 808720"/>
                  <a:gd name="connsiteY5378" fmla="*/ 8733 h 1047182"/>
                  <a:gd name="connsiteX5379" fmla="*/ 527391 w 808720"/>
                  <a:gd name="connsiteY5379" fmla="*/ 8715 h 1047182"/>
                  <a:gd name="connsiteX5380" fmla="*/ 527930 w 808720"/>
                  <a:gd name="connsiteY5380" fmla="*/ 9058 h 1047182"/>
                  <a:gd name="connsiteX5381" fmla="*/ 527875 w 808720"/>
                  <a:gd name="connsiteY5381" fmla="*/ 9098 h 1047182"/>
                  <a:gd name="connsiteX5382" fmla="*/ 527203 w 808720"/>
                  <a:gd name="connsiteY5382" fmla="*/ 8756 h 1047182"/>
                  <a:gd name="connsiteX5383" fmla="*/ 522520 w 808720"/>
                  <a:gd name="connsiteY5383" fmla="*/ 8708 h 1047182"/>
                  <a:gd name="connsiteX5384" fmla="*/ 522583 w 808720"/>
                  <a:gd name="connsiteY5384" fmla="*/ 8715 h 1047182"/>
                  <a:gd name="connsiteX5385" fmla="*/ 522451 w 808720"/>
                  <a:gd name="connsiteY5385" fmla="*/ 8737 h 1047182"/>
                  <a:gd name="connsiteX5386" fmla="*/ 522412 w 808720"/>
                  <a:gd name="connsiteY5386" fmla="*/ 8725 h 1047182"/>
                  <a:gd name="connsiteX5387" fmla="*/ 472566 w 808720"/>
                  <a:gd name="connsiteY5387" fmla="*/ 8705 h 1047182"/>
                  <a:gd name="connsiteX5388" fmla="*/ 470914 w 808720"/>
                  <a:gd name="connsiteY5388" fmla="*/ 9053 h 1047182"/>
                  <a:gd name="connsiteX5389" fmla="*/ 470165 w 808720"/>
                  <a:gd name="connsiteY5389" fmla="*/ 8981 h 1047182"/>
                  <a:gd name="connsiteX5390" fmla="*/ 472474 w 808720"/>
                  <a:gd name="connsiteY5390" fmla="*/ 8709 h 1047182"/>
                  <a:gd name="connsiteX5391" fmla="*/ 441608 w 808720"/>
                  <a:gd name="connsiteY5391" fmla="*/ 8704 h 1047182"/>
                  <a:gd name="connsiteX5392" fmla="*/ 438482 w 808720"/>
                  <a:gd name="connsiteY5392" fmla="*/ 9104 h 1047182"/>
                  <a:gd name="connsiteX5393" fmla="*/ 439902 w 808720"/>
                  <a:gd name="connsiteY5393" fmla="*/ 8723 h 1047182"/>
                  <a:gd name="connsiteX5394" fmla="*/ 446790 w 808720"/>
                  <a:gd name="connsiteY5394" fmla="*/ 8701 h 1047182"/>
                  <a:gd name="connsiteX5395" fmla="*/ 446169 w 808720"/>
                  <a:gd name="connsiteY5395" fmla="*/ 8912 h 1047182"/>
                  <a:gd name="connsiteX5396" fmla="*/ 442380 w 808720"/>
                  <a:gd name="connsiteY5396" fmla="*/ 9374 h 1047182"/>
                  <a:gd name="connsiteX5397" fmla="*/ 443865 w 808720"/>
                  <a:gd name="connsiteY5397" fmla="*/ 9085 h 1047182"/>
                  <a:gd name="connsiteX5398" fmla="*/ 485070 w 808720"/>
                  <a:gd name="connsiteY5398" fmla="*/ 8694 h 1047182"/>
                  <a:gd name="connsiteX5399" fmla="*/ 484581 w 808720"/>
                  <a:gd name="connsiteY5399" fmla="*/ 8762 h 1047182"/>
                  <a:gd name="connsiteX5400" fmla="*/ 484417 w 808720"/>
                  <a:gd name="connsiteY5400" fmla="*/ 8784 h 1047182"/>
                  <a:gd name="connsiteX5401" fmla="*/ 484341 w 808720"/>
                  <a:gd name="connsiteY5401" fmla="*/ 8787 h 1047182"/>
                  <a:gd name="connsiteX5402" fmla="*/ 483393 w 808720"/>
                  <a:gd name="connsiteY5402" fmla="*/ 8825 h 1047182"/>
                  <a:gd name="connsiteX5403" fmla="*/ 483832 w 808720"/>
                  <a:gd name="connsiteY5403" fmla="*/ 8777 h 1047182"/>
                  <a:gd name="connsiteX5404" fmla="*/ 484630 w 808720"/>
                  <a:gd name="connsiteY5404" fmla="*/ 8688 h 1047182"/>
                  <a:gd name="connsiteX5405" fmla="*/ 483832 w 808720"/>
                  <a:gd name="connsiteY5405" fmla="*/ 8777 h 1047182"/>
                  <a:gd name="connsiteX5406" fmla="*/ 482897 w 808720"/>
                  <a:gd name="connsiteY5406" fmla="*/ 8839 h 1047182"/>
                  <a:gd name="connsiteX5407" fmla="*/ 483218 w 808720"/>
                  <a:gd name="connsiteY5407" fmla="*/ 8771 h 1047182"/>
                  <a:gd name="connsiteX5408" fmla="*/ 497483 w 808720"/>
                  <a:gd name="connsiteY5408" fmla="*/ 8686 h 1047182"/>
                  <a:gd name="connsiteX5409" fmla="*/ 496967 w 808720"/>
                  <a:gd name="connsiteY5409" fmla="*/ 8921 h 1047182"/>
                  <a:gd name="connsiteX5410" fmla="*/ 492931 w 808720"/>
                  <a:gd name="connsiteY5410" fmla="*/ 9542 h 1047182"/>
                  <a:gd name="connsiteX5411" fmla="*/ 493653 w 808720"/>
                  <a:gd name="connsiteY5411" fmla="*/ 9077 h 1047182"/>
                  <a:gd name="connsiteX5412" fmla="*/ 493714 w 808720"/>
                  <a:gd name="connsiteY5412" fmla="*/ 9059 h 1047182"/>
                  <a:gd name="connsiteX5413" fmla="*/ 493725 w 808720"/>
                  <a:gd name="connsiteY5413" fmla="*/ 9057 h 1047182"/>
                  <a:gd name="connsiteX5414" fmla="*/ 432785 w 808720"/>
                  <a:gd name="connsiteY5414" fmla="*/ 8683 h 1047182"/>
                  <a:gd name="connsiteX5415" fmla="*/ 431459 w 808720"/>
                  <a:gd name="connsiteY5415" fmla="*/ 8819 h 1047182"/>
                  <a:gd name="connsiteX5416" fmla="*/ 431273 w 808720"/>
                  <a:gd name="connsiteY5416" fmla="*/ 8821 h 1047182"/>
                  <a:gd name="connsiteX5417" fmla="*/ 432142 w 808720"/>
                  <a:gd name="connsiteY5417" fmla="*/ 8705 h 1047182"/>
                  <a:gd name="connsiteX5418" fmla="*/ 432356 w 808720"/>
                  <a:gd name="connsiteY5418" fmla="*/ 8685 h 1047182"/>
                  <a:gd name="connsiteX5419" fmla="*/ 539419 w 808720"/>
                  <a:gd name="connsiteY5419" fmla="*/ 8682 h 1047182"/>
                  <a:gd name="connsiteX5420" fmla="*/ 539909 w 808720"/>
                  <a:gd name="connsiteY5420" fmla="*/ 9784 h 1047182"/>
                  <a:gd name="connsiteX5421" fmla="*/ 538641 w 808720"/>
                  <a:gd name="connsiteY5421" fmla="*/ 9539 h 1047182"/>
                  <a:gd name="connsiteX5422" fmla="*/ 538512 w 808720"/>
                  <a:gd name="connsiteY5422" fmla="*/ 9408 h 1047182"/>
                  <a:gd name="connsiteX5423" fmla="*/ 466976 w 808720"/>
                  <a:gd name="connsiteY5423" fmla="*/ 8676 h 1047182"/>
                  <a:gd name="connsiteX5424" fmla="*/ 468503 w 808720"/>
                  <a:gd name="connsiteY5424" fmla="*/ 8822 h 1047182"/>
                  <a:gd name="connsiteX5425" fmla="*/ 467644 w 808720"/>
                  <a:gd name="connsiteY5425" fmla="*/ 8887 h 1047182"/>
                  <a:gd name="connsiteX5426" fmla="*/ 467034 w 808720"/>
                  <a:gd name="connsiteY5426" fmla="*/ 8909 h 1047182"/>
                  <a:gd name="connsiteX5427" fmla="*/ 466524 w 808720"/>
                  <a:gd name="connsiteY5427" fmla="*/ 8861 h 1047182"/>
                  <a:gd name="connsiteX5428" fmla="*/ 466864 w 808720"/>
                  <a:gd name="connsiteY5428" fmla="*/ 8684 h 1047182"/>
                  <a:gd name="connsiteX5429" fmla="*/ 434703 w 808720"/>
                  <a:gd name="connsiteY5429" fmla="*/ 8675 h 1047182"/>
                  <a:gd name="connsiteX5430" fmla="*/ 433819 w 808720"/>
                  <a:gd name="connsiteY5430" fmla="*/ 8792 h 1047182"/>
                  <a:gd name="connsiteX5431" fmla="*/ 432772 w 808720"/>
                  <a:gd name="connsiteY5431" fmla="*/ 8804 h 1047182"/>
                  <a:gd name="connsiteX5432" fmla="*/ 433502 w 808720"/>
                  <a:gd name="connsiteY5432" fmla="*/ 8680 h 1047182"/>
                  <a:gd name="connsiteX5433" fmla="*/ 522217 w 808720"/>
                  <a:gd name="connsiteY5433" fmla="*/ 8675 h 1047182"/>
                  <a:gd name="connsiteX5434" fmla="*/ 522271 w 808720"/>
                  <a:gd name="connsiteY5434" fmla="*/ 8680 h 1047182"/>
                  <a:gd name="connsiteX5435" fmla="*/ 522412 w 808720"/>
                  <a:gd name="connsiteY5435" fmla="*/ 8725 h 1047182"/>
                  <a:gd name="connsiteX5436" fmla="*/ 521804 w 808720"/>
                  <a:gd name="connsiteY5436" fmla="*/ 8820 h 1047182"/>
                  <a:gd name="connsiteX5437" fmla="*/ 521914 w 808720"/>
                  <a:gd name="connsiteY5437" fmla="*/ 8711 h 1047182"/>
                  <a:gd name="connsiteX5438" fmla="*/ 436465 w 808720"/>
                  <a:gd name="connsiteY5438" fmla="*/ 8667 h 1047182"/>
                  <a:gd name="connsiteX5439" fmla="*/ 435714 w 808720"/>
                  <a:gd name="connsiteY5439" fmla="*/ 8771 h 1047182"/>
                  <a:gd name="connsiteX5440" fmla="*/ 434063 w 808720"/>
                  <a:gd name="connsiteY5440" fmla="*/ 8790 h 1047182"/>
                  <a:gd name="connsiteX5441" fmla="*/ 435128 w 808720"/>
                  <a:gd name="connsiteY5441" fmla="*/ 8673 h 1047182"/>
                  <a:gd name="connsiteX5442" fmla="*/ 522928 w 808720"/>
                  <a:gd name="connsiteY5442" fmla="*/ 8657 h 1047182"/>
                  <a:gd name="connsiteX5443" fmla="*/ 522883 w 808720"/>
                  <a:gd name="connsiteY5443" fmla="*/ 8683 h 1047182"/>
                  <a:gd name="connsiteX5444" fmla="*/ 522659 w 808720"/>
                  <a:gd name="connsiteY5444" fmla="*/ 8723 h 1047182"/>
                  <a:gd name="connsiteX5445" fmla="*/ 522583 w 808720"/>
                  <a:gd name="connsiteY5445" fmla="*/ 8715 h 1047182"/>
                  <a:gd name="connsiteX5446" fmla="*/ 439319 w 808720"/>
                  <a:gd name="connsiteY5446" fmla="*/ 8655 h 1047182"/>
                  <a:gd name="connsiteX5447" fmla="*/ 438731 w 808720"/>
                  <a:gd name="connsiteY5447" fmla="*/ 8737 h 1047182"/>
                  <a:gd name="connsiteX5448" fmla="*/ 437369 w 808720"/>
                  <a:gd name="connsiteY5448" fmla="*/ 8752 h 1047182"/>
                  <a:gd name="connsiteX5449" fmla="*/ 438189 w 808720"/>
                  <a:gd name="connsiteY5449" fmla="*/ 8660 h 1047182"/>
                  <a:gd name="connsiteX5450" fmla="*/ 446089 w 808720"/>
                  <a:gd name="connsiteY5450" fmla="*/ 8653 h 1047182"/>
                  <a:gd name="connsiteX5451" fmla="*/ 445269 w 808720"/>
                  <a:gd name="connsiteY5451" fmla="*/ 8812 h 1047182"/>
                  <a:gd name="connsiteX5452" fmla="*/ 441072 w 808720"/>
                  <a:gd name="connsiteY5452" fmla="*/ 9426 h 1047182"/>
                  <a:gd name="connsiteX5453" fmla="*/ 439761 w 808720"/>
                  <a:gd name="connsiteY5453" fmla="*/ 9603 h 1047182"/>
                  <a:gd name="connsiteX5454" fmla="*/ 438319 w 808720"/>
                  <a:gd name="connsiteY5454" fmla="*/ 9546 h 1047182"/>
                  <a:gd name="connsiteX5455" fmla="*/ 445611 w 808720"/>
                  <a:gd name="connsiteY5455" fmla="*/ 8658 h 1047182"/>
                  <a:gd name="connsiteX5456" fmla="*/ 440172 w 808720"/>
                  <a:gd name="connsiteY5456" fmla="*/ 8651 h 1047182"/>
                  <a:gd name="connsiteX5457" fmla="*/ 439902 w 808720"/>
                  <a:gd name="connsiteY5457" fmla="*/ 8723 h 1047182"/>
                  <a:gd name="connsiteX5458" fmla="*/ 438997 w 808720"/>
                  <a:gd name="connsiteY5458" fmla="*/ 8734 h 1047182"/>
                  <a:gd name="connsiteX5459" fmla="*/ 439724 w 808720"/>
                  <a:gd name="connsiteY5459" fmla="*/ 8653 h 1047182"/>
                  <a:gd name="connsiteX5460" fmla="*/ 464281 w 808720"/>
                  <a:gd name="connsiteY5460" fmla="*/ 8649 h 1047182"/>
                  <a:gd name="connsiteX5461" fmla="*/ 465552 w 808720"/>
                  <a:gd name="connsiteY5461" fmla="*/ 8769 h 1047182"/>
                  <a:gd name="connsiteX5462" fmla="*/ 460160 w 808720"/>
                  <a:gd name="connsiteY5462" fmla="*/ 9120 h 1047182"/>
                  <a:gd name="connsiteX5463" fmla="*/ 461061 w 808720"/>
                  <a:gd name="connsiteY5463" fmla="*/ 8895 h 1047182"/>
                  <a:gd name="connsiteX5464" fmla="*/ 506776 w 808720"/>
                  <a:gd name="connsiteY5464" fmla="*/ 8646 h 1047182"/>
                  <a:gd name="connsiteX5465" fmla="*/ 503438 w 808720"/>
                  <a:gd name="connsiteY5465" fmla="*/ 9281 h 1047182"/>
                  <a:gd name="connsiteX5466" fmla="*/ 503056 w 808720"/>
                  <a:gd name="connsiteY5466" fmla="*/ 9190 h 1047182"/>
                  <a:gd name="connsiteX5467" fmla="*/ 505079 w 808720"/>
                  <a:gd name="connsiteY5467" fmla="*/ 8788 h 1047182"/>
                  <a:gd name="connsiteX5468" fmla="*/ 446908 w 808720"/>
                  <a:gd name="connsiteY5468" fmla="*/ 8644 h 1047182"/>
                  <a:gd name="connsiteX5469" fmla="*/ 444420 w 808720"/>
                  <a:gd name="connsiteY5469" fmla="*/ 8977 h 1047182"/>
                  <a:gd name="connsiteX5470" fmla="*/ 445269 w 808720"/>
                  <a:gd name="connsiteY5470" fmla="*/ 8812 h 1047182"/>
                  <a:gd name="connsiteX5471" fmla="*/ 446381 w 808720"/>
                  <a:gd name="connsiteY5471" fmla="*/ 8650 h 1047182"/>
                  <a:gd name="connsiteX5472" fmla="*/ 521918 w 808720"/>
                  <a:gd name="connsiteY5472" fmla="*/ 8641 h 1047182"/>
                  <a:gd name="connsiteX5473" fmla="*/ 521977 w 808720"/>
                  <a:gd name="connsiteY5473" fmla="*/ 8648 h 1047182"/>
                  <a:gd name="connsiteX5474" fmla="*/ 521914 w 808720"/>
                  <a:gd name="connsiteY5474" fmla="*/ 8711 h 1047182"/>
                  <a:gd name="connsiteX5475" fmla="*/ 521837 w 808720"/>
                  <a:gd name="connsiteY5475" fmla="*/ 8720 h 1047182"/>
                  <a:gd name="connsiteX5476" fmla="*/ 447261 w 808720"/>
                  <a:gd name="connsiteY5476" fmla="*/ 8640 h 1047182"/>
                  <a:gd name="connsiteX5477" fmla="*/ 446790 w 808720"/>
                  <a:gd name="connsiteY5477" fmla="*/ 8701 h 1047182"/>
                  <a:gd name="connsiteX5478" fmla="*/ 446962 w 808720"/>
                  <a:gd name="connsiteY5478" fmla="*/ 8643 h 1047182"/>
                  <a:gd name="connsiteX5479" fmla="*/ 446994 w 808720"/>
                  <a:gd name="connsiteY5479" fmla="*/ 8632 h 1047182"/>
                  <a:gd name="connsiteX5480" fmla="*/ 446962 w 808720"/>
                  <a:gd name="connsiteY5480" fmla="*/ 8643 h 1047182"/>
                  <a:gd name="connsiteX5481" fmla="*/ 446908 w 808720"/>
                  <a:gd name="connsiteY5481" fmla="*/ 8644 h 1047182"/>
                  <a:gd name="connsiteX5482" fmla="*/ 445874 w 808720"/>
                  <a:gd name="connsiteY5482" fmla="*/ 8626 h 1047182"/>
                  <a:gd name="connsiteX5483" fmla="*/ 445611 w 808720"/>
                  <a:gd name="connsiteY5483" fmla="*/ 8658 h 1047182"/>
                  <a:gd name="connsiteX5484" fmla="*/ 441608 w 808720"/>
                  <a:gd name="connsiteY5484" fmla="*/ 8704 h 1047182"/>
                  <a:gd name="connsiteX5485" fmla="*/ 442086 w 808720"/>
                  <a:gd name="connsiteY5485" fmla="*/ 8643 h 1047182"/>
                  <a:gd name="connsiteX5486" fmla="*/ 525571 w 808720"/>
                  <a:gd name="connsiteY5486" fmla="*/ 8625 h 1047182"/>
                  <a:gd name="connsiteX5487" fmla="*/ 525920 w 808720"/>
                  <a:gd name="connsiteY5487" fmla="*/ 8705 h 1047182"/>
                  <a:gd name="connsiteX5488" fmla="*/ 525704 w 808720"/>
                  <a:gd name="connsiteY5488" fmla="*/ 9058 h 1047182"/>
                  <a:gd name="connsiteX5489" fmla="*/ 524633 w 808720"/>
                  <a:gd name="connsiteY5489" fmla="*/ 8940 h 1047182"/>
                  <a:gd name="connsiteX5490" fmla="*/ 525176 w 808720"/>
                  <a:gd name="connsiteY5490" fmla="*/ 8707 h 1047182"/>
                  <a:gd name="connsiteX5491" fmla="*/ 446560 w 808720"/>
                  <a:gd name="connsiteY5491" fmla="*/ 8623 h 1047182"/>
                  <a:gd name="connsiteX5492" fmla="*/ 446381 w 808720"/>
                  <a:gd name="connsiteY5492" fmla="*/ 8650 h 1047182"/>
                  <a:gd name="connsiteX5493" fmla="*/ 446089 w 808720"/>
                  <a:gd name="connsiteY5493" fmla="*/ 8653 h 1047182"/>
                  <a:gd name="connsiteX5494" fmla="*/ 446233 w 808720"/>
                  <a:gd name="connsiteY5494" fmla="*/ 8625 h 1047182"/>
                  <a:gd name="connsiteX5495" fmla="*/ 447075 w 808720"/>
                  <a:gd name="connsiteY5495" fmla="*/ 8621 h 1047182"/>
                  <a:gd name="connsiteX5496" fmla="*/ 446994 w 808720"/>
                  <a:gd name="connsiteY5496" fmla="*/ 8632 h 1047182"/>
                  <a:gd name="connsiteX5497" fmla="*/ 447025 w 808720"/>
                  <a:gd name="connsiteY5497" fmla="*/ 8621 h 1047182"/>
                  <a:gd name="connsiteX5498" fmla="*/ 448957 w 808720"/>
                  <a:gd name="connsiteY5498" fmla="*/ 8620 h 1047182"/>
                  <a:gd name="connsiteX5499" fmla="*/ 445986 w 808720"/>
                  <a:gd name="connsiteY5499" fmla="*/ 8974 h 1047182"/>
                  <a:gd name="connsiteX5500" fmla="*/ 446169 w 808720"/>
                  <a:gd name="connsiteY5500" fmla="*/ 8912 h 1047182"/>
                  <a:gd name="connsiteX5501" fmla="*/ 448520 w 808720"/>
                  <a:gd name="connsiteY5501" fmla="*/ 8625 h 1047182"/>
                  <a:gd name="connsiteX5502" fmla="*/ 530441 w 808720"/>
                  <a:gd name="connsiteY5502" fmla="*/ 8619 h 1047182"/>
                  <a:gd name="connsiteX5503" fmla="*/ 530515 w 808720"/>
                  <a:gd name="connsiteY5503" fmla="*/ 8646 h 1047182"/>
                  <a:gd name="connsiteX5504" fmla="*/ 530314 w 808720"/>
                  <a:gd name="connsiteY5504" fmla="*/ 8746 h 1047182"/>
                  <a:gd name="connsiteX5505" fmla="*/ 530240 w 808720"/>
                  <a:gd name="connsiteY5505" fmla="*/ 8696 h 1047182"/>
                  <a:gd name="connsiteX5506" fmla="*/ 521714 w 808720"/>
                  <a:gd name="connsiteY5506" fmla="*/ 8619 h 1047182"/>
                  <a:gd name="connsiteX5507" fmla="*/ 521836 w 808720"/>
                  <a:gd name="connsiteY5507" fmla="*/ 8632 h 1047182"/>
                  <a:gd name="connsiteX5508" fmla="*/ 521729 w 808720"/>
                  <a:gd name="connsiteY5508" fmla="*/ 8733 h 1047182"/>
                  <a:gd name="connsiteX5509" fmla="*/ 521323 w 808720"/>
                  <a:gd name="connsiteY5509" fmla="*/ 8782 h 1047182"/>
                  <a:gd name="connsiteX5510" fmla="*/ 466356 w 808720"/>
                  <a:gd name="connsiteY5510" fmla="*/ 8617 h 1047182"/>
                  <a:gd name="connsiteX5511" fmla="*/ 466893 w 808720"/>
                  <a:gd name="connsiteY5511" fmla="*/ 8668 h 1047182"/>
                  <a:gd name="connsiteX5512" fmla="*/ 466864 w 808720"/>
                  <a:gd name="connsiteY5512" fmla="*/ 8684 h 1047182"/>
                  <a:gd name="connsiteX5513" fmla="*/ 465616 w 808720"/>
                  <a:gd name="connsiteY5513" fmla="*/ 8765 h 1047182"/>
                  <a:gd name="connsiteX5514" fmla="*/ 448607 w 808720"/>
                  <a:gd name="connsiteY5514" fmla="*/ 8615 h 1047182"/>
                  <a:gd name="connsiteX5515" fmla="*/ 448520 w 808720"/>
                  <a:gd name="connsiteY5515" fmla="*/ 8625 h 1047182"/>
                  <a:gd name="connsiteX5516" fmla="*/ 447261 w 808720"/>
                  <a:gd name="connsiteY5516" fmla="*/ 8640 h 1047182"/>
                  <a:gd name="connsiteX5517" fmla="*/ 447412 w 808720"/>
                  <a:gd name="connsiteY5517" fmla="*/ 8620 h 1047182"/>
                  <a:gd name="connsiteX5518" fmla="*/ 488764 w 808720"/>
                  <a:gd name="connsiteY5518" fmla="*/ 8609 h 1047182"/>
                  <a:gd name="connsiteX5519" fmla="*/ 488664 w 808720"/>
                  <a:gd name="connsiteY5519" fmla="*/ 8645 h 1047182"/>
                  <a:gd name="connsiteX5520" fmla="*/ 487498 w 808720"/>
                  <a:gd name="connsiteY5520" fmla="*/ 8784 h 1047182"/>
                  <a:gd name="connsiteX5521" fmla="*/ 486924 w 808720"/>
                  <a:gd name="connsiteY5521" fmla="*/ 8810 h 1047182"/>
                  <a:gd name="connsiteX5522" fmla="*/ 487922 w 808720"/>
                  <a:gd name="connsiteY5522" fmla="*/ 8643 h 1047182"/>
                  <a:gd name="connsiteX5523" fmla="*/ 449981 w 808720"/>
                  <a:gd name="connsiteY5523" fmla="*/ 8609 h 1047182"/>
                  <a:gd name="connsiteX5524" fmla="*/ 448957 w 808720"/>
                  <a:gd name="connsiteY5524" fmla="*/ 8620 h 1047182"/>
                  <a:gd name="connsiteX5525" fmla="*/ 449020 w 808720"/>
                  <a:gd name="connsiteY5525" fmla="*/ 8613 h 1047182"/>
                  <a:gd name="connsiteX5526" fmla="*/ 527912 w 808720"/>
                  <a:gd name="connsiteY5526" fmla="*/ 8602 h 1047182"/>
                  <a:gd name="connsiteX5527" fmla="*/ 528308 w 808720"/>
                  <a:gd name="connsiteY5527" fmla="*/ 8774 h 1047182"/>
                  <a:gd name="connsiteX5528" fmla="*/ 528096 w 808720"/>
                  <a:gd name="connsiteY5528" fmla="*/ 8933 h 1047182"/>
                  <a:gd name="connsiteX5529" fmla="*/ 527550 w 808720"/>
                  <a:gd name="connsiteY5529" fmla="*/ 8681 h 1047182"/>
                  <a:gd name="connsiteX5530" fmla="*/ 522022 w 808720"/>
                  <a:gd name="connsiteY5530" fmla="*/ 8602 h 1047182"/>
                  <a:gd name="connsiteX5531" fmla="*/ 522243 w 808720"/>
                  <a:gd name="connsiteY5531" fmla="*/ 8671 h 1047182"/>
                  <a:gd name="connsiteX5532" fmla="*/ 522217 w 808720"/>
                  <a:gd name="connsiteY5532" fmla="*/ 8675 h 1047182"/>
                  <a:gd name="connsiteX5533" fmla="*/ 521977 w 808720"/>
                  <a:gd name="connsiteY5533" fmla="*/ 8648 h 1047182"/>
                  <a:gd name="connsiteX5534" fmla="*/ 452738 w 808720"/>
                  <a:gd name="connsiteY5534" fmla="*/ 8597 h 1047182"/>
                  <a:gd name="connsiteX5535" fmla="*/ 445252 w 808720"/>
                  <a:gd name="connsiteY5535" fmla="*/ 9533 h 1047182"/>
                  <a:gd name="connsiteX5536" fmla="*/ 443956 w 808720"/>
                  <a:gd name="connsiteY5536" fmla="*/ 9663 h 1047182"/>
                  <a:gd name="connsiteX5537" fmla="*/ 444266 w 808720"/>
                  <a:gd name="connsiteY5537" fmla="*/ 9558 h 1047182"/>
                  <a:gd name="connsiteX5538" fmla="*/ 451184 w 808720"/>
                  <a:gd name="connsiteY5538" fmla="*/ 8603 h 1047182"/>
                  <a:gd name="connsiteX5539" fmla="*/ 451251 w 808720"/>
                  <a:gd name="connsiteY5539" fmla="*/ 8594 h 1047182"/>
                  <a:gd name="connsiteX5540" fmla="*/ 451184 w 808720"/>
                  <a:gd name="connsiteY5540" fmla="*/ 8603 h 1047182"/>
                  <a:gd name="connsiteX5541" fmla="*/ 449981 w 808720"/>
                  <a:gd name="connsiteY5541" fmla="*/ 8609 h 1047182"/>
                  <a:gd name="connsiteX5542" fmla="*/ 453616 w 808720"/>
                  <a:gd name="connsiteY5542" fmla="*/ 8593 h 1047182"/>
                  <a:gd name="connsiteX5543" fmla="*/ 451954 w 808720"/>
                  <a:gd name="connsiteY5543" fmla="*/ 8859 h 1047182"/>
                  <a:gd name="connsiteX5544" fmla="*/ 451645 w 808720"/>
                  <a:gd name="connsiteY5544" fmla="*/ 8890 h 1047182"/>
                  <a:gd name="connsiteX5545" fmla="*/ 453477 w 808720"/>
                  <a:gd name="connsiteY5545" fmla="*/ 8594 h 1047182"/>
                  <a:gd name="connsiteX5546" fmla="*/ 530621 w 808720"/>
                  <a:gd name="connsiteY5546" fmla="*/ 8593 h 1047182"/>
                  <a:gd name="connsiteX5547" fmla="*/ 530997 w 808720"/>
                  <a:gd name="connsiteY5547" fmla="*/ 8793 h 1047182"/>
                  <a:gd name="connsiteX5548" fmla="*/ 530947 w 808720"/>
                  <a:gd name="connsiteY5548" fmla="*/ 8801 h 1047182"/>
                  <a:gd name="connsiteX5549" fmla="*/ 530515 w 808720"/>
                  <a:gd name="connsiteY5549" fmla="*/ 8646 h 1047182"/>
                  <a:gd name="connsiteX5550" fmla="*/ 486387 w 808720"/>
                  <a:gd name="connsiteY5550" fmla="*/ 8584 h 1047182"/>
                  <a:gd name="connsiteX5551" fmla="*/ 486256 w 808720"/>
                  <a:gd name="connsiteY5551" fmla="*/ 8615 h 1047182"/>
                  <a:gd name="connsiteX5552" fmla="*/ 485443 w 808720"/>
                  <a:gd name="connsiteY5552" fmla="*/ 8669 h 1047182"/>
                  <a:gd name="connsiteX5553" fmla="*/ 485070 w 808720"/>
                  <a:gd name="connsiteY5553" fmla="*/ 8694 h 1047182"/>
                  <a:gd name="connsiteX5554" fmla="*/ 485479 w 808720"/>
                  <a:gd name="connsiteY5554" fmla="*/ 8638 h 1047182"/>
                  <a:gd name="connsiteX5555" fmla="*/ 486054 w 808720"/>
                  <a:gd name="connsiteY5555" fmla="*/ 8604 h 1047182"/>
                  <a:gd name="connsiteX5556" fmla="*/ 455822 w 808720"/>
                  <a:gd name="connsiteY5556" fmla="*/ 8584 h 1047182"/>
                  <a:gd name="connsiteX5557" fmla="*/ 454495 w 808720"/>
                  <a:gd name="connsiteY5557" fmla="*/ 8968 h 1047182"/>
                  <a:gd name="connsiteX5558" fmla="*/ 453304 w 808720"/>
                  <a:gd name="connsiteY5558" fmla="*/ 9313 h 1047182"/>
                  <a:gd name="connsiteX5559" fmla="*/ 451464 w 808720"/>
                  <a:gd name="connsiteY5559" fmla="*/ 9484 h 1047182"/>
                  <a:gd name="connsiteX5560" fmla="*/ 450874 w 808720"/>
                  <a:gd name="connsiteY5560" fmla="*/ 9506 h 1047182"/>
                  <a:gd name="connsiteX5561" fmla="*/ 447039 w 808720"/>
                  <a:gd name="connsiteY5561" fmla="*/ 9647 h 1047182"/>
                  <a:gd name="connsiteX5562" fmla="*/ 451954 w 808720"/>
                  <a:gd name="connsiteY5562" fmla="*/ 8859 h 1047182"/>
                  <a:gd name="connsiteX5563" fmla="*/ 454649 w 808720"/>
                  <a:gd name="connsiteY5563" fmla="*/ 8589 h 1047182"/>
                  <a:gd name="connsiteX5564" fmla="*/ 492281 w 808720"/>
                  <a:gd name="connsiteY5564" fmla="*/ 8571 h 1047182"/>
                  <a:gd name="connsiteX5565" fmla="*/ 487303 w 808720"/>
                  <a:gd name="connsiteY5565" fmla="*/ 9134 h 1047182"/>
                  <a:gd name="connsiteX5566" fmla="*/ 487588 w 808720"/>
                  <a:gd name="connsiteY5566" fmla="*/ 9032 h 1047182"/>
                  <a:gd name="connsiteX5567" fmla="*/ 491996 w 808720"/>
                  <a:gd name="connsiteY5567" fmla="*/ 8584 h 1047182"/>
                  <a:gd name="connsiteX5568" fmla="*/ 523081 w 808720"/>
                  <a:gd name="connsiteY5568" fmla="*/ 8571 h 1047182"/>
                  <a:gd name="connsiteX5569" fmla="*/ 522961 w 808720"/>
                  <a:gd name="connsiteY5569" fmla="*/ 8638 h 1047182"/>
                  <a:gd name="connsiteX5570" fmla="*/ 522520 w 808720"/>
                  <a:gd name="connsiteY5570" fmla="*/ 8708 h 1047182"/>
                  <a:gd name="connsiteX5571" fmla="*/ 522271 w 808720"/>
                  <a:gd name="connsiteY5571" fmla="*/ 8680 h 1047182"/>
                  <a:gd name="connsiteX5572" fmla="*/ 522243 w 808720"/>
                  <a:gd name="connsiteY5572" fmla="*/ 8671 h 1047182"/>
                  <a:gd name="connsiteX5573" fmla="*/ 453640 w 808720"/>
                  <a:gd name="connsiteY5573" fmla="*/ 8567 h 1047182"/>
                  <a:gd name="connsiteX5574" fmla="*/ 453477 w 808720"/>
                  <a:gd name="connsiteY5574" fmla="*/ 8594 h 1047182"/>
                  <a:gd name="connsiteX5575" fmla="*/ 452738 w 808720"/>
                  <a:gd name="connsiteY5575" fmla="*/ 8597 h 1047182"/>
                  <a:gd name="connsiteX5576" fmla="*/ 452910 w 808720"/>
                  <a:gd name="connsiteY5576" fmla="*/ 8575 h 1047182"/>
                  <a:gd name="connsiteX5577" fmla="*/ 521907 w 808720"/>
                  <a:gd name="connsiteY5577" fmla="*/ 8566 h 1047182"/>
                  <a:gd name="connsiteX5578" fmla="*/ 521974 w 808720"/>
                  <a:gd name="connsiteY5578" fmla="*/ 8587 h 1047182"/>
                  <a:gd name="connsiteX5579" fmla="*/ 521918 w 808720"/>
                  <a:gd name="connsiteY5579" fmla="*/ 8641 h 1047182"/>
                  <a:gd name="connsiteX5580" fmla="*/ 521836 w 808720"/>
                  <a:gd name="connsiteY5580" fmla="*/ 8632 h 1047182"/>
                  <a:gd name="connsiteX5581" fmla="*/ 462422 w 808720"/>
                  <a:gd name="connsiteY5581" fmla="*/ 8555 h 1047182"/>
                  <a:gd name="connsiteX5582" fmla="*/ 461061 w 808720"/>
                  <a:gd name="connsiteY5582" fmla="*/ 8895 h 1047182"/>
                  <a:gd name="connsiteX5583" fmla="*/ 458436 w 808720"/>
                  <a:gd name="connsiteY5583" fmla="*/ 9097 h 1047182"/>
                  <a:gd name="connsiteX5584" fmla="*/ 455154 w 808720"/>
                  <a:gd name="connsiteY5584" fmla="*/ 9348 h 1047182"/>
                  <a:gd name="connsiteX5585" fmla="*/ 452895 w 808720"/>
                  <a:gd name="connsiteY5585" fmla="*/ 9431 h 1047182"/>
                  <a:gd name="connsiteX5586" fmla="*/ 453304 w 808720"/>
                  <a:gd name="connsiteY5586" fmla="*/ 9313 h 1047182"/>
                  <a:gd name="connsiteX5587" fmla="*/ 456358 w 808720"/>
                  <a:gd name="connsiteY5587" fmla="*/ 9029 h 1047182"/>
                  <a:gd name="connsiteX5588" fmla="*/ 461400 w 808720"/>
                  <a:gd name="connsiteY5588" fmla="*/ 8559 h 1047182"/>
                  <a:gd name="connsiteX5589" fmla="*/ 455019 w 808720"/>
                  <a:gd name="connsiteY5589" fmla="*/ 8551 h 1047182"/>
                  <a:gd name="connsiteX5590" fmla="*/ 454649 w 808720"/>
                  <a:gd name="connsiteY5590" fmla="*/ 8589 h 1047182"/>
                  <a:gd name="connsiteX5591" fmla="*/ 453616 w 808720"/>
                  <a:gd name="connsiteY5591" fmla="*/ 8593 h 1047182"/>
                  <a:gd name="connsiteX5592" fmla="*/ 453788 w 808720"/>
                  <a:gd name="connsiteY5592" fmla="*/ 8565 h 1047182"/>
                  <a:gd name="connsiteX5593" fmla="*/ 480085 w 808720"/>
                  <a:gd name="connsiteY5593" fmla="*/ 8542 h 1047182"/>
                  <a:gd name="connsiteX5594" fmla="*/ 478611 w 808720"/>
                  <a:gd name="connsiteY5594" fmla="*/ 8963 h 1047182"/>
                  <a:gd name="connsiteX5595" fmla="*/ 477771 w 808720"/>
                  <a:gd name="connsiteY5595" fmla="*/ 9051 h 1047182"/>
                  <a:gd name="connsiteX5596" fmla="*/ 474911 w 808720"/>
                  <a:gd name="connsiteY5596" fmla="*/ 9166 h 1047182"/>
                  <a:gd name="connsiteX5597" fmla="*/ 465571 w 808720"/>
                  <a:gd name="connsiteY5597" fmla="*/ 8541 h 1047182"/>
                  <a:gd name="connsiteX5598" fmla="*/ 465619 w 808720"/>
                  <a:gd name="connsiteY5598" fmla="*/ 8546 h 1047182"/>
                  <a:gd name="connsiteX5599" fmla="*/ 464281 w 808720"/>
                  <a:gd name="connsiteY5599" fmla="*/ 8649 h 1047182"/>
                  <a:gd name="connsiteX5600" fmla="*/ 463256 w 808720"/>
                  <a:gd name="connsiteY5600" fmla="*/ 8551 h 1047182"/>
                  <a:gd name="connsiteX5601" fmla="*/ 466757 w 808720"/>
                  <a:gd name="connsiteY5601" fmla="*/ 8536 h 1047182"/>
                  <a:gd name="connsiteX5602" fmla="*/ 466356 w 808720"/>
                  <a:gd name="connsiteY5602" fmla="*/ 8617 h 1047182"/>
                  <a:gd name="connsiteX5603" fmla="*/ 465619 w 808720"/>
                  <a:gd name="connsiteY5603" fmla="*/ 8546 h 1047182"/>
                  <a:gd name="connsiteX5604" fmla="*/ 465685 w 808720"/>
                  <a:gd name="connsiteY5604" fmla="*/ 8541 h 1047182"/>
                  <a:gd name="connsiteX5605" fmla="*/ 477274 w 808720"/>
                  <a:gd name="connsiteY5605" fmla="*/ 8531 h 1047182"/>
                  <a:gd name="connsiteX5606" fmla="*/ 473760 w 808720"/>
                  <a:gd name="connsiteY5606" fmla="*/ 8925 h 1047182"/>
                  <a:gd name="connsiteX5607" fmla="*/ 471835 w 808720"/>
                  <a:gd name="connsiteY5607" fmla="*/ 9141 h 1047182"/>
                  <a:gd name="connsiteX5608" fmla="*/ 471558 w 808720"/>
                  <a:gd name="connsiteY5608" fmla="*/ 9115 h 1047182"/>
                  <a:gd name="connsiteX5609" fmla="*/ 471171 w 808720"/>
                  <a:gd name="connsiteY5609" fmla="*/ 9078 h 1047182"/>
                  <a:gd name="connsiteX5610" fmla="*/ 476904 w 808720"/>
                  <a:gd name="connsiteY5610" fmla="*/ 8545 h 1047182"/>
                  <a:gd name="connsiteX5611" fmla="*/ 493192 w 808720"/>
                  <a:gd name="connsiteY5611" fmla="*/ 8531 h 1047182"/>
                  <a:gd name="connsiteX5612" fmla="*/ 488967 w 808720"/>
                  <a:gd name="connsiteY5612" fmla="*/ 9525 h 1047182"/>
                  <a:gd name="connsiteX5613" fmla="*/ 485177 w 808720"/>
                  <a:gd name="connsiteY5613" fmla="*/ 9898 h 1047182"/>
                  <a:gd name="connsiteX5614" fmla="*/ 486174 w 808720"/>
                  <a:gd name="connsiteY5614" fmla="*/ 9540 h 1047182"/>
                  <a:gd name="connsiteX5615" fmla="*/ 492779 w 808720"/>
                  <a:gd name="connsiteY5615" fmla="*/ 8549 h 1047182"/>
                  <a:gd name="connsiteX5616" fmla="*/ 469283 w 808720"/>
                  <a:gd name="connsiteY5616" fmla="*/ 8525 h 1047182"/>
                  <a:gd name="connsiteX5617" fmla="*/ 466976 w 808720"/>
                  <a:gd name="connsiteY5617" fmla="*/ 8676 h 1047182"/>
                  <a:gd name="connsiteX5618" fmla="*/ 466893 w 808720"/>
                  <a:gd name="connsiteY5618" fmla="*/ 8668 h 1047182"/>
                  <a:gd name="connsiteX5619" fmla="*/ 467148 w 808720"/>
                  <a:gd name="connsiteY5619" fmla="*/ 8535 h 1047182"/>
                  <a:gd name="connsiteX5620" fmla="*/ 521959 w 808720"/>
                  <a:gd name="connsiteY5620" fmla="*/ 8517 h 1047182"/>
                  <a:gd name="connsiteX5621" fmla="*/ 521907 w 808720"/>
                  <a:gd name="connsiteY5621" fmla="*/ 8566 h 1047182"/>
                  <a:gd name="connsiteX5622" fmla="*/ 521870 w 808720"/>
                  <a:gd name="connsiteY5622" fmla="*/ 8554 h 1047182"/>
                  <a:gd name="connsiteX5623" fmla="*/ 446812 w 808720"/>
                  <a:gd name="connsiteY5623" fmla="*/ 8512 h 1047182"/>
                  <a:gd name="connsiteX5624" fmla="*/ 446233 w 808720"/>
                  <a:gd name="connsiteY5624" fmla="*/ 8625 h 1047182"/>
                  <a:gd name="connsiteX5625" fmla="*/ 445874 w 808720"/>
                  <a:gd name="connsiteY5625" fmla="*/ 8626 h 1047182"/>
                  <a:gd name="connsiteX5626" fmla="*/ 473506 w 808720"/>
                  <a:gd name="connsiteY5626" fmla="*/ 8507 h 1047182"/>
                  <a:gd name="connsiteX5627" fmla="*/ 472647 w 808720"/>
                  <a:gd name="connsiteY5627" fmla="*/ 8688 h 1047182"/>
                  <a:gd name="connsiteX5628" fmla="*/ 472474 w 808720"/>
                  <a:gd name="connsiteY5628" fmla="*/ 8709 h 1047182"/>
                  <a:gd name="connsiteX5629" fmla="*/ 468752 w 808720"/>
                  <a:gd name="connsiteY5629" fmla="*/ 8846 h 1047182"/>
                  <a:gd name="connsiteX5630" fmla="*/ 468503 w 808720"/>
                  <a:gd name="connsiteY5630" fmla="*/ 8822 h 1047182"/>
                  <a:gd name="connsiteX5631" fmla="*/ 472633 w 808720"/>
                  <a:gd name="connsiteY5631" fmla="*/ 8511 h 1047182"/>
                  <a:gd name="connsiteX5632" fmla="*/ 447368 w 808720"/>
                  <a:gd name="connsiteY5632" fmla="*/ 8505 h 1047182"/>
                  <a:gd name="connsiteX5633" fmla="*/ 447025 w 808720"/>
                  <a:gd name="connsiteY5633" fmla="*/ 8621 h 1047182"/>
                  <a:gd name="connsiteX5634" fmla="*/ 446560 w 808720"/>
                  <a:gd name="connsiteY5634" fmla="*/ 8623 h 1047182"/>
                  <a:gd name="connsiteX5635" fmla="*/ 434543 w 808720"/>
                  <a:gd name="connsiteY5635" fmla="*/ 8502 h 1047182"/>
                  <a:gd name="connsiteX5636" fmla="*/ 433502 w 808720"/>
                  <a:gd name="connsiteY5636" fmla="*/ 8680 h 1047182"/>
                  <a:gd name="connsiteX5637" fmla="*/ 432785 w 808720"/>
                  <a:gd name="connsiteY5637" fmla="*/ 8683 h 1047182"/>
                  <a:gd name="connsiteX5638" fmla="*/ 462661 w 808720"/>
                  <a:gd name="connsiteY5638" fmla="*/ 8495 h 1047182"/>
                  <a:gd name="connsiteX5639" fmla="*/ 463256 w 808720"/>
                  <a:gd name="connsiteY5639" fmla="*/ 8551 h 1047182"/>
                  <a:gd name="connsiteX5640" fmla="*/ 462422 w 808720"/>
                  <a:gd name="connsiteY5640" fmla="*/ 8555 h 1047182"/>
                  <a:gd name="connsiteX5641" fmla="*/ 477496 w 808720"/>
                  <a:gd name="connsiteY5641" fmla="*/ 8490 h 1047182"/>
                  <a:gd name="connsiteX5642" fmla="*/ 476904 w 808720"/>
                  <a:gd name="connsiteY5642" fmla="*/ 8545 h 1047182"/>
                  <a:gd name="connsiteX5643" fmla="*/ 472566 w 808720"/>
                  <a:gd name="connsiteY5643" fmla="*/ 8705 h 1047182"/>
                  <a:gd name="connsiteX5644" fmla="*/ 472647 w 808720"/>
                  <a:gd name="connsiteY5644" fmla="*/ 8688 h 1047182"/>
                  <a:gd name="connsiteX5645" fmla="*/ 474204 w 808720"/>
                  <a:gd name="connsiteY5645" fmla="*/ 8504 h 1047182"/>
                  <a:gd name="connsiteX5646" fmla="*/ 478513 w 808720"/>
                  <a:gd name="connsiteY5646" fmla="*/ 8486 h 1047182"/>
                  <a:gd name="connsiteX5647" fmla="*/ 477274 w 808720"/>
                  <a:gd name="connsiteY5647" fmla="*/ 8531 h 1047182"/>
                  <a:gd name="connsiteX5648" fmla="*/ 477648 w 808720"/>
                  <a:gd name="connsiteY5648" fmla="*/ 8489 h 1047182"/>
                  <a:gd name="connsiteX5649" fmla="*/ 515076 w 808720"/>
                  <a:gd name="connsiteY5649" fmla="*/ 8483 h 1047182"/>
                  <a:gd name="connsiteX5650" fmla="*/ 515136 w 808720"/>
                  <a:gd name="connsiteY5650" fmla="*/ 8506 h 1047182"/>
                  <a:gd name="connsiteX5651" fmla="*/ 512584 w 808720"/>
                  <a:gd name="connsiteY5651" fmla="*/ 8992 h 1047182"/>
                  <a:gd name="connsiteX5652" fmla="*/ 509028 w 808720"/>
                  <a:gd name="connsiteY5652" fmla="*/ 9270 h 1047182"/>
                  <a:gd name="connsiteX5653" fmla="*/ 480625 w 808720"/>
                  <a:gd name="connsiteY5653" fmla="*/ 8477 h 1047182"/>
                  <a:gd name="connsiteX5654" fmla="*/ 480085 w 808720"/>
                  <a:gd name="connsiteY5654" fmla="*/ 8542 h 1047182"/>
                  <a:gd name="connsiteX5655" fmla="*/ 480309 w 808720"/>
                  <a:gd name="connsiteY5655" fmla="*/ 8478 h 1047182"/>
                  <a:gd name="connsiteX5656" fmla="*/ 499635 w 808720"/>
                  <a:gd name="connsiteY5656" fmla="*/ 8475 h 1047182"/>
                  <a:gd name="connsiteX5657" fmla="*/ 499217 w 808720"/>
                  <a:gd name="connsiteY5657" fmla="*/ 8575 h 1047182"/>
                  <a:gd name="connsiteX5658" fmla="*/ 497281 w 808720"/>
                  <a:gd name="connsiteY5658" fmla="*/ 8872 h 1047182"/>
                  <a:gd name="connsiteX5659" fmla="*/ 497918 w 808720"/>
                  <a:gd name="connsiteY5659" fmla="*/ 8644 h 1047182"/>
                  <a:gd name="connsiteX5660" fmla="*/ 508897 w 808720"/>
                  <a:gd name="connsiteY5660" fmla="*/ 8470 h 1047182"/>
                  <a:gd name="connsiteX5661" fmla="*/ 507399 w 808720"/>
                  <a:gd name="connsiteY5661" fmla="*/ 9032 h 1047182"/>
                  <a:gd name="connsiteX5662" fmla="*/ 504420 w 808720"/>
                  <a:gd name="connsiteY5662" fmla="*/ 9512 h 1047182"/>
                  <a:gd name="connsiteX5663" fmla="*/ 503458 w 808720"/>
                  <a:gd name="connsiteY5663" fmla="*/ 9285 h 1047182"/>
                  <a:gd name="connsiteX5664" fmla="*/ 508427 w 808720"/>
                  <a:gd name="connsiteY5664" fmla="*/ 8509 h 1047182"/>
                  <a:gd name="connsiteX5665" fmla="*/ 494597 w 808720"/>
                  <a:gd name="connsiteY5665" fmla="*/ 8469 h 1047182"/>
                  <a:gd name="connsiteX5666" fmla="*/ 494196 w 808720"/>
                  <a:gd name="connsiteY5666" fmla="*/ 8727 h 1047182"/>
                  <a:gd name="connsiteX5667" fmla="*/ 493589 w 808720"/>
                  <a:gd name="connsiteY5667" fmla="*/ 8872 h 1047182"/>
                  <a:gd name="connsiteX5668" fmla="*/ 491641 w 808720"/>
                  <a:gd name="connsiteY5668" fmla="*/ 9262 h 1047182"/>
                  <a:gd name="connsiteX5669" fmla="*/ 490606 w 808720"/>
                  <a:gd name="connsiteY5669" fmla="*/ 9364 h 1047182"/>
                  <a:gd name="connsiteX5670" fmla="*/ 493332 w 808720"/>
                  <a:gd name="connsiteY5670" fmla="*/ 8525 h 1047182"/>
                  <a:gd name="connsiteX5671" fmla="*/ 462372 w 808720"/>
                  <a:gd name="connsiteY5671" fmla="*/ 8468 h 1047182"/>
                  <a:gd name="connsiteX5672" fmla="*/ 462379 w 808720"/>
                  <a:gd name="connsiteY5672" fmla="*/ 8468 h 1047182"/>
                  <a:gd name="connsiteX5673" fmla="*/ 461400 w 808720"/>
                  <a:gd name="connsiteY5673" fmla="*/ 8559 h 1047182"/>
                  <a:gd name="connsiteX5674" fmla="*/ 455822 w 808720"/>
                  <a:gd name="connsiteY5674" fmla="*/ 8584 h 1047182"/>
                  <a:gd name="connsiteX5675" fmla="*/ 455971 w 808720"/>
                  <a:gd name="connsiteY5675" fmla="*/ 8541 h 1047182"/>
                  <a:gd name="connsiteX5676" fmla="*/ 462790 w 808720"/>
                  <a:gd name="connsiteY5676" fmla="*/ 8463 h 1047182"/>
                  <a:gd name="connsiteX5677" fmla="*/ 462661 w 808720"/>
                  <a:gd name="connsiteY5677" fmla="*/ 8495 h 1047182"/>
                  <a:gd name="connsiteX5678" fmla="*/ 462379 w 808720"/>
                  <a:gd name="connsiteY5678" fmla="*/ 8468 h 1047182"/>
                  <a:gd name="connsiteX5679" fmla="*/ 462388 w 808720"/>
                  <a:gd name="connsiteY5679" fmla="*/ 8468 h 1047182"/>
                  <a:gd name="connsiteX5680" fmla="*/ 499959 w 808720"/>
                  <a:gd name="connsiteY5680" fmla="*/ 8461 h 1047182"/>
                  <a:gd name="connsiteX5681" fmla="*/ 501544 w 808720"/>
                  <a:gd name="connsiteY5681" fmla="*/ 8834 h 1047182"/>
                  <a:gd name="connsiteX5682" fmla="*/ 499028 w 808720"/>
                  <a:gd name="connsiteY5682" fmla="*/ 9978 h 1047182"/>
                  <a:gd name="connsiteX5683" fmla="*/ 498088 w 808720"/>
                  <a:gd name="connsiteY5683" fmla="*/ 10124 h 1047182"/>
                  <a:gd name="connsiteX5684" fmla="*/ 495694 w 808720"/>
                  <a:gd name="connsiteY5684" fmla="*/ 10311 h 1047182"/>
                  <a:gd name="connsiteX5685" fmla="*/ 493537 w 808720"/>
                  <a:gd name="connsiteY5685" fmla="*/ 10480 h 1047182"/>
                  <a:gd name="connsiteX5686" fmla="*/ 494028 w 808720"/>
                  <a:gd name="connsiteY5686" fmla="*/ 10257 h 1047182"/>
                  <a:gd name="connsiteX5687" fmla="*/ 496070 w 808720"/>
                  <a:gd name="connsiteY5687" fmla="*/ 9329 h 1047182"/>
                  <a:gd name="connsiteX5688" fmla="*/ 499217 w 808720"/>
                  <a:gd name="connsiteY5688" fmla="*/ 8575 h 1047182"/>
                  <a:gd name="connsiteX5689" fmla="*/ 484701 w 808720"/>
                  <a:gd name="connsiteY5689" fmla="*/ 8459 h 1047182"/>
                  <a:gd name="connsiteX5690" fmla="*/ 483218 w 808720"/>
                  <a:gd name="connsiteY5690" fmla="*/ 8771 h 1047182"/>
                  <a:gd name="connsiteX5691" fmla="*/ 479991 w 808720"/>
                  <a:gd name="connsiteY5691" fmla="*/ 8962 h 1047182"/>
                  <a:gd name="connsiteX5692" fmla="*/ 478389 w 808720"/>
                  <a:gd name="connsiteY5692" fmla="*/ 9026 h 1047182"/>
                  <a:gd name="connsiteX5693" fmla="*/ 478611 w 808720"/>
                  <a:gd name="connsiteY5693" fmla="*/ 8963 h 1047182"/>
                  <a:gd name="connsiteX5694" fmla="*/ 483350 w 808720"/>
                  <a:gd name="connsiteY5694" fmla="*/ 8465 h 1047182"/>
                  <a:gd name="connsiteX5695" fmla="*/ 486840 w 808720"/>
                  <a:gd name="connsiteY5695" fmla="*/ 8450 h 1047182"/>
                  <a:gd name="connsiteX5696" fmla="*/ 485479 w 808720"/>
                  <a:gd name="connsiteY5696" fmla="*/ 8638 h 1047182"/>
                  <a:gd name="connsiteX5697" fmla="*/ 484630 w 808720"/>
                  <a:gd name="connsiteY5697" fmla="*/ 8688 h 1047182"/>
                  <a:gd name="connsiteX5698" fmla="*/ 486769 w 808720"/>
                  <a:gd name="connsiteY5698" fmla="*/ 8450 h 1047182"/>
                  <a:gd name="connsiteX5699" fmla="*/ 488799 w 808720"/>
                  <a:gd name="connsiteY5699" fmla="*/ 8441 h 1047182"/>
                  <a:gd name="connsiteX5700" fmla="*/ 486387 w 808720"/>
                  <a:gd name="connsiteY5700" fmla="*/ 8584 h 1047182"/>
                  <a:gd name="connsiteX5701" fmla="*/ 486512 w 808720"/>
                  <a:gd name="connsiteY5701" fmla="*/ 8554 h 1047182"/>
                  <a:gd name="connsiteX5702" fmla="*/ 486960 w 808720"/>
                  <a:gd name="connsiteY5702" fmla="*/ 8449 h 1047182"/>
                  <a:gd name="connsiteX5703" fmla="*/ 487517 w 808720"/>
                  <a:gd name="connsiteY5703" fmla="*/ 8447 h 1047182"/>
                  <a:gd name="connsiteX5704" fmla="*/ 489142 w 808720"/>
                  <a:gd name="connsiteY5704" fmla="*/ 8440 h 1047182"/>
                  <a:gd name="connsiteX5705" fmla="*/ 487922 w 808720"/>
                  <a:gd name="connsiteY5705" fmla="*/ 8643 h 1047182"/>
                  <a:gd name="connsiteX5706" fmla="*/ 485767 w 808720"/>
                  <a:gd name="connsiteY5706" fmla="*/ 8730 h 1047182"/>
                  <a:gd name="connsiteX5707" fmla="*/ 486256 w 808720"/>
                  <a:gd name="connsiteY5707" fmla="*/ 8615 h 1047182"/>
                  <a:gd name="connsiteX5708" fmla="*/ 488863 w 808720"/>
                  <a:gd name="connsiteY5708" fmla="*/ 8441 h 1047182"/>
                  <a:gd name="connsiteX5709" fmla="*/ 526577 w 808720"/>
                  <a:gd name="connsiteY5709" fmla="*/ 8438 h 1047182"/>
                  <a:gd name="connsiteX5710" fmla="*/ 527203 w 808720"/>
                  <a:gd name="connsiteY5710" fmla="*/ 8756 h 1047182"/>
                  <a:gd name="connsiteX5711" fmla="*/ 526661 w 808720"/>
                  <a:gd name="connsiteY5711" fmla="*/ 8874 h 1047182"/>
                  <a:gd name="connsiteX5712" fmla="*/ 526275 w 808720"/>
                  <a:gd name="connsiteY5712" fmla="*/ 8786 h 1047182"/>
                  <a:gd name="connsiteX5713" fmla="*/ 490436 w 808720"/>
                  <a:gd name="connsiteY5713" fmla="*/ 8434 h 1047182"/>
                  <a:gd name="connsiteX5714" fmla="*/ 489068 w 808720"/>
                  <a:gd name="connsiteY5714" fmla="*/ 8597 h 1047182"/>
                  <a:gd name="connsiteX5715" fmla="*/ 488764 w 808720"/>
                  <a:gd name="connsiteY5715" fmla="*/ 8609 h 1047182"/>
                  <a:gd name="connsiteX5716" fmla="*/ 489236 w 808720"/>
                  <a:gd name="connsiteY5716" fmla="*/ 8440 h 1047182"/>
                  <a:gd name="connsiteX5717" fmla="*/ 499825 w 808720"/>
                  <a:gd name="connsiteY5717" fmla="*/ 8429 h 1047182"/>
                  <a:gd name="connsiteX5718" fmla="*/ 499905 w 808720"/>
                  <a:gd name="connsiteY5718" fmla="*/ 8448 h 1047182"/>
                  <a:gd name="connsiteX5719" fmla="*/ 499635 w 808720"/>
                  <a:gd name="connsiteY5719" fmla="*/ 8475 h 1047182"/>
                  <a:gd name="connsiteX5720" fmla="*/ 519984 w 808720"/>
                  <a:gd name="connsiteY5720" fmla="*/ 8429 h 1047182"/>
                  <a:gd name="connsiteX5721" fmla="*/ 521076 w 808720"/>
                  <a:gd name="connsiteY5721" fmla="*/ 8549 h 1047182"/>
                  <a:gd name="connsiteX5722" fmla="*/ 520623 w 808720"/>
                  <a:gd name="connsiteY5722" fmla="*/ 8866 h 1047182"/>
                  <a:gd name="connsiteX5723" fmla="*/ 518629 w 808720"/>
                  <a:gd name="connsiteY5723" fmla="*/ 9106 h 1047182"/>
                  <a:gd name="connsiteX5724" fmla="*/ 526546 w 808720"/>
                  <a:gd name="connsiteY5724" fmla="*/ 8422 h 1047182"/>
                  <a:gd name="connsiteX5725" fmla="*/ 526572 w 808720"/>
                  <a:gd name="connsiteY5725" fmla="*/ 8435 h 1047182"/>
                  <a:gd name="connsiteX5726" fmla="*/ 526186 w 808720"/>
                  <a:gd name="connsiteY5726" fmla="*/ 8766 h 1047182"/>
                  <a:gd name="connsiteX5727" fmla="*/ 525920 w 808720"/>
                  <a:gd name="connsiteY5727" fmla="*/ 8705 h 1047182"/>
                  <a:gd name="connsiteX5728" fmla="*/ 526028 w 808720"/>
                  <a:gd name="connsiteY5728" fmla="*/ 8530 h 1047182"/>
                  <a:gd name="connsiteX5729" fmla="*/ 493605 w 808720"/>
                  <a:gd name="connsiteY5729" fmla="*/ 8421 h 1047182"/>
                  <a:gd name="connsiteX5730" fmla="*/ 491996 w 808720"/>
                  <a:gd name="connsiteY5730" fmla="*/ 8584 h 1047182"/>
                  <a:gd name="connsiteX5731" fmla="*/ 488388 w 808720"/>
                  <a:gd name="connsiteY5731" fmla="*/ 8745 h 1047182"/>
                  <a:gd name="connsiteX5732" fmla="*/ 488664 w 808720"/>
                  <a:gd name="connsiteY5732" fmla="*/ 8645 h 1047182"/>
                  <a:gd name="connsiteX5733" fmla="*/ 489068 w 808720"/>
                  <a:gd name="connsiteY5733" fmla="*/ 8597 h 1047182"/>
                  <a:gd name="connsiteX5734" fmla="*/ 493439 w 808720"/>
                  <a:gd name="connsiteY5734" fmla="*/ 8421 h 1047182"/>
                  <a:gd name="connsiteX5735" fmla="*/ 493662 w 808720"/>
                  <a:gd name="connsiteY5735" fmla="*/ 8421 h 1047182"/>
                  <a:gd name="connsiteX5736" fmla="*/ 493672 w 808720"/>
                  <a:gd name="connsiteY5736" fmla="*/ 8421 h 1047182"/>
                  <a:gd name="connsiteX5737" fmla="*/ 493332 w 808720"/>
                  <a:gd name="connsiteY5737" fmla="*/ 8525 h 1047182"/>
                  <a:gd name="connsiteX5738" fmla="*/ 493192 w 808720"/>
                  <a:gd name="connsiteY5738" fmla="*/ 8531 h 1047182"/>
                  <a:gd name="connsiteX5739" fmla="*/ 493638 w 808720"/>
                  <a:gd name="connsiteY5739" fmla="*/ 8421 h 1047182"/>
                  <a:gd name="connsiteX5740" fmla="*/ 492779 w 808720"/>
                  <a:gd name="connsiteY5740" fmla="*/ 8549 h 1047182"/>
                  <a:gd name="connsiteX5741" fmla="*/ 492281 w 808720"/>
                  <a:gd name="connsiteY5741" fmla="*/ 8571 h 1047182"/>
                  <a:gd name="connsiteX5742" fmla="*/ 493616 w 808720"/>
                  <a:gd name="connsiteY5742" fmla="*/ 8421 h 1047182"/>
                  <a:gd name="connsiteX5743" fmla="*/ 519903 w 808720"/>
                  <a:gd name="connsiteY5743" fmla="*/ 8420 h 1047182"/>
                  <a:gd name="connsiteX5744" fmla="*/ 519934 w 808720"/>
                  <a:gd name="connsiteY5744" fmla="*/ 8423 h 1047182"/>
                  <a:gd name="connsiteX5745" fmla="*/ 516302 w 808720"/>
                  <a:gd name="connsiteY5745" fmla="*/ 8942 h 1047182"/>
                  <a:gd name="connsiteX5746" fmla="*/ 516060 w 808720"/>
                  <a:gd name="connsiteY5746" fmla="*/ 8851 h 1047182"/>
                  <a:gd name="connsiteX5747" fmla="*/ 517793 w 808720"/>
                  <a:gd name="connsiteY5747" fmla="*/ 8585 h 1047182"/>
                  <a:gd name="connsiteX5748" fmla="*/ 495508 w 808720"/>
                  <a:gd name="connsiteY5748" fmla="*/ 8412 h 1047182"/>
                  <a:gd name="connsiteX5749" fmla="*/ 495428 w 808720"/>
                  <a:gd name="connsiteY5749" fmla="*/ 8432 h 1047182"/>
                  <a:gd name="connsiteX5750" fmla="*/ 494597 w 808720"/>
                  <a:gd name="connsiteY5750" fmla="*/ 8469 h 1047182"/>
                  <a:gd name="connsiteX5751" fmla="*/ 494678 w 808720"/>
                  <a:gd name="connsiteY5751" fmla="*/ 8416 h 1047182"/>
                  <a:gd name="connsiteX5752" fmla="*/ 524405 w 808720"/>
                  <a:gd name="connsiteY5752" fmla="*/ 8412 h 1047182"/>
                  <a:gd name="connsiteX5753" fmla="*/ 524404 w 808720"/>
                  <a:gd name="connsiteY5753" fmla="*/ 8412 h 1047182"/>
                  <a:gd name="connsiteX5754" fmla="*/ 523750 w 808720"/>
                  <a:gd name="connsiteY5754" fmla="*/ 8843 h 1047182"/>
                  <a:gd name="connsiteX5755" fmla="*/ 523696 w 808720"/>
                  <a:gd name="connsiteY5755" fmla="*/ 8837 h 1047182"/>
                  <a:gd name="connsiteX5756" fmla="*/ 489312 w 808720"/>
                  <a:gd name="connsiteY5756" fmla="*/ 8411 h 1047182"/>
                  <a:gd name="connsiteX5757" fmla="*/ 488863 w 808720"/>
                  <a:gd name="connsiteY5757" fmla="*/ 8441 h 1047182"/>
                  <a:gd name="connsiteX5758" fmla="*/ 488799 w 808720"/>
                  <a:gd name="connsiteY5758" fmla="*/ 8441 h 1047182"/>
                  <a:gd name="connsiteX5759" fmla="*/ 520020 w 808720"/>
                  <a:gd name="connsiteY5759" fmla="*/ 8411 h 1047182"/>
                  <a:gd name="connsiteX5760" fmla="*/ 519984 w 808720"/>
                  <a:gd name="connsiteY5760" fmla="*/ 8429 h 1047182"/>
                  <a:gd name="connsiteX5761" fmla="*/ 519973 w 808720"/>
                  <a:gd name="connsiteY5761" fmla="*/ 8428 h 1047182"/>
                  <a:gd name="connsiteX5762" fmla="*/ 519934 w 808720"/>
                  <a:gd name="connsiteY5762" fmla="*/ 8423 h 1047182"/>
                  <a:gd name="connsiteX5763" fmla="*/ 520019 w 808720"/>
                  <a:gd name="connsiteY5763" fmla="*/ 8411 h 1047182"/>
                  <a:gd name="connsiteX5764" fmla="*/ 489316 w 808720"/>
                  <a:gd name="connsiteY5764" fmla="*/ 8411 h 1047182"/>
                  <a:gd name="connsiteX5765" fmla="*/ 489236 w 808720"/>
                  <a:gd name="connsiteY5765" fmla="*/ 8440 h 1047182"/>
                  <a:gd name="connsiteX5766" fmla="*/ 489142 w 808720"/>
                  <a:gd name="connsiteY5766" fmla="*/ 8440 h 1047182"/>
                  <a:gd name="connsiteX5767" fmla="*/ 489316 w 808720"/>
                  <a:gd name="connsiteY5767" fmla="*/ 8411 h 1047182"/>
                  <a:gd name="connsiteX5768" fmla="*/ 539758 w 808720"/>
                  <a:gd name="connsiteY5768" fmla="*/ 8411 h 1047182"/>
                  <a:gd name="connsiteX5769" fmla="*/ 540212 w 808720"/>
                  <a:gd name="connsiteY5769" fmla="*/ 9257 h 1047182"/>
                  <a:gd name="connsiteX5770" fmla="*/ 539592 w 808720"/>
                  <a:gd name="connsiteY5770" fmla="*/ 8544 h 1047182"/>
                  <a:gd name="connsiteX5771" fmla="*/ 533179 w 808720"/>
                  <a:gd name="connsiteY5771" fmla="*/ 8411 h 1047182"/>
                  <a:gd name="connsiteX5772" fmla="*/ 531860 w 808720"/>
                  <a:gd name="connsiteY5772" fmla="*/ 9130 h 1047182"/>
                  <a:gd name="connsiteX5773" fmla="*/ 531151 w 808720"/>
                  <a:gd name="connsiteY5773" fmla="*/ 8875 h 1047182"/>
                  <a:gd name="connsiteX5774" fmla="*/ 530997 w 808720"/>
                  <a:gd name="connsiteY5774" fmla="*/ 8793 h 1047182"/>
                  <a:gd name="connsiteX5775" fmla="*/ 533179 w 808720"/>
                  <a:gd name="connsiteY5775" fmla="*/ 8411 h 1047182"/>
                  <a:gd name="connsiteX5776" fmla="*/ 532103 w 808720"/>
                  <a:gd name="connsiteY5776" fmla="*/ 9217 h 1047182"/>
                  <a:gd name="connsiteX5777" fmla="*/ 531935 w 808720"/>
                  <a:gd name="connsiteY5777" fmla="*/ 9157 h 1047182"/>
                  <a:gd name="connsiteX5778" fmla="*/ 530985 w 808720"/>
                  <a:gd name="connsiteY5778" fmla="*/ 8411 h 1047182"/>
                  <a:gd name="connsiteX5779" fmla="*/ 530621 w 808720"/>
                  <a:gd name="connsiteY5779" fmla="*/ 8593 h 1047182"/>
                  <a:gd name="connsiteX5780" fmla="*/ 530574 w 808720"/>
                  <a:gd name="connsiteY5780" fmla="*/ 8568 h 1047182"/>
                  <a:gd name="connsiteX5781" fmla="*/ 528792 w 808720"/>
                  <a:gd name="connsiteY5781" fmla="*/ 8411 h 1047182"/>
                  <a:gd name="connsiteX5782" fmla="*/ 528510 w 808720"/>
                  <a:gd name="connsiteY5782" fmla="*/ 8862 h 1047182"/>
                  <a:gd name="connsiteX5783" fmla="*/ 528308 w 808720"/>
                  <a:gd name="connsiteY5783" fmla="*/ 8774 h 1047182"/>
                  <a:gd name="connsiteX5784" fmla="*/ 526600 w 808720"/>
                  <a:gd name="connsiteY5784" fmla="*/ 8411 h 1047182"/>
                  <a:gd name="connsiteX5785" fmla="*/ 526577 w 808720"/>
                  <a:gd name="connsiteY5785" fmla="*/ 8438 h 1047182"/>
                  <a:gd name="connsiteX5786" fmla="*/ 526572 w 808720"/>
                  <a:gd name="connsiteY5786" fmla="*/ 8435 h 1047182"/>
                  <a:gd name="connsiteX5787" fmla="*/ 524407 w 808720"/>
                  <a:gd name="connsiteY5787" fmla="*/ 8411 h 1047182"/>
                  <a:gd name="connsiteX5788" fmla="*/ 524405 w 808720"/>
                  <a:gd name="connsiteY5788" fmla="*/ 8412 h 1047182"/>
                  <a:gd name="connsiteX5789" fmla="*/ 524405 w 808720"/>
                  <a:gd name="connsiteY5789" fmla="*/ 8412 h 1047182"/>
                  <a:gd name="connsiteX5790" fmla="*/ 524406 w 808720"/>
                  <a:gd name="connsiteY5790" fmla="*/ 8411 h 1047182"/>
                  <a:gd name="connsiteX5791" fmla="*/ 524406 w 808720"/>
                  <a:gd name="connsiteY5791" fmla="*/ 8411 h 1047182"/>
                  <a:gd name="connsiteX5792" fmla="*/ 522928 w 808720"/>
                  <a:gd name="connsiteY5792" fmla="*/ 8657 h 1047182"/>
                  <a:gd name="connsiteX5793" fmla="*/ 522961 w 808720"/>
                  <a:gd name="connsiteY5793" fmla="*/ 8638 h 1047182"/>
                  <a:gd name="connsiteX5794" fmla="*/ 524406 w 808720"/>
                  <a:gd name="connsiteY5794" fmla="*/ 8411 h 1047182"/>
                  <a:gd name="connsiteX5795" fmla="*/ 524406 w 808720"/>
                  <a:gd name="connsiteY5795" fmla="*/ 8411 h 1047182"/>
                  <a:gd name="connsiteX5796" fmla="*/ 523252 w 808720"/>
                  <a:gd name="connsiteY5796" fmla="*/ 8788 h 1047182"/>
                  <a:gd name="connsiteX5797" fmla="*/ 522787 w 808720"/>
                  <a:gd name="connsiteY5797" fmla="*/ 8737 h 1047182"/>
                  <a:gd name="connsiteX5798" fmla="*/ 522883 w 808720"/>
                  <a:gd name="connsiteY5798" fmla="*/ 8683 h 1047182"/>
                  <a:gd name="connsiteX5799" fmla="*/ 522214 w 808720"/>
                  <a:gd name="connsiteY5799" fmla="*/ 8411 h 1047182"/>
                  <a:gd name="connsiteX5800" fmla="*/ 522022 w 808720"/>
                  <a:gd name="connsiteY5800" fmla="*/ 8602 h 1047182"/>
                  <a:gd name="connsiteX5801" fmla="*/ 521974 w 808720"/>
                  <a:gd name="connsiteY5801" fmla="*/ 8587 h 1047182"/>
                  <a:gd name="connsiteX5802" fmla="*/ 522110 w 808720"/>
                  <a:gd name="connsiteY5802" fmla="*/ 8454 h 1047182"/>
                  <a:gd name="connsiteX5803" fmla="*/ 520020 w 808720"/>
                  <a:gd name="connsiteY5803" fmla="*/ 8411 h 1047182"/>
                  <a:gd name="connsiteX5804" fmla="*/ 520020 w 808720"/>
                  <a:gd name="connsiteY5804" fmla="*/ 8411 h 1047182"/>
                  <a:gd name="connsiteX5805" fmla="*/ 520020 w 808720"/>
                  <a:gd name="connsiteY5805" fmla="*/ 8411 h 1047182"/>
                  <a:gd name="connsiteX5806" fmla="*/ 511248 w 808720"/>
                  <a:gd name="connsiteY5806" fmla="*/ 8411 h 1047182"/>
                  <a:gd name="connsiteX5807" fmla="*/ 508277 w 808720"/>
                  <a:gd name="connsiteY5807" fmla="*/ 9328 h 1047182"/>
                  <a:gd name="connsiteX5808" fmla="*/ 507919 w 808720"/>
                  <a:gd name="connsiteY5808" fmla="*/ 9356 h 1047182"/>
                  <a:gd name="connsiteX5809" fmla="*/ 508761 w 808720"/>
                  <a:gd name="connsiteY5809" fmla="*/ 8962 h 1047182"/>
                  <a:gd name="connsiteX5810" fmla="*/ 509820 w 808720"/>
                  <a:gd name="connsiteY5810" fmla="*/ 8641 h 1047182"/>
                  <a:gd name="connsiteX5811" fmla="*/ 500282 w 808720"/>
                  <a:gd name="connsiteY5811" fmla="*/ 8411 h 1047182"/>
                  <a:gd name="connsiteX5812" fmla="*/ 499959 w 808720"/>
                  <a:gd name="connsiteY5812" fmla="*/ 8461 h 1047182"/>
                  <a:gd name="connsiteX5813" fmla="*/ 499905 w 808720"/>
                  <a:gd name="connsiteY5813" fmla="*/ 8448 h 1047182"/>
                  <a:gd name="connsiteX5814" fmla="*/ 495896 w 808720"/>
                  <a:gd name="connsiteY5814" fmla="*/ 8411 h 1047182"/>
                  <a:gd name="connsiteX5815" fmla="*/ 494142 w 808720"/>
                  <a:gd name="connsiteY5815" fmla="*/ 8762 h 1047182"/>
                  <a:gd name="connsiteX5816" fmla="*/ 494196 w 808720"/>
                  <a:gd name="connsiteY5816" fmla="*/ 8727 h 1047182"/>
                  <a:gd name="connsiteX5817" fmla="*/ 495428 w 808720"/>
                  <a:gd name="connsiteY5817" fmla="*/ 8432 h 1047182"/>
                  <a:gd name="connsiteX5818" fmla="*/ 493703 w 808720"/>
                  <a:gd name="connsiteY5818" fmla="*/ 8411 h 1047182"/>
                  <a:gd name="connsiteX5819" fmla="*/ 493616 w 808720"/>
                  <a:gd name="connsiteY5819" fmla="*/ 8421 h 1047182"/>
                  <a:gd name="connsiteX5820" fmla="*/ 493605 w 808720"/>
                  <a:gd name="connsiteY5820" fmla="*/ 8421 h 1047182"/>
                  <a:gd name="connsiteX5821" fmla="*/ 493703 w 808720"/>
                  <a:gd name="connsiteY5821" fmla="*/ 8411 h 1047182"/>
                  <a:gd name="connsiteX5822" fmla="*/ 493662 w 808720"/>
                  <a:gd name="connsiteY5822" fmla="*/ 8421 h 1047182"/>
                  <a:gd name="connsiteX5823" fmla="*/ 493638 w 808720"/>
                  <a:gd name="connsiteY5823" fmla="*/ 8421 h 1047182"/>
                  <a:gd name="connsiteX5824" fmla="*/ 489316 w 808720"/>
                  <a:gd name="connsiteY5824" fmla="*/ 8411 h 1047182"/>
                  <a:gd name="connsiteX5825" fmla="*/ 489316 w 808720"/>
                  <a:gd name="connsiteY5825" fmla="*/ 8411 h 1047182"/>
                  <a:gd name="connsiteX5826" fmla="*/ 489312 w 808720"/>
                  <a:gd name="connsiteY5826" fmla="*/ 8411 h 1047182"/>
                  <a:gd name="connsiteX5827" fmla="*/ 489316 w 808720"/>
                  <a:gd name="connsiteY5827" fmla="*/ 8411 h 1047182"/>
                  <a:gd name="connsiteX5828" fmla="*/ 489316 w 808720"/>
                  <a:gd name="connsiteY5828" fmla="*/ 8411 h 1047182"/>
                  <a:gd name="connsiteX5829" fmla="*/ 489316 w 808720"/>
                  <a:gd name="connsiteY5829" fmla="*/ 8411 h 1047182"/>
                  <a:gd name="connsiteX5830" fmla="*/ 487123 w 808720"/>
                  <a:gd name="connsiteY5830" fmla="*/ 8411 h 1047182"/>
                  <a:gd name="connsiteX5831" fmla="*/ 486960 w 808720"/>
                  <a:gd name="connsiteY5831" fmla="*/ 8449 h 1047182"/>
                  <a:gd name="connsiteX5832" fmla="*/ 486840 w 808720"/>
                  <a:gd name="connsiteY5832" fmla="*/ 8450 h 1047182"/>
                  <a:gd name="connsiteX5833" fmla="*/ 480544 w 808720"/>
                  <a:gd name="connsiteY5833" fmla="*/ 8411 h 1047182"/>
                  <a:gd name="connsiteX5834" fmla="*/ 480309 w 808720"/>
                  <a:gd name="connsiteY5834" fmla="*/ 8478 h 1047182"/>
                  <a:gd name="connsiteX5835" fmla="*/ 478893 w 808720"/>
                  <a:gd name="connsiteY5835" fmla="*/ 8484 h 1047182"/>
                  <a:gd name="connsiteX5836" fmla="*/ 478513 w 808720"/>
                  <a:gd name="connsiteY5836" fmla="*/ 8486 h 1047182"/>
                  <a:gd name="connsiteX5837" fmla="*/ 479146 w 808720"/>
                  <a:gd name="connsiteY5837" fmla="*/ 8462 h 1047182"/>
                  <a:gd name="connsiteX5838" fmla="*/ 478350 w 808720"/>
                  <a:gd name="connsiteY5838" fmla="*/ 8411 h 1047182"/>
                  <a:gd name="connsiteX5839" fmla="*/ 477648 w 808720"/>
                  <a:gd name="connsiteY5839" fmla="*/ 8489 h 1047182"/>
                  <a:gd name="connsiteX5840" fmla="*/ 477496 w 808720"/>
                  <a:gd name="connsiteY5840" fmla="*/ 8490 h 1047182"/>
                  <a:gd name="connsiteX5841" fmla="*/ 467385 w 808720"/>
                  <a:gd name="connsiteY5841" fmla="*/ 8411 h 1047182"/>
                  <a:gd name="connsiteX5842" fmla="*/ 465685 w 808720"/>
                  <a:gd name="connsiteY5842" fmla="*/ 8541 h 1047182"/>
                  <a:gd name="connsiteX5843" fmla="*/ 465571 w 808720"/>
                  <a:gd name="connsiteY5843" fmla="*/ 8541 h 1047182"/>
                  <a:gd name="connsiteX5844" fmla="*/ 464543 w 808720"/>
                  <a:gd name="connsiteY5844" fmla="*/ 8443 h 1047182"/>
                  <a:gd name="connsiteX5845" fmla="*/ 467385 w 808720"/>
                  <a:gd name="connsiteY5845" fmla="*/ 8411 h 1047182"/>
                  <a:gd name="connsiteX5846" fmla="*/ 467148 w 808720"/>
                  <a:gd name="connsiteY5846" fmla="*/ 8535 h 1047182"/>
                  <a:gd name="connsiteX5847" fmla="*/ 466757 w 808720"/>
                  <a:gd name="connsiteY5847" fmla="*/ 8536 h 1047182"/>
                  <a:gd name="connsiteX5848" fmla="*/ 456419 w 808720"/>
                  <a:gd name="connsiteY5848" fmla="*/ 8411 h 1047182"/>
                  <a:gd name="connsiteX5849" fmla="*/ 455971 w 808720"/>
                  <a:gd name="connsiteY5849" fmla="*/ 8541 h 1047182"/>
                  <a:gd name="connsiteX5850" fmla="*/ 455019 w 808720"/>
                  <a:gd name="connsiteY5850" fmla="*/ 8551 h 1047182"/>
                  <a:gd name="connsiteX5851" fmla="*/ 441068 w 808720"/>
                  <a:gd name="connsiteY5851" fmla="*/ 8411 h 1047182"/>
                  <a:gd name="connsiteX5852" fmla="*/ 440476 w 808720"/>
                  <a:gd name="connsiteY5852" fmla="*/ 8569 h 1047182"/>
                  <a:gd name="connsiteX5853" fmla="*/ 439724 w 808720"/>
                  <a:gd name="connsiteY5853" fmla="*/ 8653 h 1047182"/>
                  <a:gd name="connsiteX5854" fmla="*/ 439319 w 808720"/>
                  <a:gd name="connsiteY5854" fmla="*/ 8655 h 1047182"/>
                  <a:gd name="connsiteX5855" fmla="*/ 520020 w 808720"/>
                  <a:gd name="connsiteY5855" fmla="*/ 8411 h 1047182"/>
                  <a:gd name="connsiteX5856" fmla="*/ 520020 w 808720"/>
                  <a:gd name="connsiteY5856" fmla="*/ 8411 h 1047182"/>
                  <a:gd name="connsiteX5857" fmla="*/ 520020 w 808720"/>
                  <a:gd name="connsiteY5857" fmla="*/ 8411 h 1047182"/>
                  <a:gd name="connsiteX5858" fmla="*/ 526503 w 808720"/>
                  <a:gd name="connsiteY5858" fmla="*/ 8400 h 1047182"/>
                  <a:gd name="connsiteX5859" fmla="*/ 526600 w 808720"/>
                  <a:gd name="connsiteY5859" fmla="*/ 8411 h 1047182"/>
                  <a:gd name="connsiteX5860" fmla="*/ 526546 w 808720"/>
                  <a:gd name="connsiteY5860" fmla="*/ 8422 h 1047182"/>
                  <a:gd name="connsiteX5861" fmla="*/ 522166 w 808720"/>
                  <a:gd name="connsiteY5861" fmla="*/ 8400 h 1047182"/>
                  <a:gd name="connsiteX5862" fmla="*/ 522214 w 808720"/>
                  <a:gd name="connsiteY5862" fmla="*/ 8411 h 1047182"/>
                  <a:gd name="connsiteX5863" fmla="*/ 522159 w 808720"/>
                  <a:gd name="connsiteY5863" fmla="*/ 8406 h 1047182"/>
                  <a:gd name="connsiteX5864" fmla="*/ 522084 w 808720"/>
                  <a:gd name="connsiteY5864" fmla="*/ 8400 h 1047182"/>
                  <a:gd name="connsiteX5865" fmla="*/ 522159 w 808720"/>
                  <a:gd name="connsiteY5865" fmla="*/ 8406 h 1047182"/>
                  <a:gd name="connsiteX5866" fmla="*/ 522110 w 808720"/>
                  <a:gd name="connsiteY5866" fmla="*/ 8454 h 1047182"/>
                  <a:gd name="connsiteX5867" fmla="*/ 521959 w 808720"/>
                  <a:gd name="connsiteY5867" fmla="*/ 8517 h 1047182"/>
                  <a:gd name="connsiteX5868" fmla="*/ 499698 w 808720"/>
                  <a:gd name="connsiteY5868" fmla="*/ 8399 h 1047182"/>
                  <a:gd name="connsiteX5869" fmla="*/ 499945 w 808720"/>
                  <a:gd name="connsiteY5869" fmla="*/ 8400 h 1047182"/>
                  <a:gd name="connsiteX5870" fmla="*/ 499825 w 808720"/>
                  <a:gd name="connsiteY5870" fmla="*/ 8429 h 1047182"/>
                  <a:gd name="connsiteX5871" fmla="*/ 497779 w 808720"/>
                  <a:gd name="connsiteY5871" fmla="*/ 8391 h 1047182"/>
                  <a:gd name="connsiteX5872" fmla="*/ 498611 w 808720"/>
                  <a:gd name="connsiteY5872" fmla="*/ 8395 h 1047182"/>
                  <a:gd name="connsiteX5873" fmla="*/ 497918 w 808720"/>
                  <a:gd name="connsiteY5873" fmla="*/ 8644 h 1047182"/>
                  <a:gd name="connsiteX5874" fmla="*/ 497483 w 808720"/>
                  <a:gd name="connsiteY5874" fmla="*/ 8686 h 1047182"/>
                  <a:gd name="connsiteX5875" fmla="*/ 498089 w 808720"/>
                  <a:gd name="connsiteY5875" fmla="*/ 8411 h 1047182"/>
                  <a:gd name="connsiteX5876" fmla="*/ 495634 w 808720"/>
                  <a:gd name="connsiteY5876" fmla="*/ 8382 h 1047182"/>
                  <a:gd name="connsiteX5877" fmla="*/ 497328 w 808720"/>
                  <a:gd name="connsiteY5877" fmla="*/ 8389 h 1047182"/>
                  <a:gd name="connsiteX5878" fmla="*/ 493725 w 808720"/>
                  <a:gd name="connsiteY5878" fmla="*/ 9057 h 1047182"/>
                  <a:gd name="connsiteX5879" fmla="*/ 493719 w 808720"/>
                  <a:gd name="connsiteY5879" fmla="*/ 9057 h 1047182"/>
                  <a:gd name="connsiteX5880" fmla="*/ 495896 w 808720"/>
                  <a:gd name="connsiteY5880" fmla="*/ 8411 h 1047182"/>
                  <a:gd name="connsiteX5881" fmla="*/ 495508 w 808720"/>
                  <a:gd name="connsiteY5881" fmla="*/ 8412 h 1047182"/>
                  <a:gd name="connsiteX5882" fmla="*/ 521317 w 808720"/>
                  <a:gd name="connsiteY5882" fmla="*/ 8380 h 1047182"/>
                  <a:gd name="connsiteX5883" fmla="*/ 521870 w 808720"/>
                  <a:gd name="connsiteY5883" fmla="*/ 8554 h 1047182"/>
                  <a:gd name="connsiteX5884" fmla="*/ 521714 w 808720"/>
                  <a:gd name="connsiteY5884" fmla="*/ 8619 h 1047182"/>
                  <a:gd name="connsiteX5885" fmla="*/ 521076 w 808720"/>
                  <a:gd name="connsiteY5885" fmla="*/ 8549 h 1047182"/>
                  <a:gd name="connsiteX5886" fmla="*/ 493297 w 808720"/>
                  <a:gd name="connsiteY5886" fmla="*/ 8373 h 1047182"/>
                  <a:gd name="connsiteX5887" fmla="*/ 494736 w 808720"/>
                  <a:gd name="connsiteY5887" fmla="*/ 8379 h 1047182"/>
                  <a:gd name="connsiteX5888" fmla="*/ 494678 w 808720"/>
                  <a:gd name="connsiteY5888" fmla="*/ 8416 h 1047182"/>
                  <a:gd name="connsiteX5889" fmla="*/ 493672 w 808720"/>
                  <a:gd name="connsiteY5889" fmla="*/ 8421 h 1047182"/>
                  <a:gd name="connsiteX5890" fmla="*/ 493703 w 808720"/>
                  <a:gd name="connsiteY5890" fmla="*/ 8411 h 1047182"/>
                  <a:gd name="connsiteX5891" fmla="*/ 497435 w 808720"/>
                  <a:gd name="connsiteY5891" fmla="*/ 8369 h 1047182"/>
                  <a:gd name="connsiteX5892" fmla="*/ 497779 w 808720"/>
                  <a:gd name="connsiteY5892" fmla="*/ 8391 h 1047182"/>
                  <a:gd name="connsiteX5893" fmla="*/ 497328 w 808720"/>
                  <a:gd name="connsiteY5893" fmla="*/ 8389 h 1047182"/>
                  <a:gd name="connsiteX5894" fmla="*/ 524448 w 808720"/>
                  <a:gd name="connsiteY5894" fmla="*/ 8369 h 1047182"/>
                  <a:gd name="connsiteX5895" fmla="*/ 525438 w 808720"/>
                  <a:gd name="connsiteY5895" fmla="*/ 8595 h 1047182"/>
                  <a:gd name="connsiteX5896" fmla="*/ 525176 w 808720"/>
                  <a:gd name="connsiteY5896" fmla="*/ 8707 h 1047182"/>
                  <a:gd name="connsiteX5897" fmla="*/ 524257 w 808720"/>
                  <a:gd name="connsiteY5897" fmla="*/ 8899 h 1047182"/>
                  <a:gd name="connsiteX5898" fmla="*/ 523952 w 808720"/>
                  <a:gd name="connsiteY5898" fmla="*/ 8865 h 1047182"/>
                  <a:gd name="connsiteX5899" fmla="*/ 524404 w 808720"/>
                  <a:gd name="connsiteY5899" fmla="*/ 8412 h 1047182"/>
                  <a:gd name="connsiteX5900" fmla="*/ 524407 w 808720"/>
                  <a:gd name="connsiteY5900" fmla="*/ 8411 h 1047182"/>
                  <a:gd name="connsiteX5901" fmla="*/ 524406 w 808720"/>
                  <a:gd name="connsiteY5901" fmla="*/ 8411 h 1047182"/>
                  <a:gd name="connsiteX5902" fmla="*/ 491034 w 808720"/>
                  <a:gd name="connsiteY5902" fmla="*/ 8363 h 1047182"/>
                  <a:gd name="connsiteX5903" fmla="*/ 493005 w 808720"/>
                  <a:gd name="connsiteY5903" fmla="*/ 8371 h 1047182"/>
                  <a:gd name="connsiteX5904" fmla="*/ 493703 w 808720"/>
                  <a:gd name="connsiteY5904" fmla="*/ 8411 h 1047182"/>
                  <a:gd name="connsiteX5905" fmla="*/ 493439 w 808720"/>
                  <a:gd name="connsiteY5905" fmla="*/ 8421 h 1047182"/>
                  <a:gd name="connsiteX5906" fmla="*/ 490436 w 808720"/>
                  <a:gd name="connsiteY5906" fmla="*/ 8434 h 1047182"/>
                  <a:gd name="connsiteX5907" fmla="*/ 489638 w 808720"/>
                  <a:gd name="connsiteY5907" fmla="*/ 8357 h 1047182"/>
                  <a:gd name="connsiteX5908" fmla="*/ 490092 w 808720"/>
                  <a:gd name="connsiteY5908" fmla="*/ 8359 h 1047182"/>
                  <a:gd name="connsiteX5909" fmla="*/ 489316 w 808720"/>
                  <a:gd name="connsiteY5909" fmla="*/ 8411 h 1047182"/>
                  <a:gd name="connsiteX5910" fmla="*/ 526017 w 808720"/>
                  <a:gd name="connsiteY5910" fmla="*/ 8347 h 1047182"/>
                  <a:gd name="connsiteX5911" fmla="*/ 526132 w 808720"/>
                  <a:gd name="connsiteY5911" fmla="*/ 8360 h 1047182"/>
                  <a:gd name="connsiteX5912" fmla="*/ 526028 w 808720"/>
                  <a:gd name="connsiteY5912" fmla="*/ 8530 h 1047182"/>
                  <a:gd name="connsiteX5913" fmla="*/ 525571 w 808720"/>
                  <a:gd name="connsiteY5913" fmla="*/ 8625 h 1047182"/>
                  <a:gd name="connsiteX5914" fmla="*/ 525438 w 808720"/>
                  <a:gd name="connsiteY5914" fmla="*/ 8595 h 1047182"/>
                  <a:gd name="connsiteX5915" fmla="*/ 435493 w 808720"/>
                  <a:gd name="connsiteY5915" fmla="*/ 8340 h 1047182"/>
                  <a:gd name="connsiteX5916" fmla="*/ 434939 w 808720"/>
                  <a:gd name="connsiteY5916" fmla="*/ 8434 h 1047182"/>
                  <a:gd name="connsiteX5917" fmla="*/ 432356 w 808720"/>
                  <a:gd name="connsiteY5917" fmla="*/ 8685 h 1047182"/>
                  <a:gd name="connsiteX5918" fmla="*/ 432295 w 808720"/>
                  <a:gd name="connsiteY5918" fmla="*/ 8685 h 1047182"/>
                  <a:gd name="connsiteX5919" fmla="*/ 432142 w 808720"/>
                  <a:gd name="connsiteY5919" fmla="*/ 8705 h 1047182"/>
                  <a:gd name="connsiteX5920" fmla="*/ 428904 w 808720"/>
                  <a:gd name="connsiteY5920" fmla="*/ 9019 h 1047182"/>
                  <a:gd name="connsiteX5921" fmla="*/ 433392 w 808720"/>
                  <a:gd name="connsiteY5921" fmla="*/ 8411 h 1047182"/>
                  <a:gd name="connsiteX5922" fmla="*/ 484574 w 808720"/>
                  <a:gd name="connsiteY5922" fmla="*/ 8336 h 1047182"/>
                  <a:gd name="connsiteX5923" fmla="*/ 486356 w 808720"/>
                  <a:gd name="connsiteY5923" fmla="*/ 8344 h 1047182"/>
                  <a:gd name="connsiteX5924" fmla="*/ 487123 w 808720"/>
                  <a:gd name="connsiteY5924" fmla="*/ 8411 h 1047182"/>
                  <a:gd name="connsiteX5925" fmla="*/ 486769 w 808720"/>
                  <a:gd name="connsiteY5925" fmla="*/ 8450 h 1047182"/>
                  <a:gd name="connsiteX5926" fmla="*/ 484701 w 808720"/>
                  <a:gd name="connsiteY5926" fmla="*/ 8459 h 1047182"/>
                  <a:gd name="connsiteX5927" fmla="*/ 484930 w 808720"/>
                  <a:gd name="connsiteY5927" fmla="*/ 8411 h 1047182"/>
                  <a:gd name="connsiteX5928" fmla="*/ 484252 w 808720"/>
                  <a:gd name="connsiteY5928" fmla="*/ 8370 h 1047182"/>
                  <a:gd name="connsiteX5929" fmla="*/ 481882 w 808720"/>
                  <a:gd name="connsiteY5929" fmla="*/ 8325 h 1047182"/>
                  <a:gd name="connsiteX5930" fmla="*/ 483622 w 808720"/>
                  <a:gd name="connsiteY5930" fmla="*/ 8332 h 1047182"/>
                  <a:gd name="connsiteX5931" fmla="*/ 484252 w 808720"/>
                  <a:gd name="connsiteY5931" fmla="*/ 8370 h 1047182"/>
                  <a:gd name="connsiteX5932" fmla="*/ 483350 w 808720"/>
                  <a:gd name="connsiteY5932" fmla="*/ 8465 h 1047182"/>
                  <a:gd name="connsiteX5933" fmla="*/ 480625 w 808720"/>
                  <a:gd name="connsiteY5933" fmla="*/ 8477 h 1047182"/>
                  <a:gd name="connsiteX5934" fmla="*/ 519484 w 808720"/>
                  <a:gd name="connsiteY5934" fmla="*/ 8325 h 1047182"/>
                  <a:gd name="connsiteX5935" fmla="*/ 520020 w 808720"/>
                  <a:gd name="connsiteY5935" fmla="*/ 8411 h 1047182"/>
                  <a:gd name="connsiteX5936" fmla="*/ 520020 w 808720"/>
                  <a:gd name="connsiteY5936" fmla="*/ 8411 h 1047182"/>
                  <a:gd name="connsiteX5937" fmla="*/ 520019 w 808720"/>
                  <a:gd name="connsiteY5937" fmla="*/ 8411 h 1047182"/>
                  <a:gd name="connsiteX5938" fmla="*/ 519903 w 808720"/>
                  <a:gd name="connsiteY5938" fmla="*/ 8420 h 1047182"/>
                  <a:gd name="connsiteX5939" fmla="*/ 519298 w 808720"/>
                  <a:gd name="connsiteY5939" fmla="*/ 8353 h 1047182"/>
                  <a:gd name="connsiteX5940" fmla="*/ 526775 w 808720"/>
                  <a:gd name="connsiteY5940" fmla="*/ 8323 h 1047182"/>
                  <a:gd name="connsiteX5941" fmla="*/ 527550 w 808720"/>
                  <a:gd name="connsiteY5941" fmla="*/ 8681 h 1047182"/>
                  <a:gd name="connsiteX5942" fmla="*/ 527391 w 808720"/>
                  <a:gd name="connsiteY5942" fmla="*/ 8715 h 1047182"/>
                  <a:gd name="connsiteX5943" fmla="*/ 521115 w 808720"/>
                  <a:gd name="connsiteY5943" fmla="*/ 8317 h 1047182"/>
                  <a:gd name="connsiteX5944" fmla="*/ 521376 w 808720"/>
                  <a:gd name="connsiteY5944" fmla="*/ 8339 h 1047182"/>
                  <a:gd name="connsiteX5945" fmla="*/ 521317 w 808720"/>
                  <a:gd name="connsiteY5945" fmla="*/ 8380 h 1047182"/>
                  <a:gd name="connsiteX5946" fmla="*/ 436428 w 808720"/>
                  <a:gd name="connsiteY5946" fmla="*/ 8308 h 1047182"/>
                  <a:gd name="connsiteX5947" fmla="*/ 434543 w 808720"/>
                  <a:gd name="connsiteY5947" fmla="*/ 8502 h 1047182"/>
                  <a:gd name="connsiteX5948" fmla="*/ 434939 w 808720"/>
                  <a:gd name="connsiteY5948" fmla="*/ 8434 h 1047182"/>
                  <a:gd name="connsiteX5949" fmla="*/ 436143 w 808720"/>
                  <a:gd name="connsiteY5949" fmla="*/ 8318 h 1047182"/>
                  <a:gd name="connsiteX5950" fmla="*/ 510952 w 808720"/>
                  <a:gd name="connsiteY5950" fmla="*/ 8299 h 1047182"/>
                  <a:gd name="connsiteX5951" fmla="*/ 509820 w 808720"/>
                  <a:gd name="connsiteY5951" fmla="*/ 8641 h 1047182"/>
                  <a:gd name="connsiteX5952" fmla="*/ 509248 w 808720"/>
                  <a:gd name="connsiteY5952" fmla="*/ 8733 h 1047182"/>
                  <a:gd name="connsiteX5953" fmla="*/ 510008 w 808720"/>
                  <a:gd name="connsiteY5953" fmla="*/ 8377 h 1047182"/>
                  <a:gd name="connsiteX5954" fmla="*/ 472930 w 808720"/>
                  <a:gd name="connsiteY5954" fmla="*/ 8288 h 1047182"/>
                  <a:gd name="connsiteX5955" fmla="*/ 475933 w 808720"/>
                  <a:gd name="connsiteY5955" fmla="*/ 8300 h 1047182"/>
                  <a:gd name="connsiteX5956" fmla="*/ 474204 w 808720"/>
                  <a:gd name="connsiteY5956" fmla="*/ 8504 h 1047182"/>
                  <a:gd name="connsiteX5957" fmla="*/ 473506 w 808720"/>
                  <a:gd name="connsiteY5957" fmla="*/ 8507 h 1047182"/>
                  <a:gd name="connsiteX5958" fmla="*/ 473964 w 808720"/>
                  <a:gd name="connsiteY5958" fmla="*/ 8411 h 1047182"/>
                  <a:gd name="connsiteX5959" fmla="*/ 472633 w 808720"/>
                  <a:gd name="connsiteY5959" fmla="*/ 8511 h 1047182"/>
                  <a:gd name="connsiteX5960" fmla="*/ 469283 w 808720"/>
                  <a:gd name="connsiteY5960" fmla="*/ 8525 h 1047182"/>
                  <a:gd name="connsiteX5961" fmla="*/ 491330 w 808720"/>
                  <a:gd name="connsiteY5961" fmla="*/ 8277 h 1047182"/>
                  <a:gd name="connsiteX5962" fmla="*/ 491622 w 808720"/>
                  <a:gd name="connsiteY5962" fmla="*/ 8293 h 1047182"/>
                  <a:gd name="connsiteX5963" fmla="*/ 491034 w 808720"/>
                  <a:gd name="connsiteY5963" fmla="*/ 8363 h 1047182"/>
                  <a:gd name="connsiteX5964" fmla="*/ 490092 w 808720"/>
                  <a:gd name="connsiteY5964" fmla="*/ 8359 h 1047182"/>
                  <a:gd name="connsiteX5965" fmla="*/ 520978 w 808720"/>
                  <a:gd name="connsiteY5965" fmla="*/ 8274 h 1047182"/>
                  <a:gd name="connsiteX5966" fmla="*/ 521115 w 808720"/>
                  <a:gd name="connsiteY5966" fmla="*/ 8317 h 1047182"/>
                  <a:gd name="connsiteX5967" fmla="*/ 520841 w 808720"/>
                  <a:gd name="connsiteY5967" fmla="*/ 8294 h 1047182"/>
                  <a:gd name="connsiteX5968" fmla="*/ 526224 w 808720"/>
                  <a:gd name="connsiteY5968" fmla="*/ 8258 h 1047182"/>
                  <a:gd name="connsiteX5969" fmla="*/ 526503 w 808720"/>
                  <a:gd name="connsiteY5969" fmla="*/ 8400 h 1047182"/>
                  <a:gd name="connsiteX5970" fmla="*/ 526132 w 808720"/>
                  <a:gd name="connsiteY5970" fmla="*/ 8360 h 1047182"/>
                  <a:gd name="connsiteX5971" fmla="*/ 526184 w 808720"/>
                  <a:gd name="connsiteY5971" fmla="*/ 8276 h 1047182"/>
                  <a:gd name="connsiteX5972" fmla="*/ 491990 w 808720"/>
                  <a:gd name="connsiteY5972" fmla="*/ 8249 h 1047182"/>
                  <a:gd name="connsiteX5973" fmla="*/ 493297 w 808720"/>
                  <a:gd name="connsiteY5973" fmla="*/ 8373 h 1047182"/>
                  <a:gd name="connsiteX5974" fmla="*/ 493005 w 808720"/>
                  <a:gd name="connsiteY5974" fmla="*/ 8371 h 1047182"/>
                  <a:gd name="connsiteX5975" fmla="*/ 491622 w 808720"/>
                  <a:gd name="connsiteY5975" fmla="*/ 8293 h 1047182"/>
                  <a:gd name="connsiteX5976" fmla="*/ 521507 w 808720"/>
                  <a:gd name="connsiteY5976" fmla="*/ 8248 h 1047182"/>
                  <a:gd name="connsiteX5977" fmla="*/ 522100 w 808720"/>
                  <a:gd name="connsiteY5977" fmla="*/ 8385 h 1047182"/>
                  <a:gd name="connsiteX5978" fmla="*/ 522084 w 808720"/>
                  <a:gd name="connsiteY5978" fmla="*/ 8400 h 1047182"/>
                  <a:gd name="connsiteX5979" fmla="*/ 521376 w 808720"/>
                  <a:gd name="connsiteY5979" fmla="*/ 8339 h 1047182"/>
                  <a:gd name="connsiteX5980" fmla="*/ 523654 w 808720"/>
                  <a:gd name="connsiteY5980" fmla="*/ 8245 h 1047182"/>
                  <a:gd name="connsiteX5981" fmla="*/ 524406 w 808720"/>
                  <a:gd name="connsiteY5981" fmla="*/ 8411 h 1047182"/>
                  <a:gd name="connsiteX5982" fmla="*/ 524406 w 808720"/>
                  <a:gd name="connsiteY5982" fmla="*/ 8411 h 1047182"/>
                  <a:gd name="connsiteX5983" fmla="*/ 523081 w 808720"/>
                  <a:gd name="connsiteY5983" fmla="*/ 8571 h 1047182"/>
                  <a:gd name="connsiteX5984" fmla="*/ 499034 w 808720"/>
                  <a:gd name="connsiteY5984" fmla="*/ 8243 h 1047182"/>
                  <a:gd name="connsiteX5985" fmla="*/ 499698 w 808720"/>
                  <a:gd name="connsiteY5985" fmla="*/ 8399 h 1047182"/>
                  <a:gd name="connsiteX5986" fmla="*/ 498611 w 808720"/>
                  <a:gd name="connsiteY5986" fmla="*/ 8395 h 1047182"/>
                  <a:gd name="connsiteX5987" fmla="*/ 459897 w 808720"/>
                  <a:gd name="connsiteY5987" fmla="*/ 8234 h 1047182"/>
                  <a:gd name="connsiteX5988" fmla="*/ 462462 w 808720"/>
                  <a:gd name="connsiteY5988" fmla="*/ 8244 h 1047182"/>
                  <a:gd name="connsiteX5989" fmla="*/ 464543 w 808720"/>
                  <a:gd name="connsiteY5989" fmla="*/ 8443 h 1047182"/>
                  <a:gd name="connsiteX5990" fmla="*/ 462790 w 808720"/>
                  <a:gd name="connsiteY5990" fmla="*/ 8463 h 1047182"/>
                  <a:gd name="connsiteX5991" fmla="*/ 462999 w 808720"/>
                  <a:gd name="connsiteY5991" fmla="*/ 8411 h 1047182"/>
                  <a:gd name="connsiteX5992" fmla="*/ 462388 w 808720"/>
                  <a:gd name="connsiteY5992" fmla="*/ 8468 h 1047182"/>
                  <a:gd name="connsiteX5993" fmla="*/ 462372 w 808720"/>
                  <a:gd name="connsiteY5993" fmla="*/ 8468 h 1047182"/>
                  <a:gd name="connsiteX5994" fmla="*/ 520098 w 808720"/>
                  <a:gd name="connsiteY5994" fmla="*/ 8230 h 1047182"/>
                  <a:gd name="connsiteX5995" fmla="*/ 520841 w 808720"/>
                  <a:gd name="connsiteY5995" fmla="*/ 8294 h 1047182"/>
                  <a:gd name="connsiteX5996" fmla="*/ 520020 w 808720"/>
                  <a:gd name="connsiteY5996" fmla="*/ 8411 h 1047182"/>
                  <a:gd name="connsiteX5997" fmla="*/ 519548 w 808720"/>
                  <a:gd name="connsiteY5997" fmla="*/ 8315 h 1047182"/>
                  <a:gd name="connsiteX5998" fmla="*/ 455806 w 808720"/>
                  <a:gd name="connsiteY5998" fmla="*/ 8216 h 1047182"/>
                  <a:gd name="connsiteX5999" fmla="*/ 455962 w 808720"/>
                  <a:gd name="connsiteY5999" fmla="*/ 8217 h 1047182"/>
                  <a:gd name="connsiteX6000" fmla="*/ 453788 w 808720"/>
                  <a:gd name="connsiteY6000" fmla="*/ 8565 h 1047182"/>
                  <a:gd name="connsiteX6001" fmla="*/ 453640 w 808720"/>
                  <a:gd name="connsiteY6001" fmla="*/ 8567 h 1047182"/>
                  <a:gd name="connsiteX6002" fmla="*/ 494990 w 808720"/>
                  <a:gd name="connsiteY6002" fmla="*/ 8215 h 1047182"/>
                  <a:gd name="connsiteX6003" fmla="*/ 496052 w 808720"/>
                  <a:gd name="connsiteY6003" fmla="*/ 8282 h 1047182"/>
                  <a:gd name="connsiteX6004" fmla="*/ 495634 w 808720"/>
                  <a:gd name="connsiteY6004" fmla="*/ 8382 h 1047182"/>
                  <a:gd name="connsiteX6005" fmla="*/ 494736 w 808720"/>
                  <a:gd name="connsiteY6005" fmla="*/ 8379 h 1047182"/>
                  <a:gd name="connsiteX6006" fmla="*/ 492307 w 808720"/>
                  <a:gd name="connsiteY6006" fmla="*/ 8211 h 1047182"/>
                  <a:gd name="connsiteX6007" fmla="*/ 491990 w 808720"/>
                  <a:gd name="connsiteY6007" fmla="*/ 8249 h 1047182"/>
                  <a:gd name="connsiteX6008" fmla="*/ 491886 w 808720"/>
                  <a:gd name="connsiteY6008" fmla="*/ 8240 h 1047182"/>
                  <a:gd name="connsiteX6009" fmla="*/ 454045 w 808720"/>
                  <a:gd name="connsiteY6009" fmla="*/ 8209 h 1047182"/>
                  <a:gd name="connsiteX6010" fmla="*/ 455783 w 808720"/>
                  <a:gd name="connsiteY6010" fmla="*/ 8216 h 1047182"/>
                  <a:gd name="connsiteX6011" fmla="*/ 452910 w 808720"/>
                  <a:gd name="connsiteY6011" fmla="*/ 8575 h 1047182"/>
                  <a:gd name="connsiteX6012" fmla="*/ 451251 w 808720"/>
                  <a:gd name="connsiteY6012" fmla="*/ 8594 h 1047182"/>
                  <a:gd name="connsiteX6013" fmla="*/ 439352 w 808720"/>
                  <a:gd name="connsiteY6013" fmla="*/ 8209 h 1047182"/>
                  <a:gd name="connsiteX6014" fmla="*/ 435128 w 808720"/>
                  <a:gd name="connsiteY6014" fmla="*/ 8673 h 1047182"/>
                  <a:gd name="connsiteX6015" fmla="*/ 434703 w 808720"/>
                  <a:gd name="connsiteY6015" fmla="*/ 8675 h 1047182"/>
                  <a:gd name="connsiteX6016" fmla="*/ 437803 w 808720"/>
                  <a:gd name="connsiteY6016" fmla="*/ 8261 h 1047182"/>
                  <a:gd name="connsiteX6017" fmla="*/ 455884 w 808720"/>
                  <a:gd name="connsiteY6017" fmla="*/ 8204 h 1047182"/>
                  <a:gd name="connsiteX6018" fmla="*/ 455806 w 808720"/>
                  <a:gd name="connsiteY6018" fmla="*/ 8216 h 1047182"/>
                  <a:gd name="connsiteX6019" fmla="*/ 455783 w 808720"/>
                  <a:gd name="connsiteY6019" fmla="*/ 8216 h 1047182"/>
                  <a:gd name="connsiteX6020" fmla="*/ 452004 w 808720"/>
                  <a:gd name="connsiteY6020" fmla="*/ 8200 h 1047182"/>
                  <a:gd name="connsiteX6021" fmla="*/ 452468 w 808720"/>
                  <a:gd name="connsiteY6021" fmla="*/ 8202 h 1047182"/>
                  <a:gd name="connsiteX6022" fmla="*/ 449020 w 808720"/>
                  <a:gd name="connsiteY6022" fmla="*/ 8613 h 1047182"/>
                  <a:gd name="connsiteX6023" fmla="*/ 448607 w 808720"/>
                  <a:gd name="connsiteY6023" fmla="*/ 8615 h 1047182"/>
                  <a:gd name="connsiteX6024" fmla="*/ 450266 w 808720"/>
                  <a:gd name="connsiteY6024" fmla="*/ 8193 h 1047182"/>
                  <a:gd name="connsiteX6025" fmla="*/ 450650 w 808720"/>
                  <a:gd name="connsiteY6025" fmla="*/ 8195 h 1047182"/>
                  <a:gd name="connsiteX6026" fmla="*/ 447412 w 808720"/>
                  <a:gd name="connsiteY6026" fmla="*/ 8620 h 1047182"/>
                  <a:gd name="connsiteX6027" fmla="*/ 447075 w 808720"/>
                  <a:gd name="connsiteY6027" fmla="*/ 8621 h 1047182"/>
                  <a:gd name="connsiteX6028" fmla="*/ 521595 w 808720"/>
                  <a:gd name="connsiteY6028" fmla="*/ 8186 h 1047182"/>
                  <a:gd name="connsiteX6029" fmla="*/ 521507 w 808720"/>
                  <a:gd name="connsiteY6029" fmla="*/ 8248 h 1047182"/>
                  <a:gd name="connsiteX6030" fmla="*/ 521374 w 808720"/>
                  <a:gd name="connsiteY6030" fmla="*/ 8217 h 1047182"/>
                  <a:gd name="connsiteX6031" fmla="*/ 448491 w 808720"/>
                  <a:gd name="connsiteY6031" fmla="*/ 8186 h 1047182"/>
                  <a:gd name="connsiteX6032" fmla="*/ 449521 w 808720"/>
                  <a:gd name="connsiteY6032" fmla="*/ 8190 h 1047182"/>
                  <a:gd name="connsiteX6033" fmla="*/ 447368 w 808720"/>
                  <a:gd name="connsiteY6033" fmla="*/ 8505 h 1047182"/>
                  <a:gd name="connsiteX6034" fmla="*/ 447646 w 808720"/>
                  <a:gd name="connsiteY6034" fmla="*/ 8411 h 1047182"/>
                  <a:gd name="connsiteX6035" fmla="*/ 446812 w 808720"/>
                  <a:gd name="connsiteY6035" fmla="*/ 8512 h 1047182"/>
                  <a:gd name="connsiteX6036" fmla="*/ 444096 w 808720"/>
                  <a:gd name="connsiteY6036" fmla="*/ 8168 h 1047182"/>
                  <a:gd name="connsiteX6037" fmla="*/ 445745 w 808720"/>
                  <a:gd name="connsiteY6037" fmla="*/ 8174 h 1047182"/>
                  <a:gd name="connsiteX6038" fmla="*/ 442086 w 808720"/>
                  <a:gd name="connsiteY6038" fmla="*/ 8643 h 1047182"/>
                  <a:gd name="connsiteX6039" fmla="*/ 440172 w 808720"/>
                  <a:gd name="connsiteY6039" fmla="*/ 8651 h 1047182"/>
                  <a:gd name="connsiteX6040" fmla="*/ 440476 w 808720"/>
                  <a:gd name="connsiteY6040" fmla="*/ 8569 h 1047182"/>
                  <a:gd name="connsiteX6041" fmla="*/ 443493 w 808720"/>
                  <a:gd name="connsiteY6041" fmla="*/ 8165 h 1047182"/>
                  <a:gd name="connsiteX6042" fmla="*/ 443556 w 808720"/>
                  <a:gd name="connsiteY6042" fmla="*/ 8165 h 1047182"/>
                  <a:gd name="connsiteX6043" fmla="*/ 441068 w 808720"/>
                  <a:gd name="connsiteY6043" fmla="*/ 8411 h 1047182"/>
                  <a:gd name="connsiteX6044" fmla="*/ 440955 w 808720"/>
                  <a:gd name="connsiteY6044" fmla="*/ 8154 h 1047182"/>
                  <a:gd name="connsiteX6045" fmla="*/ 442600 w 808720"/>
                  <a:gd name="connsiteY6045" fmla="*/ 8161 h 1047182"/>
                  <a:gd name="connsiteX6046" fmla="*/ 438189 w 808720"/>
                  <a:gd name="connsiteY6046" fmla="*/ 8660 h 1047182"/>
                  <a:gd name="connsiteX6047" fmla="*/ 436465 w 808720"/>
                  <a:gd name="connsiteY6047" fmla="*/ 8667 h 1047182"/>
                  <a:gd name="connsiteX6048" fmla="*/ 439908 w 808720"/>
                  <a:gd name="connsiteY6048" fmla="*/ 8190 h 1047182"/>
                  <a:gd name="connsiteX6049" fmla="*/ 439887 w 808720"/>
                  <a:gd name="connsiteY6049" fmla="*/ 8150 h 1047182"/>
                  <a:gd name="connsiteX6050" fmla="*/ 440187 w 808720"/>
                  <a:gd name="connsiteY6050" fmla="*/ 8151 h 1047182"/>
                  <a:gd name="connsiteX6051" fmla="*/ 439908 w 808720"/>
                  <a:gd name="connsiteY6051" fmla="*/ 8190 h 1047182"/>
                  <a:gd name="connsiteX6052" fmla="*/ 439352 w 808720"/>
                  <a:gd name="connsiteY6052" fmla="*/ 8209 h 1047182"/>
                  <a:gd name="connsiteX6053" fmla="*/ 490901 w 808720"/>
                  <a:gd name="connsiteY6053" fmla="*/ 8147 h 1047182"/>
                  <a:gd name="connsiteX6054" fmla="*/ 491886 w 808720"/>
                  <a:gd name="connsiteY6054" fmla="*/ 8240 h 1047182"/>
                  <a:gd name="connsiteX6055" fmla="*/ 491330 w 808720"/>
                  <a:gd name="connsiteY6055" fmla="*/ 8277 h 1047182"/>
                  <a:gd name="connsiteX6056" fmla="*/ 490428 w 808720"/>
                  <a:gd name="connsiteY6056" fmla="*/ 8226 h 1047182"/>
                  <a:gd name="connsiteX6057" fmla="*/ 526493 w 808720"/>
                  <a:gd name="connsiteY6057" fmla="*/ 8143 h 1047182"/>
                  <a:gd name="connsiteX6058" fmla="*/ 526775 w 808720"/>
                  <a:gd name="connsiteY6058" fmla="*/ 8323 h 1047182"/>
                  <a:gd name="connsiteX6059" fmla="*/ 526437 w 808720"/>
                  <a:gd name="connsiteY6059" fmla="*/ 8167 h 1047182"/>
                  <a:gd name="connsiteX6060" fmla="*/ 438037 w 808720"/>
                  <a:gd name="connsiteY6060" fmla="*/ 8142 h 1047182"/>
                  <a:gd name="connsiteX6061" fmla="*/ 438676 w 808720"/>
                  <a:gd name="connsiteY6061" fmla="*/ 8145 h 1047182"/>
                  <a:gd name="connsiteX6062" fmla="*/ 437803 w 808720"/>
                  <a:gd name="connsiteY6062" fmla="*/ 8261 h 1047182"/>
                  <a:gd name="connsiteX6063" fmla="*/ 436428 w 808720"/>
                  <a:gd name="connsiteY6063" fmla="*/ 8308 h 1047182"/>
                  <a:gd name="connsiteX6064" fmla="*/ 436681 w 808720"/>
                  <a:gd name="connsiteY6064" fmla="*/ 8137 h 1047182"/>
                  <a:gd name="connsiteX6065" fmla="*/ 437955 w 808720"/>
                  <a:gd name="connsiteY6065" fmla="*/ 8142 h 1047182"/>
                  <a:gd name="connsiteX6066" fmla="*/ 436143 w 808720"/>
                  <a:gd name="connsiteY6066" fmla="*/ 8318 h 1047182"/>
                  <a:gd name="connsiteX6067" fmla="*/ 435493 w 808720"/>
                  <a:gd name="connsiteY6067" fmla="*/ 8340 h 1047182"/>
                  <a:gd name="connsiteX6068" fmla="*/ 523884 w 808720"/>
                  <a:gd name="connsiteY6068" fmla="*/ 8115 h 1047182"/>
                  <a:gd name="connsiteX6069" fmla="*/ 524622 w 808720"/>
                  <a:gd name="connsiteY6069" fmla="*/ 8195 h 1047182"/>
                  <a:gd name="connsiteX6070" fmla="*/ 524448 w 808720"/>
                  <a:gd name="connsiteY6070" fmla="*/ 8369 h 1047182"/>
                  <a:gd name="connsiteX6071" fmla="*/ 523726 w 808720"/>
                  <a:gd name="connsiteY6071" fmla="*/ 8205 h 1047182"/>
                  <a:gd name="connsiteX6072" fmla="*/ 483672 w 808720"/>
                  <a:gd name="connsiteY6072" fmla="*/ 8109 h 1047182"/>
                  <a:gd name="connsiteX6073" fmla="*/ 485345 w 808720"/>
                  <a:gd name="connsiteY6073" fmla="*/ 8255 h 1047182"/>
                  <a:gd name="connsiteX6074" fmla="*/ 484574 w 808720"/>
                  <a:gd name="connsiteY6074" fmla="*/ 8336 h 1047182"/>
                  <a:gd name="connsiteX6075" fmla="*/ 483622 w 808720"/>
                  <a:gd name="connsiteY6075" fmla="*/ 8332 h 1047182"/>
                  <a:gd name="connsiteX6076" fmla="*/ 482420 w 808720"/>
                  <a:gd name="connsiteY6076" fmla="*/ 8260 h 1047182"/>
                  <a:gd name="connsiteX6077" fmla="*/ 520897 w 808720"/>
                  <a:gd name="connsiteY6077" fmla="*/ 8107 h 1047182"/>
                  <a:gd name="connsiteX6078" fmla="*/ 521374 w 808720"/>
                  <a:gd name="connsiteY6078" fmla="*/ 8217 h 1047182"/>
                  <a:gd name="connsiteX6079" fmla="*/ 520978 w 808720"/>
                  <a:gd name="connsiteY6079" fmla="*/ 8274 h 1047182"/>
                  <a:gd name="connsiteX6080" fmla="*/ 520595 w 808720"/>
                  <a:gd name="connsiteY6080" fmla="*/ 8154 h 1047182"/>
                  <a:gd name="connsiteX6081" fmla="*/ 493218 w 808720"/>
                  <a:gd name="connsiteY6081" fmla="*/ 8103 h 1047182"/>
                  <a:gd name="connsiteX6082" fmla="*/ 493585 w 808720"/>
                  <a:gd name="connsiteY6082" fmla="*/ 8126 h 1047182"/>
                  <a:gd name="connsiteX6083" fmla="*/ 492307 w 808720"/>
                  <a:gd name="connsiteY6083" fmla="*/ 8211 h 1047182"/>
                  <a:gd name="connsiteX6084" fmla="*/ 435533 w 808720"/>
                  <a:gd name="connsiteY6084" fmla="*/ 8103 h 1047182"/>
                  <a:gd name="connsiteX6085" fmla="*/ 428776 w 808720"/>
                  <a:gd name="connsiteY6085" fmla="*/ 9032 h 1047182"/>
                  <a:gd name="connsiteX6086" fmla="*/ 425861 w 808720"/>
                  <a:gd name="connsiteY6086" fmla="*/ 9314 h 1047182"/>
                  <a:gd name="connsiteX6087" fmla="*/ 430650 w 808720"/>
                  <a:gd name="connsiteY6087" fmla="*/ 8438 h 1047182"/>
                  <a:gd name="connsiteX6088" fmla="*/ 526292 w 808720"/>
                  <a:gd name="connsiteY6088" fmla="*/ 8100 h 1047182"/>
                  <a:gd name="connsiteX6089" fmla="*/ 526437 w 808720"/>
                  <a:gd name="connsiteY6089" fmla="*/ 8167 h 1047182"/>
                  <a:gd name="connsiteX6090" fmla="*/ 526224 w 808720"/>
                  <a:gd name="connsiteY6090" fmla="*/ 8258 h 1047182"/>
                  <a:gd name="connsiteX6091" fmla="*/ 526201 w 808720"/>
                  <a:gd name="connsiteY6091" fmla="*/ 8247 h 1047182"/>
                  <a:gd name="connsiteX6092" fmla="*/ 516584 w 808720"/>
                  <a:gd name="connsiteY6092" fmla="*/ 8055 h 1047182"/>
                  <a:gd name="connsiteX6093" fmla="*/ 519298 w 808720"/>
                  <a:gd name="connsiteY6093" fmla="*/ 8353 h 1047182"/>
                  <a:gd name="connsiteX6094" fmla="*/ 517793 w 808720"/>
                  <a:gd name="connsiteY6094" fmla="*/ 8585 h 1047182"/>
                  <a:gd name="connsiteX6095" fmla="*/ 515770 w 808720"/>
                  <a:gd name="connsiteY6095" fmla="*/ 8743 h 1047182"/>
                  <a:gd name="connsiteX6096" fmla="*/ 515136 w 808720"/>
                  <a:gd name="connsiteY6096" fmla="*/ 8506 h 1047182"/>
                  <a:gd name="connsiteX6097" fmla="*/ 515634 w 808720"/>
                  <a:gd name="connsiteY6097" fmla="*/ 8411 h 1047182"/>
                  <a:gd name="connsiteX6098" fmla="*/ 522521 w 808720"/>
                  <a:gd name="connsiteY6098" fmla="*/ 8054 h 1047182"/>
                  <a:gd name="connsiteX6099" fmla="*/ 522166 w 808720"/>
                  <a:gd name="connsiteY6099" fmla="*/ 8400 h 1047182"/>
                  <a:gd name="connsiteX6100" fmla="*/ 522100 w 808720"/>
                  <a:gd name="connsiteY6100" fmla="*/ 8385 h 1047182"/>
                  <a:gd name="connsiteX6101" fmla="*/ 522440 w 808720"/>
                  <a:gd name="connsiteY6101" fmla="*/ 8065 h 1047182"/>
                  <a:gd name="connsiteX6102" fmla="*/ 487365 w 808720"/>
                  <a:gd name="connsiteY6102" fmla="*/ 8052 h 1047182"/>
                  <a:gd name="connsiteX6103" fmla="*/ 489874 w 808720"/>
                  <a:gd name="connsiteY6103" fmla="*/ 8194 h 1047182"/>
                  <a:gd name="connsiteX6104" fmla="*/ 490428 w 808720"/>
                  <a:gd name="connsiteY6104" fmla="*/ 8226 h 1047182"/>
                  <a:gd name="connsiteX6105" fmla="*/ 489638 w 808720"/>
                  <a:gd name="connsiteY6105" fmla="*/ 8357 h 1047182"/>
                  <a:gd name="connsiteX6106" fmla="*/ 488401 w 808720"/>
                  <a:gd name="connsiteY6106" fmla="*/ 8352 h 1047182"/>
                  <a:gd name="connsiteX6107" fmla="*/ 486356 w 808720"/>
                  <a:gd name="connsiteY6107" fmla="*/ 8344 h 1047182"/>
                  <a:gd name="connsiteX6108" fmla="*/ 485345 w 808720"/>
                  <a:gd name="connsiteY6108" fmla="*/ 8255 h 1047182"/>
                  <a:gd name="connsiteX6109" fmla="*/ 486472 w 808720"/>
                  <a:gd name="connsiteY6109" fmla="*/ 8137 h 1047182"/>
                  <a:gd name="connsiteX6110" fmla="*/ 444925 w 808720"/>
                  <a:gd name="connsiteY6110" fmla="*/ 8020 h 1047182"/>
                  <a:gd name="connsiteX6111" fmla="*/ 443493 w 808720"/>
                  <a:gd name="connsiteY6111" fmla="*/ 8165 h 1047182"/>
                  <a:gd name="connsiteX6112" fmla="*/ 442600 w 808720"/>
                  <a:gd name="connsiteY6112" fmla="*/ 8161 h 1047182"/>
                  <a:gd name="connsiteX6113" fmla="*/ 443393 w 808720"/>
                  <a:gd name="connsiteY6113" fmla="*/ 8072 h 1047182"/>
                  <a:gd name="connsiteX6114" fmla="*/ 478346 w 808720"/>
                  <a:gd name="connsiteY6114" fmla="*/ 8015 h 1047182"/>
                  <a:gd name="connsiteX6115" fmla="*/ 481879 w 808720"/>
                  <a:gd name="connsiteY6115" fmla="*/ 8227 h 1047182"/>
                  <a:gd name="connsiteX6116" fmla="*/ 482420 w 808720"/>
                  <a:gd name="connsiteY6116" fmla="*/ 8260 h 1047182"/>
                  <a:gd name="connsiteX6117" fmla="*/ 481882 w 808720"/>
                  <a:gd name="connsiteY6117" fmla="*/ 8325 h 1047182"/>
                  <a:gd name="connsiteX6118" fmla="*/ 480797 w 808720"/>
                  <a:gd name="connsiteY6118" fmla="*/ 8320 h 1047182"/>
                  <a:gd name="connsiteX6119" fmla="*/ 475933 w 808720"/>
                  <a:gd name="connsiteY6119" fmla="*/ 8300 h 1047182"/>
                  <a:gd name="connsiteX6120" fmla="*/ 495306 w 808720"/>
                  <a:gd name="connsiteY6120" fmla="*/ 8012 h 1047182"/>
                  <a:gd name="connsiteX6121" fmla="*/ 494990 w 808720"/>
                  <a:gd name="connsiteY6121" fmla="*/ 8215 h 1047182"/>
                  <a:gd name="connsiteX6122" fmla="*/ 493585 w 808720"/>
                  <a:gd name="connsiteY6122" fmla="*/ 8126 h 1047182"/>
                  <a:gd name="connsiteX6123" fmla="*/ 517534 w 808720"/>
                  <a:gd name="connsiteY6123" fmla="*/ 8011 h 1047182"/>
                  <a:gd name="connsiteX6124" fmla="*/ 518436 w 808720"/>
                  <a:gd name="connsiteY6124" fmla="*/ 8088 h 1047182"/>
                  <a:gd name="connsiteX6125" fmla="*/ 519548 w 808720"/>
                  <a:gd name="connsiteY6125" fmla="*/ 8315 h 1047182"/>
                  <a:gd name="connsiteX6126" fmla="*/ 519484 w 808720"/>
                  <a:gd name="connsiteY6126" fmla="*/ 8325 h 1047182"/>
                  <a:gd name="connsiteX6127" fmla="*/ 522569 w 808720"/>
                  <a:gd name="connsiteY6127" fmla="*/ 8007 h 1047182"/>
                  <a:gd name="connsiteX6128" fmla="*/ 522680 w 808720"/>
                  <a:gd name="connsiteY6128" fmla="*/ 8031 h 1047182"/>
                  <a:gd name="connsiteX6129" fmla="*/ 522521 w 808720"/>
                  <a:gd name="connsiteY6129" fmla="*/ 8054 h 1047182"/>
                  <a:gd name="connsiteX6130" fmla="*/ 522856 w 808720"/>
                  <a:gd name="connsiteY6130" fmla="*/ 8006 h 1047182"/>
                  <a:gd name="connsiteX6131" fmla="*/ 523726 w 808720"/>
                  <a:gd name="connsiteY6131" fmla="*/ 8205 h 1047182"/>
                  <a:gd name="connsiteX6132" fmla="*/ 523654 w 808720"/>
                  <a:gd name="connsiteY6132" fmla="*/ 8245 h 1047182"/>
                  <a:gd name="connsiteX6133" fmla="*/ 522680 w 808720"/>
                  <a:gd name="connsiteY6133" fmla="*/ 8031 h 1047182"/>
                  <a:gd name="connsiteX6134" fmla="*/ 457478 w 808720"/>
                  <a:gd name="connsiteY6134" fmla="*/ 8004 h 1047182"/>
                  <a:gd name="connsiteX6135" fmla="*/ 459897 w 808720"/>
                  <a:gd name="connsiteY6135" fmla="*/ 8234 h 1047182"/>
                  <a:gd name="connsiteX6136" fmla="*/ 455962 w 808720"/>
                  <a:gd name="connsiteY6136" fmla="*/ 8217 h 1047182"/>
                  <a:gd name="connsiteX6137" fmla="*/ 456620 w 808720"/>
                  <a:gd name="connsiteY6137" fmla="*/ 8112 h 1047182"/>
                  <a:gd name="connsiteX6138" fmla="*/ 522831 w 808720"/>
                  <a:gd name="connsiteY6138" fmla="*/ 8000 h 1047182"/>
                  <a:gd name="connsiteX6139" fmla="*/ 522868 w 808720"/>
                  <a:gd name="connsiteY6139" fmla="*/ 8004 h 1047182"/>
                  <a:gd name="connsiteX6140" fmla="*/ 522856 w 808720"/>
                  <a:gd name="connsiteY6140" fmla="*/ 8006 h 1047182"/>
                  <a:gd name="connsiteX6141" fmla="*/ 439418 w 808720"/>
                  <a:gd name="connsiteY6141" fmla="*/ 8000 h 1047182"/>
                  <a:gd name="connsiteX6142" fmla="*/ 438037 w 808720"/>
                  <a:gd name="connsiteY6142" fmla="*/ 8142 h 1047182"/>
                  <a:gd name="connsiteX6143" fmla="*/ 437955 w 808720"/>
                  <a:gd name="connsiteY6143" fmla="*/ 8142 h 1047182"/>
                  <a:gd name="connsiteX6144" fmla="*/ 445647 w 808720"/>
                  <a:gd name="connsiteY6144" fmla="*/ 7995 h 1047182"/>
                  <a:gd name="connsiteX6145" fmla="*/ 444096 w 808720"/>
                  <a:gd name="connsiteY6145" fmla="*/ 8168 h 1047182"/>
                  <a:gd name="connsiteX6146" fmla="*/ 443556 w 808720"/>
                  <a:gd name="connsiteY6146" fmla="*/ 8165 h 1047182"/>
                  <a:gd name="connsiteX6147" fmla="*/ 445084 w 808720"/>
                  <a:gd name="connsiteY6147" fmla="*/ 8014 h 1047182"/>
                  <a:gd name="connsiteX6148" fmla="*/ 457248 w 808720"/>
                  <a:gd name="connsiteY6148" fmla="*/ 7983 h 1047182"/>
                  <a:gd name="connsiteX6149" fmla="*/ 457360 w 808720"/>
                  <a:gd name="connsiteY6149" fmla="*/ 7993 h 1047182"/>
                  <a:gd name="connsiteX6150" fmla="*/ 456620 w 808720"/>
                  <a:gd name="connsiteY6150" fmla="*/ 8112 h 1047182"/>
                  <a:gd name="connsiteX6151" fmla="*/ 455884 w 808720"/>
                  <a:gd name="connsiteY6151" fmla="*/ 8204 h 1047182"/>
                  <a:gd name="connsiteX6152" fmla="*/ 522543 w 808720"/>
                  <a:gd name="connsiteY6152" fmla="*/ 7969 h 1047182"/>
                  <a:gd name="connsiteX6153" fmla="*/ 522602 w 808720"/>
                  <a:gd name="connsiteY6153" fmla="*/ 7975 h 1047182"/>
                  <a:gd name="connsiteX6154" fmla="*/ 522569 w 808720"/>
                  <a:gd name="connsiteY6154" fmla="*/ 8007 h 1047182"/>
                  <a:gd name="connsiteX6155" fmla="*/ 522515 w 808720"/>
                  <a:gd name="connsiteY6155" fmla="*/ 7995 h 1047182"/>
                  <a:gd name="connsiteX6156" fmla="*/ 522625 w 808720"/>
                  <a:gd name="connsiteY6156" fmla="*/ 7953 h 1047182"/>
                  <a:gd name="connsiteX6157" fmla="*/ 522831 w 808720"/>
                  <a:gd name="connsiteY6157" fmla="*/ 8000 h 1047182"/>
                  <a:gd name="connsiteX6158" fmla="*/ 522602 w 808720"/>
                  <a:gd name="connsiteY6158" fmla="*/ 7975 h 1047182"/>
                  <a:gd name="connsiteX6159" fmla="*/ 516791 w 808720"/>
                  <a:gd name="connsiteY6159" fmla="*/ 7948 h 1047182"/>
                  <a:gd name="connsiteX6160" fmla="*/ 516854 w 808720"/>
                  <a:gd name="connsiteY6160" fmla="*/ 7953 h 1047182"/>
                  <a:gd name="connsiteX6161" fmla="*/ 516584 w 808720"/>
                  <a:gd name="connsiteY6161" fmla="*/ 8055 h 1047182"/>
                  <a:gd name="connsiteX6162" fmla="*/ 516537 w 808720"/>
                  <a:gd name="connsiteY6162" fmla="*/ 8050 h 1047182"/>
                  <a:gd name="connsiteX6163" fmla="*/ 526389 w 808720"/>
                  <a:gd name="connsiteY6163" fmla="*/ 7940 h 1047182"/>
                  <a:gd name="connsiteX6164" fmla="*/ 526676 w 808720"/>
                  <a:gd name="connsiteY6164" fmla="*/ 8065 h 1047182"/>
                  <a:gd name="connsiteX6165" fmla="*/ 526493 w 808720"/>
                  <a:gd name="connsiteY6165" fmla="*/ 8143 h 1047182"/>
                  <a:gd name="connsiteX6166" fmla="*/ 526329 w 808720"/>
                  <a:gd name="connsiteY6166" fmla="*/ 8039 h 1047182"/>
                  <a:gd name="connsiteX6167" fmla="*/ 515416 w 808720"/>
                  <a:gd name="connsiteY6167" fmla="*/ 7926 h 1047182"/>
                  <a:gd name="connsiteX6168" fmla="*/ 516537 w 808720"/>
                  <a:gd name="connsiteY6168" fmla="*/ 8050 h 1047182"/>
                  <a:gd name="connsiteX6169" fmla="*/ 515634 w 808720"/>
                  <a:gd name="connsiteY6169" fmla="*/ 8411 h 1047182"/>
                  <a:gd name="connsiteX6170" fmla="*/ 515076 w 808720"/>
                  <a:gd name="connsiteY6170" fmla="*/ 8483 h 1047182"/>
                  <a:gd name="connsiteX6171" fmla="*/ 513921 w 808720"/>
                  <a:gd name="connsiteY6171" fmla="*/ 8051 h 1047182"/>
                  <a:gd name="connsiteX6172" fmla="*/ 522107 w 808720"/>
                  <a:gd name="connsiteY6172" fmla="*/ 7921 h 1047182"/>
                  <a:gd name="connsiteX6173" fmla="*/ 522251 w 808720"/>
                  <a:gd name="connsiteY6173" fmla="*/ 7937 h 1047182"/>
                  <a:gd name="connsiteX6174" fmla="*/ 522515 w 808720"/>
                  <a:gd name="connsiteY6174" fmla="*/ 7995 h 1047182"/>
                  <a:gd name="connsiteX6175" fmla="*/ 522440 w 808720"/>
                  <a:gd name="connsiteY6175" fmla="*/ 8065 h 1047182"/>
                  <a:gd name="connsiteX6176" fmla="*/ 521595 w 808720"/>
                  <a:gd name="connsiteY6176" fmla="*/ 8186 h 1047182"/>
                  <a:gd name="connsiteX6177" fmla="*/ 521936 w 808720"/>
                  <a:gd name="connsiteY6177" fmla="*/ 7947 h 1047182"/>
                  <a:gd name="connsiteX6178" fmla="*/ 516950 w 808720"/>
                  <a:gd name="connsiteY6178" fmla="*/ 7917 h 1047182"/>
                  <a:gd name="connsiteX6179" fmla="*/ 517534 w 808720"/>
                  <a:gd name="connsiteY6179" fmla="*/ 8011 h 1047182"/>
                  <a:gd name="connsiteX6180" fmla="*/ 516854 w 808720"/>
                  <a:gd name="connsiteY6180" fmla="*/ 7953 h 1047182"/>
                  <a:gd name="connsiteX6181" fmla="*/ 497614 w 808720"/>
                  <a:gd name="connsiteY6181" fmla="*/ 7908 h 1047182"/>
                  <a:gd name="connsiteX6182" fmla="*/ 498632 w 808720"/>
                  <a:gd name="connsiteY6182" fmla="*/ 8148 h 1047182"/>
                  <a:gd name="connsiteX6183" fmla="*/ 497435 w 808720"/>
                  <a:gd name="connsiteY6183" fmla="*/ 8369 h 1047182"/>
                  <a:gd name="connsiteX6184" fmla="*/ 496052 w 808720"/>
                  <a:gd name="connsiteY6184" fmla="*/ 8282 h 1047182"/>
                  <a:gd name="connsiteX6185" fmla="*/ 500005 w 808720"/>
                  <a:gd name="connsiteY6185" fmla="*/ 7894 h 1047182"/>
                  <a:gd name="connsiteX6186" fmla="*/ 499034 w 808720"/>
                  <a:gd name="connsiteY6186" fmla="*/ 8243 h 1047182"/>
                  <a:gd name="connsiteX6187" fmla="*/ 498632 w 808720"/>
                  <a:gd name="connsiteY6187" fmla="*/ 8148 h 1047182"/>
                  <a:gd name="connsiteX6188" fmla="*/ 522023 w 808720"/>
                  <a:gd name="connsiteY6188" fmla="*/ 7887 h 1047182"/>
                  <a:gd name="connsiteX6189" fmla="*/ 522150 w 808720"/>
                  <a:gd name="connsiteY6189" fmla="*/ 7915 h 1047182"/>
                  <a:gd name="connsiteX6190" fmla="*/ 522107 w 808720"/>
                  <a:gd name="connsiteY6190" fmla="*/ 7921 h 1047182"/>
                  <a:gd name="connsiteX6191" fmla="*/ 521991 w 808720"/>
                  <a:gd name="connsiteY6191" fmla="*/ 7909 h 1047182"/>
                  <a:gd name="connsiteX6192" fmla="*/ 522333 w 808720"/>
                  <a:gd name="connsiteY6192" fmla="*/ 7887 h 1047182"/>
                  <a:gd name="connsiteX6193" fmla="*/ 522572 w 808720"/>
                  <a:gd name="connsiteY6193" fmla="*/ 7941 h 1047182"/>
                  <a:gd name="connsiteX6194" fmla="*/ 522543 w 808720"/>
                  <a:gd name="connsiteY6194" fmla="*/ 7969 h 1047182"/>
                  <a:gd name="connsiteX6195" fmla="*/ 522251 w 808720"/>
                  <a:gd name="connsiteY6195" fmla="*/ 7937 h 1047182"/>
                  <a:gd name="connsiteX6196" fmla="*/ 522150 w 808720"/>
                  <a:gd name="connsiteY6196" fmla="*/ 7915 h 1047182"/>
                  <a:gd name="connsiteX6197" fmla="*/ 489390 w 808720"/>
                  <a:gd name="connsiteY6197" fmla="*/ 7861 h 1047182"/>
                  <a:gd name="connsiteX6198" fmla="*/ 491650 w 808720"/>
                  <a:gd name="connsiteY6198" fmla="*/ 8004 h 1047182"/>
                  <a:gd name="connsiteX6199" fmla="*/ 491727 w 808720"/>
                  <a:gd name="connsiteY6199" fmla="*/ 8009 h 1047182"/>
                  <a:gd name="connsiteX6200" fmla="*/ 490901 w 808720"/>
                  <a:gd name="connsiteY6200" fmla="*/ 8147 h 1047182"/>
                  <a:gd name="connsiteX6201" fmla="*/ 490591 w 808720"/>
                  <a:gd name="connsiteY6201" fmla="*/ 8117 h 1047182"/>
                  <a:gd name="connsiteX6202" fmla="*/ 488632 w 808720"/>
                  <a:gd name="connsiteY6202" fmla="*/ 7933 h 1047182"/>
                  <a:gd name="connsiteX6203" fmla="*/ 440928 w 808720"/>
                  <a:gd name="connsiteY6203" fmla="*/ 7845 h 1047182"/>
                  <a:gd name="connsiteX6204" fmla="*/ 440679 w 808720"/>
                  <a:gd name="connsiteY6204" fmla="*/ 7878 h 1047182"/>
                  <a:gd name="connsiteX6205" fmla="*/ 439418 w 808720"/>
                  <a:gd name="connsiteY6205" fmla="*/ 8000 h 1047182"/>
                  <a:gd name="connsiteX6206" fmla="*/ 458287 w 808720"/>
                  <a:gd name="connsiteY6206" fmla="*/ 7844 h 1047182"/>
                  <a:gd name="connsiteX6207" fmla="*/ 458553 w 808720"/>
                  <a:gd name="connsiteY6207" fmla="*/ 7870 h 1047182"/>
                  <a:gd name="connsiteX6208" fmla="*/ 457478 w 808720"/>
                  <a:gd name="connsiteY6208" fmla="*/ 8004 h 1047182"/>
                  <a:gd name="connsiteX6209" fmla="*/ 457360 w 808720"/>
                  <a:gd name="connsiteY6209" fmla="*/ 7993 h 1047182"/>
                  <a:gd name="connsiteX6210" fmla="*/ 516463 w 808720"/>
                  <a:gd name="connsiteY6210" fmla="*/ 7839 h 1047182"/>
                  <a:gd name="connsiteX6211" fmla="*/ 516891 w 808720"/>
                  <a:gd name="connsiteY6211" fmla="*/ 7908 h 1047182"/>
                  <a:gd name="connsiteX6212" fmla="*/ 516791 w 808720"/>
                  <a:gd name="connsiteY6212" fmla="*/ 7948 h 1047182"/>
                  <a:gd name="connsiteX6213" fmla="*/ 515984 w 808720"/>
                  <a:gd name="connsiteY6213" fmla="*/ 7879 h 1047182"/>
                  <a:gd name="connsiteX6214" fmla="*/ 497904 w 808720"/>
                  <a:gd name="connsiteY6214" fmla="*/ 7838 h 1047182"/>
                  <a:gd name="connsiteX6215" fmla="*/ 497614 w 808720"/>
                  <a:gd name="connsiteY6215" fmla="*/ 7908 h 1047182"/>
                  <a:gd name="connsiteX6216" fmla="*/ 497447 w 808720"/>
                  <a:gd name="connsiteY6216" fmla="*/ 7869 h 1047182"/>
                  <a:gd name="connsiteX6217" fmla="*/ 450278 w 808720"/>
                  <a:gd name="connsiteY6217" fmla="*/ 7838 h 1047182"/>
                  <a:gd name="connsiteX6218" fmla="*/ 448491 w 808720"/>
                  <a:gd name="connsiteY6218" fmla="*/ 8186 h 1047182"/>
                  <a:gd name="connsiteX6219" fmla="*/ 445745 w 808720"/>
                  <a:gd name="connsiteY6219" fmla="*/ 8174 h 1047182"/>
                  <a:gd name="connsiteX6220" fmla="*/ 447683 w 808720"/>
                  <a:gd name="connsiteY6220" fmla="*/ 7926 h 1047182"/>
                  <a:gd name="connsiteX6221" fmla="*/ 479876 w 808720"/>
                  <a:gd name="connsiteY6221" fmla="*/ 7835 h 1047182"/>
                  <a:gd name="connsiteX6222" fmla="*/ 478346 w 808720"/>
                  <a:gd name="connsiteY6222" fmla="*/ 8015 h 1047182"/>
                  <a:gd name="connsiteX6223" fmla="*/ 477701 w 808720"/>
                  <a:gd name="connsiteY6223" fmla="*/ 7977 h 1047182"/>
                  <a:gd name="connsiteX6224" fmla="*/ 455614 w 808720"/>
                  <a:gd name="connsiteY6224" fmla="*/ 7828 h 1047182"/>
                  <a:gd name="connsiteX6225" fmla="*/ 456322 w 808720"/>
                  <a:gd name="connsiteY6225" fmla="*/ 7895 h 1047182"/>
                  <a:gd name="connsiteX6226" fmla="*/ 454045 w 808720"/>
                  <a:gd name="connsiteY6226" fmla="*/ 8209 h 1047182"/>
                  <a:gd name="connsiteX6227" fmla="*/ 452468 w 808720"/>
                  <a:gd name="connsiteY6227" fmla="*/ 8202 h 1047182"/>
                  <a:gd name="connsiteX6228" fmla="*/ 522761 w 808720"/>
                  <a:gd name="connsiteY6228" fmla="*/ 7821 h 1047182"/>
                  <a:gd name="connsiteX6229" fmla="*/ 522625 w 808720"/>
                  <a:gd name="connsiteY6229" fmla="*/ 7953 h 1047182"/>
                  <a:gd name="connsiteX6230" fmla="*/ 522572 w 808720"/>
                  <a:gd name="connsiteY6230" fmla="*/ 7941 h 1047182"/>
                  <a:gd name="connsiteX6231" fmla="*/ 522689 w 808720"/>
                  <a:gd name="connsiteY6231" fmla="*/ 7832 h 1047182"/>
                  <a:gd name="connsiteX6232" fmla="*/ 517114 w 808720"/>
                  <a:gd name="connsiteY6232" fmla="*/ 7819 h 1047182"/>
                  <a:gd name="connsiteX6233" fmla="*/ 517177 w 808720"/>
                  <a:gd name="connsiteY6233" fmla="*/ 7832 h 1047182"/>
                  <a:gd name="connsiteX6234" fmla="*/ 516950 w 808720"/>
                  <a:gd name="connsiteY6234" fmla="*/ 7917 h 1047182"/>
                  <a:gd name="connsiteX6235" fmla="*/ 516891 w 808720"/>
                  <a:gd name="connsiteY6235" fmla="*/ 7908 h 1047182"/>
                  <a:gd name="connsiteX6236" fmla="*/ 480158 w 808720"/>
                  <a:gd name="connsiteY6236" fmla="*/ 7802 h 1047182"/>
                  <a:gd name="connsiteX6237" fmla="*/ 480256 w 808720"/>
                  <a:gd name="connsiteY6237" fmla="*/ 7810 h 1047182"/>
                  <a:gd name="connsiteX6238" fmla="*/ 479876 w 808720"/>
                  <a:gd name="connsiteY6238" fmla="*/ 7835 h 1047182"/>
                  <a:gd name="connsiteX6239" fmla="*/ 517221 w 808720"/>
                  <a:gd name="connsiteY6239" fmla="*/ 7776 h 1047182"/>
                  <a:gd name="connsiteX6240" fmla="*/ 517114 w 808720"/>
                  <a:gd name="connsiteY6240" fmla="*/ 7819 h 1047182"/>
                  <a:gd name="connsiteX6241" fmla="*/ 516995 w 808720"/>
                  <a:gd name="connsiteY6241" fmla="*/ 7795 h 1047182"/>
                  <a:gd name="connsiteX6242" fmla="*/ 436464 w 808720"/>
                  <a:gd name="connsiteY6242" fmla="*/ 7776 h 1047182"/>
                  <a:gd name="connsiteX6243" fmla="*/ 432295 w 808720"/>
                  <a:gd name="connsiteY6243" fmla="*/ 8137 h 1047182"/>
                  <a:gd name="connsiteX6244" fmla="*/ 430650 w 808720"/>
                  <a:gd name="connsiteY6244" fmla="*/ 8438 h 1047182"/>
                  <a:gd name="connsiteX6245" fmla="*/ 426381 w 808720"/>
                  <a:gd name="connsiteY6245" fmla="*/ 8731 h 1047182"/>
                  <a:gd name="connsiteX6246" fmla="*/ 430147 w 808720"/>
                  <a:gd name="connsiteY6246" fmla="*/ 8220 h 1047182"/>
                  <a:gd name="connsiteX6247" fmla="*/ 524486 w 808720"/>
                  <a:gd name="connsiteY6247" fmla="*/ 7773 h 1047182"/>
                  <a:gd name="connsiteX6248" fmla="*/ 523884 w 808720"/>
                  <a:gd name="connsiteY6248" fmla="*/ 8115 h 1047182"/>
                  <a:gd name="connsiteX6249" fmla="*/ 522868 w 808720"/>
                  <a:gd name="connsiteY6249" fmla="*/ 8004 h 1047182"/>
                  <a:gd name="connsiteX6250" fmla="*/ 457342 w 808720"/>
                  <a:gd name="connsiteY6250" fmla="*/ 7754 h 1047182"/>
                  <a:gd name="connsiteX6251" fmla="*/ 458170 w 808720"/>
                  <a:gd name="connsiteY6251" fmla="*/ 7833 h 1047182"/>
                  <a:gd name="connsiteX6252" fmla="*/ 457248 w 808720"/>
                  <a:gd name="connsiteY6252" fmla="*/ 7983 h 1047182"/>
                  <a:gd name="connsiteX6253" fmla="*/ 456322 w 808720"/>
                  <a:gd name="connsiteY6253" fmla="*/ 7895 h 1047182"/>
                  <a:gd name="connsiteX6254" fmla="*/ 486665 w 808720"/>
                  <a:gd name="connsiteY6254" fmla="*/ 7748 h 1047182"/>
                  <a:gd name="connsiteX6255" fmla="*/ 487046 w 808720"/>
                  <a:gd name="connsiteY6255" fmla="*/ 7783 h 1047182"/>
                  <a:gd name="connsiteX6256" fmla="*/ 488632 w 808720"/>
                  <a:gd name="connsiteY6256" fmla="*/ 7933 h 1047182"/>
                  <a:gd name="connsiteX6257" fmla="*/ 487365 w 808720"/>
                  <a:gd name="connsiteY6257" fmla="*/ 8052 h 1047182"/>
                  <a:gd name="connsiteX6258" fmla="*/ 485285 w 808720"/>
                  <a:gd name="connsiteY6258" fmla="*/ 7935 h 1047182"/>
                  <a:gd name="connsiteX6259" fmla="*/ 485169 w 808720"/>
                  <a:gd name="connsiteY6259" fmla="*/ 7928 h 1047182"/>
                  <a:gd name="connsiteX6260" fmla="*/ 528012 w 808720"/>
                  <a:gd name="connsiteY6260" fmla="*/ 7746 h 1047182"/>
                  <a:gd name="connsiteX6261" fmla="*/ 529776 w 808720"/>
                  <a:gd name="connsiteY6261" fmla="*/ 8380 h 1047182"/>
                  <a:gd name="connsiteX6262" fmla="*/ 530240 w 808720"/>
                  <a:gd name="connsiteY6262" fmla="*/ 8696 h 1047182"/>
                  <a:gd name="connsiteX6263" fmla="*/ 529143 w 808720"/>
                  <a:gd name="connsiteY6263" fmla="*/ 9117 h 1047182"/>
                  <a:gd name="connsiteX6264" fmla="*/ 529110 w 808720"/>
                  <a:gd name="connsiteY6264" fmla="*/ 9123 h 1047182"/>
                  <a:gd name="connsiteX6265" fmla="*/ 528706 w 808720"/>
                  <a:gd name="connsiteY6265" fmla="*/ 8947 h 1047182"/>
                  <a:gd name="connsiteX6266" fmla="*/ 528792 w 808720"/>
                  <a:gd name="connsiteY6266" fmla="*/ 8411 h 1047182"/>
                  <a:gd name="connsiteX6267" fmla="*/ 513084 w 808720"/>
                  <a:gd name="connsiteY6267" fmla="*/ 7737 h 1047182"/>
                  <a:gd name="connsiteX6268" fmla="*/ 513921 w 808720"/>
                  <a:gd name="connsiteY6268" fmla="*/ 8051 h 1047182"/>
                  <a:gd name="connsiteX6269" fmla="*/ 510952 w 808720"/>
                  <a:gd name="connsiteY6269" fmla="*/ 8299 h 1047182"/>
                  <a:gd name="connsiteX6270" fmla="*/ 512754 w 808720"/>
                  <a:gd name="connsiteY6270" fmla="*/ 7753 h 1047182"/>
                  <a:gd name="connsiteX6271" fmla="*/ 481566 w 808720"/>
                  <a:gd name="connsiteY6271" fmla="*/ 7724 h 1047182"/>
                  <a:gd name="connsiteX6272" fmla="*/ 485169 w 808720"/>
                  <a:gd name="connsiteY6272" fmla="*/ 7928 h 1047182"/>
                  <a:gd name="connsiteX6273" fmla="*/ 484694 w 808720"/>
                  <a:gd name="connsiteY6273" fmla="*/ 7986 h 1047182"/>
                  <a:gd name="connsiteX6274" fmla="*/ 483672 w 808720"/>
                  <a:gd name="connsiteY6274" fmla="*/ 8109 h 1047182"/>
                  <a:gd name="connsiteX6275" fmla="*/ 483468 w 808720"/>
                  <a:gd name="connsiteY6275" fmla="*/ 8091 h 1047182"/>
                  <a:gd name="connsiteX6276" fmla="*/ 480256 w 808720"/>
                  <a:gd name="connsiteY6276" fmla="*/ 7810 h 1047182"/>
                  <a:gd name="connsiteX6277" fmla="*/ 453801 w 808720"/>
                  <a:gd name="connsiteY6277" fmla="*/ 7719 h 1047182"/>
                  <a:gd name="connsiteX6278" fmla="*/ 450266 w 808720"/>
                  <a:gd name="connsiteY6278" fmla="*/ 8193 h 1047182"/>
                  <a:gd name="connsiteX6279" fmla="*/ 449521 w 808720"/>
                  <a:gd name="connsiteY6279" fmla="*/ 8190 h 1047182"/>
                  <a:gd name="connsiteX6280" fmla="*/ 452421 w 808720"/>
                  <a:gd name="connsiteY6280" fmla="*/ 7766 h 1047182"/>
                  <a:gd name="connsiteX6281" fmla="*/ 454355 w 808720"/>
                  <a:gd name="connsiteY6281" fmla="*/ 7708 h 1047182"/>
                  <a:gd name="connsiteX6282" fmla="*/ 455302 w 808720"/>
                  <a:gd name="connsiteY6282" fmla="*/ 7798 h 1047182"/>
                  <a:gd name="connsiteX6283" fmla="*/ 452004 w 808720"/>
                  <a:gd name="connsiteY6283" fmla="*/ 8200 h 1047182"/>
                  <a:gd name="connsiteX6284" fmla="*/ 450650 w 808720"/>
                  <a:gd name="connsiteY6284" fmla="*/ 8195 h 1047182"/>
                  <a:gd name="connsiteX6285" fmla="*/ 513880 w 808720"/>
                  <a:gd name="connsiteY6285" fmla="*/ 7699 h 1047182"/>
                  <a:gd name="connsiteX6286" fmla="*/ 515984 w 808720"/>
                  <a:gd name="connsiteY6286" fmla="*/ 7879 h 1047182"/>
                  <a:gd name="connsiteX6287" fmla="*/ 515416 w 808720"/>
                  <a:gd name="connsiteY6287" fmla="*/ 7926 h 1047182"/>
                  <a:gd name="connsiteX6288" fmla="*/ 513512 w 808720"/>
                  <a:gd name="connsiteY6288" fmla="*/ 7717 h 1047182"/>
                  <a:gd name="connsiteX6289" fmla="*/ 454440 w 808720"/>
                  <a:gd name="connsiteY6289" fmla="*/ 7697 h 1047182"/>
                  <a:gd name="connsiteX6290" fmla="*/ 454355 w 808720"/>
                  <a:gd name="connsiteY6290" fmla="*/ 7708 h 1047182"/>
                  <a:gd name="connsiteX6291" fmla="*/ 454290 w 808720"/>
                  <a:gd name="connsiteY6291" fmla="*/ 7702 h 1047182"/>
                  <a:gd name="connsiteX6292" fmla="*/ 525120 w 808720"/>
                  <a:gd name="connsiteY6292" fmla="*/ 7697 h 1047182"/>
                  <a:gd name="connsiteX6293" fmla="*/ 526201 w 808720"/>
                  <a:gd name="connsiteY6293" fmla="*/ 8247 h 1047182"/>
                  <a:gd name="connsiteX6294" fmla="*/ 526184 w 808720"/>
                  <a:gd name="connsiteY6294" fmla="*/ 8276 h 1047182"/>
                  <a:gd name="connsiteX6295" fmla="*/ 526017 w 808720"/>
                  <a:gd name="connsiteY6295" fmla="*/ 8347 h 1047182"/>
                  <a:gd name="connsiteX6296" fmla="*/ 524622 w 808720"/>
                  <a:gd name="connsiteY6296" fmla="*/ 8195 h 1047182"/>
                  <a:gd name="connsiteX6297" fmla="*/ 496688 w 808720"/>
                  <a:gd name="connsiteY6297" fmla="*/ 7690 h 1047182"/>
                  <a:gd name="connsiteX6298" fmla="*/ 497447 w 808720"/>
                  <a:gd name="connsiteY6298" fmla="*/ 7869 h 1047182"/>
                  <a:gd name="connsiteX6299" fmla="*/ 495306 w 808720"/>
                  <a:gd name="connsiteY6299" fmla="*/ 8012 h 1047182"/>
                  <a:gd name="connsiteX6300" fmla="*/ 495605 w 808720"/>
                  <a:gd name="connsiteY6300" fmla="*/ 7819 h 1047182"/>
                  <a:gd name="connsiteX6301" fmla="*/ 454076 w 808720"/>
                  <a:gd name="connsiteY6301" fmla="*/ 7682 h 1047182"/>
                  <a:gd name="connsiteX6302" fmla="*/ 454290 w 808720"/>
                  <a:gd name="connsiteY6302" fmla="*/ 7702 h 1047182"/>
                  <a:gd name="connsiteX6303" fmla="*/ 453801 w 808720"/>
                  <a:gd name="connsiteY6303" fmla="*/ 7719 h 1047182"/>
                  <a:gd name="connsiteX6304" fmla="*/ 525137 w 808720"/>
                  <a:gd name="connsiteY6304" fmla="*/ 7680 h 1047182"/>
                  <a:gd name="connsiteX6305" fmla="*/ 525120 w 808720"/>
                  <a:gd name="connsiteY6305" fmla="*/ 7697 h 1047182"/>
                  <a:gd name="connsiteX6306" fmla="*/ 525098 w 808720"/>
                  <a:gd name="connsiteY6306" fmla="*/ 7685 h 1047182"/>
                  <a:gd name="connsiteX6307" fmla="*/ 513044 w 808720"/>
                  <a:gd name="connsiteY6307" fmla="*/ 7665 h 1047182"/>
                  <a:gd name="connsiteX6308" fmla="*/ 513512 w 808720"/>
                  <a:gd name="connsiteY6308" fmla="*/ 7717 h 1047182"/>
                  <a:gd name="connsiteX6309" fmla="*/ 513084 w 808720"/>
                  <a:gd name="connsiteY6309" fmla="*/ 7737 h 1047182"/>
                  <a:gd name="connsiteX6310" fmla="*/ 512960 w 808720"/>
                  <a:gd name="connsiteY6310" fmla="*/ 7691 h 1047182"/>
                  <a:gd name="connsiteX6311" fmla="*/ 456402 w 808720"/>
                  <a:gd name="connsiteY6311" fmla="*/ 7664 h 1047182"/>
                  <a:gd name="connsiteX6312" fmla="*/ 456728 w 808720"/>
                  <a:gd name="connsiteY6312" fmla="*/ 7695 h 1047182"/>
                  <a:gd name="connsiteX6313" fmla="*/ 455614 w 808720"/>
                  <a:gd name="connsiteY6313" fmla="*/ 7828 h 1047182"/>
                  <a:gd name="connsiteX6314" fmla="*/ 455302 w 808720"/>
                  <a:gd name="connsiteY6314" fmla="*/ 7798 h 1047182"/>
                  <a:gd name="connsiteX6315" fmla="*/ 518864 w 808720"/>
                  <a:gd name="connsiteY6315" fmla="*/ 7639 h 1047182"/>
                  <a:gd name="connsiteX6316" fmla="*/ 519215 w 808720"/>
                  <a:gd name="connsiteY6316" fmla="*/ 7720 h 1047182"/>
                  <a:gd name="connsiteX6317" fmla="*/ 520595 w 808720"/>
                  <a:gd name="connsiteY6317" fmla="*/ 8154 h 1047182"/>
                  <a:gd name="connsiteX6318" fmla="*/ 520098 w 808720"/>
                  <a:gd name="connsiteY6318" fmla="*/ 8230 h 1047182"/>
                  <a:gd name="connsiteX6319" fmla="*/ 518436 w 808720"/>
                  <a:gd name="connsiteY6319" fmla="*/ 8088 h 1047182"/>
                  <a:gd name="connsiteX6320" fmla="*/ 517177 w 808720"/>
                  <a:gd name="connsiteY6320" fmla="*/ 7832 h 1047182"/>
                  <a:gd name="connsiteX6321" fmla="*/ 517357 w 808720"/>
                  <a:gd name="connsiteY6321" fmla="*/ 7765 h 1047182"/>
                  <a:gd name="connsiteX6322" fmla="*/ 527685 w 808720"/>
                  <a:gd name="connsiteY6322" fmla="*/ 7632 h 1047182"/>
                  <a:gd name="connsiteX6323" fmla="*/ 528792 w 808720"/>
                  <a:gd name="connsiteY6323" fmla="*/ 8411 h 1047182"/>
                  <a:gd name="connsiteX6324" fmla="*/ 527912 w 808720"/>
                  <a:gd name="connsiteY6324" fmla="*/ 8602 h 1047182"/>
                  <a:gd name="connsiteX6325" fmla="*/ 526676 w 808720"/>
                  <a:gd name="connsiteY6325" fmla="*/ 8065 h 1047182"/>
                  <a:gd name="connsiteX6326" fmla="*/ 527672 w 808720"/>
                  <a:gd name="connsiteY6326" fmla="*/ 7623 h 1047182"/>
                  <a:gd name="connsiteX6327" fmla="*/ 527691 w 808720"/>
                  <a:gd name="connsiteY6327" fmla="*/ 7630 h 1047182"/>
                  <a:gd name="connsiteX6328" fmla="*/ 527685 w 808720"/>
                  <a:gd name="connsiteY6328" fmla="*/ 7632 h 1047182"/>
                  <a:gd name="connsiteX6329" fmla="*/ 456780 w 808720"/>
                  <a:gd name="connsiteY6329" fmla="*/ 7618 h 1047182"/>
                  <a:gd name="connsiteX6330" fmla="*/ 456402 w 808720"/>
                  <a:gd name="connsiteY6330" fmla="*/ 7664 h 1047182"/>
                  <a:gd name="connsiteX6331" fmla="*/ 456145 w 808720"/>
                  <a:gd name="connsiteY6331" fmla="*/ 7639 h 1047182"/>
                  <a:gd name="connsiteX6332" fmla="*/ 525629 w 808720"/>
                  <a:gd name="connsiteY6332" fmla="*/ 7610 h 1047182"/>
                  <a:gd name="connsiteX6333" fmla="*/ 525709 w 808720"/>
                  <a:gd name="connsiteY6333" fmla="*/ 7645 h 1047182"/>
                  <a:gd name="connsiteX6334" fmla="*/ 526329 w 808720"/>
                  <a:gd name="connsiteY6334" fmla="*/ 8039 h 1047182"/>
                  <a:gd name="connsiteX6335" fmla="*/ 526292 w 808720"/>
                  <a:gd name="connsiteY6335" fmla="*/ 8100 h 1047182"/>
                  <a:gd name="connsiteX6336" fmla="*/ 525324 w 808720"/>
                  <a:gd name="connsiteY6336" fmla="*/ 7653 h 1047182"/>
                  <a:gd name="connsiteX6337" fmla="*/ 519235 w 808720"/>
                  <a:gd name="connsiteY6337" fmla="*/ 7608 h 1047182"/>
                  <a:gd name="connsiteX6338" fmla="*/ 521991 w 808720"/>
                  <a:gd name="connsiteY6338" fmla="*/ 7909 h 1047182"/>
                  <a:gd name="connsiteX6339" fmla="*/ 521936 w 808720"/>
                  <a:gd name="connsiteY6339" fmla="*/ 7947 h 1047182"/>
                  <a:gd name="connsiteX6340" fmla="*/ 520897 w 808720"/>
                  <a:gd name="connsiteY6340" fmla="*/ 8107 h 1047182"/>
                  <a:gd name="connsiteX6341" fmla="*/ 519215 w 808720"/>
                  <a:gd name="connsiteY6341" fmla="*/ 7720 h 1047182"/>
                  <a:gd name="connsiteX6342" fmla="*/ 518938 w 808720"/>
                  <a:gd name="connsiteY6342" fmla="*/ 7633 h 1047182"/>
                  <a:gd name="connsiteX6343" fmla="*/ 525214 w 808720"/>
                  <a:gd name="connsiteY6343" fmla="*/ 7603 h 1047182"/>
                  <a:gd name="connsiteX6344" fmla="*/ 525324 w 808720"/>
                  <a:gd name="connsiteY6344" fmla="*/ 7653 h 1047182"/>
                  <a:gd name="connsiteX6345" fmla="*/ 525137 w 808720"/>
                  <a:gd name="connsiteY6345" fmla="*/ 7680 h 1047182"/>
                  <a:gd name="connsiteX6346" fmla="*/ 512717 w 808720"/>
                  <a:gd name="connsiteY6346" fmla="*/ 7600 h 1047182"/>
                  <a:gd name="connsiteX6347" fmla="*/ 513140 w 808720"/>
                  <a:gd name="connsiteY6347" fmla="*/ 7636 h 1047182"/>
                  <a:gd name="connsiteX6348" fmla="*/ 513044 w 808720"/>
                  <a:gd name="connsiteY6348" fmla="*/ 7665 h 1047182"/>
                  <a:gd name="connsiteX6349" fmla="*/ 512828 w 808720"/>
                  <a:gd name="connsiteY6349" fmla="*/ 7642 h 1047182"/>
                  <a:gd name="connsiteX6350" fmla="*/ 516023 w 808720"/>
                  <a:gd name="connsiteY6350" fmla="*/ 7597 h 1047182"/>
                  <a:gd name="connsiteX6351" fmla="*/ 516995 w 808720"/>
                  <a:gd name="connsiteY6351" fmla="*/ 7795 h 1047182"/>
                  <a:gd name="connsiteX6352" fmla="*/ 516463 w 808720"/>
                  <a:gd name="connsiteY6352" fmla="*/ 7839 h 1047182"/>
                  <a:gd name="connsiteX6353" fmla="*/ 515200 w 808720"/>
                  <a:gd name="connsiteY6353" fmla="*/ 7636 h 1047182"/>
                  <a:gd name="connsiteX6354" fmla="*/ 512344 w 808720"/>
                  <a:gd name="connsiteY6354" fmla="*/ 7588 h 1047182"/>
                  <a:gd name="connsiteX6355" fmla="*/ 512828 w 808720"/>
                  <a:gd name="connsiteY6355" fmla="*/ 7642 h 1047182"/>
                  <a:gd name="connsiteX6356" fmla="*/ 512960 w 808720"/>
                  <a:gd name="connsiteY6356" fmla="*/ 7691 h 1047182"/>
                  <a:gd name="connsiteX6357" fmla="*/ 512754 w 808720"/>
                  <a:gd name="connsiteY6357" fmla="*/ 7753 h 1047182"/>
                  <a:gd name="connsiteX6358" fmla="*/ 511179 w 808720"/>
                  <a:gd name="connsiteY6358" fmla="*/ 7828 h 1047182"/>
                  <a:gd name="connsiteX6359" fmla="*/ 510008 w 808720"/>
                  <a:gd name="connsiteY6359" fmla="*/ 8377 h 1047182"/>
                  <a:gd name="connsiteX6360" fmla="*/ 508897 w 808720"/>
                  <a:gd name="connsiteY6360" fmla="*/ 8470 h 1047182"/>
                  <a:gd name="connsiteX6361" fmla="*/ 509054 w 808720"/>
                  <a:gd name="connsiteY6361" fmla="*/ 8411 h 1047182"/>
                  <a:gd name="connsiteX6362" fmla="*/ 508427 w 808720"/>
                  <a:gd name="connsiteY6362" fmla="*/ 8509 h 1047182"/>
                  <a:gd name="connsiteX6363" fmla="*/ 506776 w 808720"/>
                  <a:gd name="connsiteY6363" fmla="*/ 8646 h 1047182"/>
                  <a:gd name="connsiteX6364" fmla="*/ 501653 w 808720"/>
                  <a:gd name="connsiteY6364" fmla="*/ 7588 h 1047182"/>
                  <a:gd name="connsiteX6365" fmla="*/ 500005 w 808720"/>
                  <a:gd name="connsiteY6365" fmla="*/ 7894 h 1047182"/>
                  <a:gd name="connsiteX6366" fmla="*/ 500672 w 808720"/>
                  <a:gd name="connsiteY6366" fmla="*/ 7654 h 1047182"/>
                  <a:gd name="connsiteX6367" fmla="*/ 527814 w 808720"/>
                  <a:gd name="connsiteY6367" fmla="*/ 7577 h 1047182"/>
                  <a:gd name="connsiteX6368" fmla="*/ 528012 w 808720"/>
                  <a:gd name="connsiteY6368" fmla="*/ 7746 h 1047182"/>
                  <a:gd name="connsiteX6369" fmla="*/ 527691 w 808720"/>
                  <a:gd name="connsiteY6369" fmla="*/ 7630 h 1047182"/>
                  <a:gd name="connsiteX6370" fmla="*/ 484789 w 808720"/>
                  <a:gd name="connsiteY6370" fmla="*/ 7571 h 1047182"/>
                  <a:gd name="connsiteX6371" fmla="*/ 486983 w 808720"/>
                  <a:gd name="connsiteY6371" fmla="*/ 7709 h 1047182"/>
                  <a:gd name="connsiteX6372" fmla="*/ 486665 w 808720"/>
                  <a:gd name="connsiteY6372" fmla="*/ 7748 h 1047182"/>
                  <a:gd name="connsiteX6373" fmla="*/ 455414 w 808720"/>
                  <a:gd name="connsiteY6373" fmla="*/ 7569 h 1047182"/>
                  <a:gd name="connsiteX6374" fmla="*/ 456145 w 808720"/>
                  <a:gd name="connsiteY6374" fmla="*/ 7639 h 1047182"/>
                  <a:gd name="connsiteX6375" fmla="*/ 454440 w 808720"/>
                  <a:gd name="connsiteY6375" fmla="*/ 7697 h 1047182"/>
                  <a:gd name="connsiteX6376" fmla="*/ 524857 w 808720"/>
                  <a:gd name="connsiteY6376" fmla="*/ 7562 h 1047182"/>
                  <a:gd name="connsiteX6377" fmla="*/ 525098 w 808720"/>
                  <a:gd name="connsiteY6377" fmla="*/ 7685 h 1047182"/>
                  <a:gd name="connsiteX6378" fmla="*/ 524486 w 808720"/>
                  <a:gd name="connsiteY6378" fmla="*/ 7773 h 1047182"/>
                  <a:gd name="connsiteX6379" fmla="*/ 458834 w 808720"/>
                  <a:gd name="connsiteY6379" fmla="*/ 7549 h 1047182"/>
                  <a:gd name="connsiteX6380" fmla="*/ 457342 w 808720"/>
                  <a:gd name="connsiteY6380" fmla="*/ 7754 h 1047182"/>
                  <a:gd name="connsiteX6381" fmla="*/ 456728 w 808720"/>
                  <a:gd name="connsiteY6381" fmla="*/ 7695 h 1047182"/>
                  <a:gd name="connsiteX6382" fmla="*/ 457615 w 808720"/>
                  <a:gd name="connsiteY6382" fmla="*/ 7590 h 1047182"/>
                  <a:gd name="connsiteX6383" fmla="*/ 484435 w 808720"/>
                  <a:gd name="connsiteY6383" fmla="*/ 7537 h 1047182"/>
                  <a:gd name="connsiteX6384" fmla="*/ 484789 w 808720"/>
                  <a:gd name="connsiteY6384" fmla="*/ 7571 h 1047182"/>
                  <a:gd name="connsiteX6385" fmla="*/ 484349 w 808720"/>
                  <a:gd name="connsiteY6385" fmla="*/ 7543 h 1047182"/>
                  <a:gd name="connsiteX6386" fmla="*/ 444198 w 808720"/>
                  <a:gd name="connsiteY6386" fmla="*/ 7508 h 1047182"/>
                  <a:gd name="connsiteX6387" fmla="*/ 440928 w 808720"/>
                  <a:gd name="connsiteY6387" fmla="*/ 7845 h 1047182"/>
                  <a:gd name="connsiteX6388" fmla="*/ 442662 w 808720"/>
                  <a:gd name="connsiteY6388" fmla="*/ 7614 h 1047182"/>
                  <a:gd name="connsiteX6389" fmla="*/ 518276 w 808720"/>
                  <a:gd name="connsiteY6389" fmla="*/ 7504 h 1047182"/>
                  <a:gd name="connsiteX6390" fmla="*/ 518660 w 808720"/>
                  <a:gd name="connsiteY6390" fmla="*/ 7545 h 1047182"/>
                  <a:gd name="connsiteX6391" fmla="*/ 518938 w 808720"/>
                  <a:gd name="connsiteY6391" fmla="*/ 7633 h 1047182"/>
                  <a:gd name="connsiteX6392" fmla="*/ 518864 w 808720"/>
                  <a:gd name="connsiteY6392" fmla="*/ 7639 h 1047182"/>
                  <a:gd name="connsiteX6393" fmla="*/ 518064 w 808720"/>
                  <a:gd name="connsiteY6393" fmla="*/ 7500 h 1047182"/>
                  <a:gd name="connsiteX6394" fmla="*/ 517357 w 808720"/>
                  <a:gd name="connsiteY6394" fmla="*/ 7765 h 1047182"/>
                  <a:gd name="connsiteX6395" fmla="*/ 517221 w 808720"/>
                  <a:gd name="connsiteY6395" fmla="*/ 7776 h 1047182"/>
                  <a:gd name="connsiteX6396" fmla="*/ 517891 w 808720"/>
                  <a:gd name="connsiteY6396" fmla="*/ 7508 h 1047182"/>
                  <a:gd name="connsiteX6397" fmla="*/ 520611 w 808720"/>
                  <a:gd name="connsiteY6397" fmla="*/ 7493 h 1047182"/>
                  <a:gd name="connsiteX6398" fmla="*/ 522099 w 808720"/>
                  <a:gd name="connsiteY6398" fmla="*/ 7833 h 1047182"/>
                  <a:gd name="connsiteX6399" fmla="*/ 522023 w 808720"/>
                  <a:gd name="connsiteY6399" fmla="*/ 7887 h 1047182"/>
                  <a:gd name="connsiteX6400" fmla="*/ 520338 w 808720"/>
                  <a:gd name="connsiteY6400" fmla="*/ 7516 h 1047182"/>
                  <a:gd name="connsiteX6401" fmla="*/ 460483 w 808720"/>
                  <a:gd name="connsiteY6401" fmla="*/ 7493 h 1047182"/>
                  <a:gd name="connsiteX6402" fmla="*/ 458287 w 808720"/>
                  <a:gd name="connsiteY6402" fmla="*/ 7844 h 1047182"/>
                  <a:gd name="connsiteX6403" fmla="*/ 458170 w 808720"/>
                  <a:gd name="connsiteY6403" fmla="*/ 7833 h 1047182"/>
                  <a:gd name="connsiteX6404" fmla="*/ 460218 w 808720"/>
                  <a:gd name="connsiteY6404" fmla="*/ 7502 h 1047182"/>
                  <a:gd name="connsiteX6405" fmla="*/ 518225 w 808720"/>
                  <a:gd name="connsiteY6405" fmla="*/ 7492 h 1047182"/>
                  <a:gd name="connsiteX6406" fmla="*/ 518276 w 808720"/>
                  <a:gd name="connsiteY6406" fmla="*/ 7504 h 1047182"/>
                  <a:gd name="connsiteX6407" fmla="*/ 518186 w 808720"/>
                  <a:gd name="connsiteY6407" fmla="*/ 7494 h 1047182"/>
                  <a:gd name="connsiteX6408" fmla="*/ 452062 w 808720"/>
                  <a:gd name="connsiteY6408" fmla="*/ 7491 h 1047182"/>
                  <a:gd name="connsiteX6409" fmla="*/ 453418 w 808720"/>
                  <a:gd name="connsiteY6409" fmla="*/ 7620 h 1047182"/>
                  <a:gd name="connsiteX6410" fmla="*/ 452421 w 808720"/>
                  <a:gd name="connsiteY6410" fmla="*/ 7766 h 1047182"/>
                  <a:gd name="connsiteX6411" fmla="*/ 450278 w 808720"/>
                  <a:gd name="connsiteY6411" fmla="*/ 7838 h 1047182"/>
                  <a:gd name="connsiteX6412" fmla="*/ 518103 w 808720"/>
                  <a:gd name="connsiteY6412" fmla="*/ 7485 h 1047182"/>
                  <a:gd name="connsiteX6413" fmla="*/ 518186 w 808720"/>
                  <a:gd name="connsiteY6413" fmla="*/ 7494 h 1047182"/>
                  <a:gd name="connsiteX6414" fmla="*/ 518064 w 808720"/>
                  <a:gd name="connsiteY6414" fmla="*/ 7500 h 1047182"/>
                  <a:gd name="connsiteX6415" fmla="*/ 524955 w 808720"/>
                  <a:gd name="connsiteY6415" fmla="*/ 7483 h 1047182"/>
                  <a:gd name="connsiteX6416" fmla="*/ 524978 w 808720"/>
                  <a:gd name="connsiteY6416" fmla="*/ 7494 h 1047182"/>
                  <a:gd name="connsiteX6417" fmla="*/ 524857 w 808720"/>
                  <a:gd name="connsiteY6417" fmla="*/ 7562 h 1047182"/>
                  <a:gd name="connsiteX6418" fmla="*/ 524760 w 808720"/>
                  <a:gd name="connsiteY6418" fmla="*/ 7513 h 1047182"/>
                  <a:gd name="connsiteX6419" fmla="*/ 454415 w 808720"/>
                  <a:gd name="connsiteY6419" fmla="*/ 7474 h 1047182"/>
                  <a:gd name="connsiteX6420" fmla="*/ 455123 w 808720"/>
                  <a:gd name="connsiteY6420" fmla="*/ 7542 h 1047182"/>
                  <a:gd name="connsiteX6421" fmla="*/ 454076 w 808720"/>
                  <a:gd name="connsiteY6421" fmla="*/ 7682 h 1047182"/>
                  <a:gd name="connsiteX6422" fmla="*/ 453418 w 808720"/>
                  <a:gd name="connsiteY6422" fmla="*/ 7620 h 1047182"/>
                  <a:gd name="connsiteX6423" fmla="*/ 483045 w 808720"/>
                  <a:gd name="connsiteY6423" fmla="*/ 7461 h 1047182"/>
                  <a:gd name="connsiteX6424" fmla="*/ 484349 w 808720"/>
                  <a:gd name="connsiteY6424" fmla="*/ 7543 h 1047182"/>
                  <a:gd name="connsiteX6425" fmla="*/ 481566 w 808720"/>
                  <a:gd name="connsiteY6425" fmla="*/ 7724 h 1047182"/>
                  <a:gd name="connsiteX6426" fmla="*/ 481054 w 808720"/>
                  <a:gd name="connsiteY6426" fmla="*/ 7696 h 1047182"/>
                  <a:gd name="connsiteX6427" fmla="*/ 526685 w 808720"/>
                  <a:gd name="connsiteY6427" fmla="*/ 7459 h 1047182"/>
                  <a:gd name="connsiteX6428" fmla="*/ 526389 w 808720"/>
                  <a:gd name="connsiteY6428" fmla="*/ 7940 h 1047182"/>
                  <a:gd name="connsiteX6429" fmla="*/ 525709 w 808720"/>
                  <a:gd name="connsiteY6429" fmla="*/ 7645 h 1047182"/>
                  <a:gd name="connsiteX6430" fmla="*/ 525649 w 808720"/>
                  <a:gd name="connsiteY6430" fmla="*/ 7607 h 1047182"/>
                  <a:gd name="connsiteX6431" fmla="*/ 518039 w 808720"/>
                  <a:gd name="connsiteY6431" fmla="*/ 7449 h 1047182"/>
                  <a:gd name="connsiteX6432" fmla="*/ 518138 w 808720"/>
                  <a:gd name="connsiteY6432" fmla="*/ 7472 h 1047182"/>
                  <a:gd name="connsiteX6433" fmla="*/ 518103 w 808720"/>
                  <a:gd name="connsiteY6433" fmla="*/ 7485 h 1047182"/>
                  <a:gd name="connsiteX6434" fmla="*/ 517982 w 808720"/>
                  <a:gd name="connsiteY6434" fmla="*/ 7472 h 1047182"/>
                  <a:gd name="connsiteX6435" fmla="*/ 525237 w 808720"/>
                  <a:gd name="connsiteY6435" fmla="*/ 7440 h 1047182"/>
                  <a:gd name="connsiteX6436" fmla="*/ 525335 w 808720"/>
                  <a:gd name="connsiteY6436" fmla="*/ 7482 h 1047182"/>
                  <a:gd name="connsiteX6437" fmla="*/ 525214 w 808720"/>
                  <a:gd name="connsiteY6437" fmla="*/ 7603 h 1047182"/>
                  <a:gd name="connsiteX6438" fmla="*/ 524978 w 808720"/>
                  <a:gd name="connsiteY6438" fmla="*/ 7494 h 1047182"/>
                  <a:gd name="connsiteX6439" fmla="*/ 525012 w 808720"/>
                  <a:gd name="connsiteY6439" fmla="*/ 7474 h 1047182"/>
                  <a:gd name="connsiteX6440" fmla="*/ 440361 w 808720"/>
                  <a:gd name="connsiteY6440" fmla="*/ 7439 h 1047182"/>
                  <a:gd name="connsiteX6441" fmla="*/ 439423 w 808720"/>
                  <a:gd name="connsiteY6441" fmla="*/ 7568 h 1047182"/>
                  <a:gd name="connsiteX6442" fmla="*/ 436464 w 808720"/>
                  <a:gd name="connsiteY6442" fmla="*/ 7776 h 1047182"/>
                  <a:gd name="connsiteX6443" fmla="*/ 525381 w 808720"/>
                  <a:gd name="connsiteY6443" fmla="*/ 7436 h 1047182"/>
                  <a:gd name="connsiteX6444" fmla="*/ 525649 w 808720"/>
                  <a:gd name="connsiteY6444" fmla="*/ 7607 h 1047182"/>
                  <a:gd name="connsiteX6445" fmla="*/ 525629 w 808720"/>
                  <a:gd name="connsiteY6445" fmla="*/ 7610 h 1047182"/>
                  <a:gd name="connsiteX6446" fmla="*/ 525335 w 808720"/>
                  <a:gd name="connsiteY6446" fmla="*/ 7482 h 1047182"/>
                  <a:gd name="connsiteX6447" fmla="*/ 450695 w 808720"/>
                  <a:gd name="connsiteY6447" fmla="*/ 7435 h 1047182"/>
                  <a:gd name="connsiteX6448" fmla="*/ 448611 w 808720"/>
                  <a:gd name="connsiteY6448" fmla="*/ 7666 h 1047182"/>
                  <a:gd name="connsiteX6449" fmla="*/ 445084 w 808720"/>
                  <a:gd name="connsiteY6449" fmla="*/ 8014 h 1047182"/>
                  <a:gd name="connsiteX6450" fmla="*/ 444925 w 808720"/>
                  <a:gd name="connsiteY6450" fmla="*/ 8020 h 1047182"/>
                  <a:gd name="connsiteX6451" fmla="*/ 518269 w 808720"/>
                  <a:gd name="connsiteY6451" fmla="*/ 7423 h 1047182"/>
                  <a:gd name="connsiteX6452" fmla="*/ 518455 w 808720"/>
                  <a:gd name="connsiteY6452" fmla="*/ 7481 h 1047182"/>
                  <a:gd name="connsiteX6453" fmla="*/ 518225 w 808720"/>
                  <a:gd name="connsiteY6453" fmla="*/ 7492 h 1047182"/>
                  <a:gd name="connsiteX6454" fmla="*/ 518138 w 808720"/>
                  <a:gd name="connsiteY6454" fmla="*/ 7472 h 1047182"/>
                  <a:gd name="connsiteX6455" fmla="*/ 445448 w 808720"/>
                  <a:gd name="connsiteY6455" fmla="*/ 7422 h 1047182"/>
                  <a:gd name="connsiteX6456" fmla="*/ 441376 w 808720"/>
                  <a:gd name="connsiteY6456" fmla="*/ 7986 h 1047182"/>
                  <a:gd name="connsiteX6457" fmla="*/ 439887 w 808720"/>
                  <a:gd name="connsiteY6457" fmla="*/ 8150 h 1047182"/>
                  <a:gd name="connsiteX6458" fmla="*/ 438676 w 808720"/>
                  <a:gd name="connsiteY6458" fmla="*/ 8145 h 1047182"/>
                  <a:gd name="connsiteX6459" fmla="*/ 440679 w 808720"/>
                  <a:gd name="connsiteY6459" fmla="*/ 7878 h 1047182"/>
                  <a:gd name="connsiteX6460" fmla="*/ 445211 w 808720"/>
                  <a:gd name="connsiteY6460" fmla="*/ 7438 h 1047182"/>
                  <a:gd name="connsiteX6461" fmla="*/ 513854 w 808720"/>
                  <a:gd name="connsiteY6461" fmla="*/ 7420 h 1047182"/>
                  <a:gd name="connsiteX6462" fmla="*/ 515200 w 808720"/>
                  <a:gd name="connsiteY6462" fmla="*/ 7636 h 1047182"/>
                  <a:gd name="connsiteX6463" fmla="*/ 513880 w 808720"/>
                  <a:gd name="connsiteY6463" fmla="*/ 7699 h 1047182"/>
                  <a:gd name="connsiteX6464" fmla="*/ 513140 w 808720"/>
                  <a:gd name="connsiteY6464" fmla="*/ 7636 h 1047182"/>
                  <a:gd name="connsiteX6465" fmla="*/ 525403 w 808720"/>
                  <a:gd name="connsiteY6465" fmla="*/ 7414 h 1047182"/>
                  <a:gd name="connsiteX6466" fmla="*/ 525381 w 808720"/>
                  <a:gd name="connsiteY6466" fmla="*/ 7436 h 1047182"/>
                  <a:gd name="connsiteX6467" fmla="*/ 525358 w 808720"/>
                  <a:gd name="connsiteY6467" fmla="*/ 7421 h 1047182"/>
                  <a:gd name="connsiteX6468" fmla="*/ 519871 w 808720"/>
                  <a:gd name="connsiteY6468" fmla="*/ 7413 h 1047182"/>
                  <a:gd name="connsiteX6469" fmla="*/ 520338 w 808720"/>
                  <a:gd name="connsiteY6469" fmla="*/ 7516 h 1047182"/>
                  <a:gd name="connsiteX6470" fmla="*/ 519235 w 808720"/>
                  <a:gd name="connsiteY6470" fmla="*/ 7608 h 1047182"/>
                  <a:gd name="connsiteX6471" fmla="*/ 518660 w 808720"/>
                  <a:gd name="connsiteY6471" fmla="*/ 7545 h 1047182"/>
                  <a:gd name="connsiteX6472" fmla="*/ 518455 w 808720"/>
                  <a:gd name="connsiteY6472" fmla="*/ 7481 h 1047182"/>
                  <a:gd name="connsiteX6473" fmla="*/ 451206 w 808720"/>
                  <a:gd name="connsiteY6473" fmla="*/ 7410 h 1047182"/>
                  <a:gd name="connsiteX6474" fmla="*/ 451499 w 808720"/>
                  <a:gd name="connsiteY6474" fmla="*/ 7438 h 1047182"/>
                  <a:gd name="connsiteX6475" fmla="*/ 447683 w 808720"/>
                  <a:gd name="connsiteY6475" fmla="*/ 7926 h 1047182"/>
                  <a:gd name="connsiteX6476" fmla="*/ 445647 w 808720"/>
                  <a:gd name="connsiteY6476" fmla="*/ 7995 h 1047182"/>
                  <a:gd name="connsiteX6477" fmla="*/ 448611 w 808720"/>
                  <a:gd name="connsiteY6477" fmla="*/ 7666 h 1047182"/>
                  <a:gd name="connsiteX6478" fmla="*/ 451050 w 808720"/>
                  <a:gd name="connsiteY6478" fmla="*/ 7396 h 1047182"/>
                  <a:gd name="connsiteX6479" fmla="*/ 451068 w 808720"/>
                  <a:gd name="connsiteY6479" fmla="*/ 7397 h 1047182"/>
                  <a:gd name="connsiteX6480" fmla="*/ 450695 w 808720"/>
                  <a:gd name="connsiteY6480" fmla="*/ 7435 h 1047182"/>
                  <a:gd name="connsiteX6481" fmla="*/ 495426 w 808720"/>
                  <a:gd name="connsiteY6481" fmla="*/ 7392 h 1047182"/>
                  <a:gd name="connsiteX6482" fmla="*/ 496030 w 808720"/>
                  <a:gd name="connsiteY6482" fmla="*/ 7535 h 1047182"/>
                  <a:gd name="connsiteX6483" fmla="*/ 496041 w 808720"/>
                  <a:gd name="connsiteY6483" fmla="*/ 7537 h 1047182"/>
                  <a:gd name="connsiteX6484" fmla="*/ 495605 w 808720"/>
                  <a:gd name="connsiteY6484" fmla="*/ 7819 h 1047182"/>
                  <a:gd name="connsiteX6485" fmla="*/ 493218 w 808720"/>
                  <a:gd name="connsiteY6485" fmla="*/ 8103 h 1047182"/>
                  <a:gd name="connsiteX6486" fmla="*/ 491727 w 808720"/>
                  <a:gd name="connsiteY6486" fmla="*/ 8009 h 1047182"/>
                  <a:gd name="connsiteX6487" fmla="*/ 491950 w 808720"/>
                  <a:gd name="connsiteY6487" fmla="*/ 7972 h 1047182"/>
                  <a:gd name="connsiteX6488" fmla="*/ 527311 w 808720"/>
                  <a:gd name="connsiteY6488" fmla="*/ 7369 h 1047182"/>
                  <a:gd name="connsiteX6489" fmla="*/ 527672 w 808720"/>
                  <a:gd name="connsiteY6489" fmla="*/ 7623 h 1047182"/>
                  <a:gd name="connsiteX6490" fmla="*/ 527065 w 808720"/>
                  <a:gd name="connsiteY6490" fmla="*/ 7405 h 1047182"/>
                  <a:gd name="connsiteX6491" fmla="*/ 528309 w 808720"/>
                  <a:gd name="connsiteY6491" fmla="*/ 7365 h 1047182"/>
                  <a:gd name="connsiteX6492" fmla="*/ 530574 w 808720"/>
                  <a:gd name="connsiteY6492" fmla="*/ 8568 h 1047182"/>
                  <a:gd name="connsiteX6493" fmla="*/ 530441 w 808720"/>
                  <a:gd name="connsiteY6493" fmla="*/ 8619 h 1047182"/>
                  <a:gd name="connsiteX6494" fmla="*/ 529776 w 808720"/>
                  <a:gd name="connsiteY6494" fmla="*/ 8380 h 1047182"/>
                  <a:gd name="connsiteX6495" fmla="*/ 528294 w 808720"/>
                  <a:gd name="connsiteY6495" fmla="*/ 7371 h 1047182"/>
                  <a:gd name="connsiteX6496" fmla="*/ 535878 w 808720"/>
                  <a:gd name="connsiteY6496" fmla="*/ 7364 h 1047182"/>
                  <a:gd name="connsiteX6497" fmla="*/ 536687 w 808720"/>
                  <a:gd name="connsiteY6497" fmla="*/ 7553 h 1047182"/>
                  <a:gd name="connsiteX6498" fmla="*/ 538512 w 808720"/>
                  <a:gd name="connsiteY6498" fmla="*/ 9408 h 1047182"/>
                  <a:gd name="connsiteX6499" fmla="*/ 538405 w 808720"/>
                  <a:gd name="connsiteY6499" fmla="*/ 9493 h 1047182"/>
                  <a:gd name="connsiteX6500" fmla="*/ 537238 w 808720"/>
                  <a:gd name="connsiteY6500" fmla="*/ 9267 h 1047182"/>
                  <a:gd name="connsiteX6501" fmla="*/ 536071 w 808720"/>
                  <a:gd name="connsiteY6501" fmla="*/ 7760 h 1047182"/>
                  <a:gd name="connsiteX6502" fmla="*/ 475103 w 808720"/>
                  <a:gd name="connsiteY6502" fmla="*/ 7359 h 1047182"/>
                  <a:gd name="connsiteX6503" fmla="*/ 481054 w 808720"/>
                  <a:gd name="connsiteY6503" fmla="*/ 7696 h 1047182"/>
                  <a:gd name="connsiteX6504" fmla="*/ 480158 w 808720"/>
                  <a:gd name="connsiteY6504" fmla="*/ 7802 h 1047182"/>
                  <a:gd name="connsiteX6505" fmla="*/ 525239 w 808720"/>
                  <a:gd name="connsiteY6505" fmla="*/ 7345 h 1047182"/>
                  <a:gd name="connsiteX6506" fmla="*/ 525358 w 808720"/>
                  <a:gd name="connsiteY6506" fmla="*/ 7421 h 1047182"/>
                  <a:gd name="connsiteX6507" fmla="*/ 525237 w 808720"/>
                  <a:gd name="connsiteY6507" fmla="*/ 7440 h 1047182"/>
                  <a:gd name="connsiteX6508" fmla="*/ 525144 w 808720"/>
                  <a:gd name="connsiteY6508" fmla="*/ 7399 h 1047182"/>
                  <a:gd name="connsiteX6509" fmla="*/ 526781 w 808720"/>
                  <a:gd name="connsiteY6509" fmla="*/ 7302 h 1047182"/>
                  <a:gd name="connsiteX6510" fmla="*/ 527065 w 808720"/>
                  <a:gd name="connsiteY6510" fmla="*/ 7405 h 1047182"/>
                  <a:gd name="connsiteX6511" fmla="*/ 526685 w 808720"/>
                  <a:gd name="connsiteY6511" fmla="*/ 7459 h 1047182"/>
                  <a:gd name="connsiteX6512" fmla="*/ 452586 w 808720"/>
                  <a:gd name="connsiteY6512" fmla="*/ 7299 h 1047182"/>
                  <a:gd name="connsiteX6513" fmla="*/ 452898 w 808720"/>
                  <a:gd name="connsiteY6513" fmla="*/ 7329 h 1047182"/>
                  <a:gd name="connsiteX6514" fmla="*/ 452062 w 808720"/>
                  <a:gd name="connsiteY6514" fmla="*/ 7491 h 1047182"/>
                  <a:gd name="connsiteX6515" fmla="*/ 451499 w 808720"/>
                  <a:gd name="connsiteY6515" fmla="*/ 7438 h 1047182"/>
                  <a:gd name="connsiteX6516" fmla="*/ 466338 w 808720"/>
                  <a:gd name="connsiteY6516" fmla="*/ 7294 h 1047182"/>
                  <a:gd name="connsiteX6517" fmla="*/ 477701 w 808720"/>
                  <a:gd name="connsiteY6517" fmla="*/ 7977 h 1047182"/>
                  <a:gd name="connsiteX6518" fmla="*/ 472930 w 808720"/>
                  <a:gd name="connsiteY6518" fmla="*/ 8288 h 1047182"/>
                  <a:gd name="connsiteX6519" fmla="*/ 462462 w 808720"/>
                  <a:gd name="connsiteY6519" fmla="*/ 8244 h 1047182"/>
                  <a:gd name="connsiteX6520" fmla="*/ 458553 w 808720"/>
                  <a:gd name="connsiteY6520" fmla="*/ 7870 h 1047182"/>
                  <a:gd name="connsiteX6521" fmla="*/ 461978 w 808720"/>
                  <a:gd name="connsiteY6521" fmla="*/ 7442 h 1047182"/>
                  <a:gd name="connsiteX6522" fmla="*/ 452304 w 808720"/>
                  <a:gd name="connsiteY6522" fmla="*/ 7272 h 1047182"/>
                  <a:gd name="connsiteX6523" fmla="*/ 452458 w 808720"/>
                  <a:gd name="connsiteY6523" fmla="*/ 7287 h 1047182"/>
                  <a:gd name="connsiteX6524" fmla="*/ 451206 w 808720"/>
                  <a:gd name="connsiteY6524" fmla="*/ 7410 h 1047182"/>
                  <a:gd name="connsiteX6525" fmla="*/ 451068 w 808720"/>
                  <a:gd name="connsiteY6525" fmla="*/ 7397 h 1047182"/>
                  <a:gd name="connsiteX6526" fmla="*/ 523286 w 808720"/>
                  <a:gd name="connsiteY6526" fmla="*/ 7270 h 1047182"/>
                  <a:gd name="connsiteX6527" fmla="*/ 522689 w 808720"/>
                  <a:gd name="connsiteY6527" fmla="*/ 7832 h 1047182"/>
                  <a:gd name="connsiteX6528" fmla="*/ 522333 w 808720"/>
                  <a:gd name="connsiteY6528" fmla="*/ 7887 h 1047182"/>
                  <a:gd name="connsiteX6529" fmla="*/ 522099 w 808720"/>
                  <a:gd name="connsiteY6529" fmla="*/ 7833 h 1047182"/>
                  <a:gd name="connsiteX6530" fmla="*/ 522851 w 808720"/>
                  <a:gd name="connsiteY6530" fmla="*/ 7307 h 1047182"/>
                  <a:gd name="connsiteX6531" fmla="*/ 522906 w 808720"/>
                  <a:gd name="connsiteY6531" fmla="*/ 7269 h 1047182"/>
                  <a:gd name="connsiteX6532" fmla="*/ 522851 w 808720"/>
                  <a:gd name="connsiteY6532" fmla="*/ 7307 h 1047182"/>
                  <a:gd name="connsiteX6533" fmla="*/ 520611 w 808720"/>
                  <a:gd name="connsiteY6533" fmla="*/ 7493 h 1047182"/>
                  <a:gd name="connsiteX6534" fmla="*/ 520193 w 808720"/>
                  <a:gd name="connsiteY6534" fmla="*/ 7398 h 1047182"/>
                  <a:gd name="connsiteX6535" fmla="*/ 528104 w 808720"/>
                  <a:gd name="connsiteY6535" fmla="*/ 7256 h 1047182"/>
                  <a:gd name="connsiteX6536" fmla="*/ 528202 w 808720"/>
                  <a:gd name="connsiteY6536" fmla="*/ 7309 h 1047182"/>
                  <a:gd name="connsiteX6537" fmla="*/ 528294 w 808720"/>
                  <a:gd name="connsiteY6537" fmla="*/ 7371 h 1047182"/>
                  <a:gd name="connsiteX6538" fmla="*/ 527814 w 808720"/>
                  <a:gd name="connsiteY6538" fmla="*/ 7577 h 1047182"/>
                  <a:gd name="connsiteX6539" fmla="*/ 527534 w 808720"/>
                  <a:gd name="connsiteY6539" fmla="*/ 7338 h 1047182"/>
                  <a:gd name="connsiteX6540" fmla="*/ 446652 w 808720"/>
                  <a:gd name="connsiteY6540" fmla="*/ 7255 h 1047182"/>
                  <a:gd name="connsiteX6541" fmla="*/ 445609 w 808720"/>
                  <a:gd name="connsiteY6541" fmla="*/ 7400 h 1047182"/>
                  <a:gd name="connsiteX6542" fmla="*/ 445211 w 808720"/>
                  <a:gd name="connsiteY6542" fmla="*/ 7438 h 1047182"/>
                  <a:gd name="connsiteX6543" fmla="*/ 444198 w 808720"/>
                  <a:gd name="connsiteY6543" fmla="*/ 7508 h 1047182"/>
                  <a:gd name="connsiteX6544" fmla="*/ 523349 w 808720"/>
                  <a:gd name="connsiteY6544" fmla="*/ 7247 h 1047182"/>
                  <a:gd name="connsiteX6545" fmla="*/ 523329 w 808720"/>
                  <a:gd name="connsiteY6545" fmla="*/ 7267 h 1047182"/>
                  <a:gd name="connsiteX6546" fmla="*/ 523286 w 808720"/>
                  <a:gd name="connsiteY6546" fmla="*/ 7270 h 1047182"/>
                  <a:gd name="connsiteX6547" fmla="*/ 523309 w 808720"/>
                  <a:gd name="connsiteY6547" fmla="*/ 7249 h 1047182"/>
                  <a:gd name="connsiteX6548" fmla="*/ 506802 w 808720"/>
                  <a:gd name="connsiteY6548" fmla="*/ 7245 h 1047182"/>
                  <a:gd name="connsiteX6549" fmla="*/ 502714 w 808720"/>
                  <a:gd name="connsiteY6549" fmla="*/ 9110 h 1047182"/>
                  <a:gd name="connsiteX6550" fmla="*/ 501544 w 808720"/>
                  <a:gd name="connsiteY6550" fmla="*/ 8834 h 1047182"/>
                  <a:gd name="connsiteX6551" fmla="*/ 502475 w 808720"/>
                  <a:gd name="connsiteY6551" fmla="*/ 8411 h 1047182"/>
                  <a:gd name="connsiteX6552" fmla="*/ 499945 w 808720"/>
                  <a:gd name="connsiteY6552" fmla="*/ 8400 h 1047182"/>
                  <a:gd name="connsiteX6553" fmla="*/ 503981 w 808720"/>
                  <a:gd name="connsiteY6553" fmla="*/ 7433 h 1047182"/>
                  <a:gd name="connsiteX6554" fmla="*/ 524161 w 808720"/>
                  <a:gd name="connsiteY6554" fmla="*/ 7209 h 1047182"/>
                  <a:gd name="connsiteX6555" fmla="*/ 524760 w 808720"/>
                  <a:gd name="connsiteY6555" fmla="*/ 7513 h 1047182"/>
                  <a:gd name="connsiteX6556" fmla="*/ 522761 w 808720"/>
                  <a:gd name="connsiteY6556" fmla="*/ 7821 h 1047182"/>
                  <a:gd name="connsiteX6557" fmla="*/ 523329 w 808720"/>
                  <a:gd name="connsiteY6557" fmla="*/ 7267 h 1047182"/>
                  <a:gd name="connsiteX6558" fmla="*/ 523850 w 808720"/>
                  <a:gd name="connsiteY6558" fmla="*/ 7224 h 1047182"/>
                  <a:gd name="connsiteX6559" fmla="*/ 526849 w 808720"/>
                  <a:gd name="connsiteY6559" fmla="*/ 7192 h 1047182"/>
                  <a:gd name="connsiteX6560" fmla="*/ 526781 w 808720"/>
                  <a:gd name="connsiteY6560" fmla="*/ 7302 h 1047182"/>
                  <a:gd name="connsiteX6561" fmla="*/ 526585 w 808720"/>
                  <a:gd name="connsiteY6561" fmla="*/ 7232 h 1047182"/>
                  <a:gd name="connsiteX6562" fmla="*/ 453434 w 808720"/>
                  <a:gd name="connsiteY6562" fmla="*/ 7190 h 1047182"/>
                  <a:gd name="connsiteX6563" fmla="*/ 452586 w 808720"/>
                  <a:gd name="connsiteY6563" fmla="*/ 7299 h 1047182"/>
                  <a:gd name="connsiteX6564" fmla="*/ 452458 w 808720"/>
                  <a:gd name="connsiteY6564" fmla="*/ 7287 h 1047182"/>
                  <a:gd name="connsiteX6565" fmla="*/ 448859 w 808720"/>
                  <a:gd name="connsiteY6565" fmla="*/ 7188 h 1047182"/>
                  <a:gd name="connsiteX6566" fmla="*/ 450141 w 808720"/>
                  <a:gd name="connsiteY6566" fmla="*/ 7310 h 1047182"/>
                  <a:gd name="connsiteX6567" fmla="*/ 443393 w 808720"/>
                  <a:gd name="connsiteY6567" fmla="*/ 8072 h 1047182"/>
                  <a:gd name="connsiteX6568" fmla="*/ 440955 w 808720"/>
                  <a:gd name="connsiteY6568" fmla="*/ 8154 h 1047182"/>
                  <a:gd name="connsiteX6569" fmla="*/ 440187 w 808720"/>
                  <a:gd name="connsiteY6569" fmla="*/ 8151 h 1047182"/>
                  <a:gd name="connsiteX6570" fmla="*/ 441376 w 808720"/>
                  <a:gd name="connsiteY6570" fmla="*/ 7986 h 1047182"/>
                  <a:gd name="connsiteX6571" fmla="*/ 448285 w 808720"/>
                  <a:gd name="connsiteY6571" fmla="*/ 7228 h 1047182"/>
                  <a:gd name="connsiteX6572" fmla="*/ 524652 w 808720"/>
                  <a:gd name="connsiteY6572" fmla="*/ 7185 h 1047182"/>
                  <a:gd name="connsiteX6573" fmla="*/ 525144 w 808720"/>
                  <a:gd name="connsiteY6573" fmla="*/ 7399 h 1047182"/>
                  <a:gd name="connsiteX6574" fmla="*/ 525012 w 808720"/>
                  <a:gd name="connsiteY6574" fmla="*/ 7474 h 1047182"/>
                  <a:gd name="connsiteX6575" fmla="*/ 524955 w 808720"/>
                  <a:gd name="connsiteY6575" fmla="*/ 7483 h 1047182"/>
                  <a:gd name="connsiteX6576" fmla="*/ 524342 w 808720"/>
                  <a:gd name="connsiteY6576" fmla="*/ 7200 h 1047182"/>
                  <a:gd name="connsiteX6577" fmla="*/ 524310 w 808720"/>
                  <a:gd name="connsiteY6577" fmla="*/ 7185 h 1047182"/>
                  <a:gd name="connsiteX6578" fmla="*/ 524342 w 808720"/>
                  <a:gd name="connsiteY6578" fmla="*/ 7200 h 1047182"/>
                  <a:gd name="connsiteX6579" fmla="*/ 524161 w 808720"/>
                  <a:gd name="connsiteY6579" fmla="*/ 7209 h 1047182"/>
                  <a:gd name="connsiteX6580" fmla="*/ 524143 w 808720"/>
                  <a:gd name="connsiteY6580" fmla="*/ 7199 h 1047182"/>
                  <a:gd name="connsiteX6581" fmla="*/ 496594 w 808720"/>
                  <a:gd name="connsiteY6581" fmla="*/ 7182 h 1047182"/>
                  <a:gd name="connsiteX6582" fmla="*/ 496559 w 808720"/>
                  <a:gd name="connsiteY6582" fmla="*/ 7204 h 1047182"/>
                  <a:gd name="connsiteX6583" fmla="*/ 495762 w 808720"/>
                  <a:gd name="connsiteY6583" fmla="*/ 7337 h 1047182"/>
                  <a:gd name="connsiteX6584" fmla="*/ 495426 w 808720"/>
                  <a:gd name="connsiteY6584" fmla="*/ 7392 h 1047182"/>
                  <a:gd name="connsiteX6585" fmla="*/ 495270 w 808720"/>
                  <a:gd name="connsiteY6585" fmla="*/ 7356 h 1047182"/>
                  <a:gd name="connsiteX6586" fmla="*/ 495121 w 808720"/>
                  <a:gd name="connsiteY6586" fmla="*/ 7321 h 1047182"/>
                  <a:gd name="connsiteX6587" fmla="*/ 451313 w 808720"/>
                  <a:gd name="connsiteY6587" fmla="*/ 7177 h 1047182"/>
                  <a:gd name="connsiteX6588" fmla="*/ 452229 w 808720"/>
                  <a:gd name="connsiteY6588" fmla="*/ 7265 h 1047182"/>
                  <a:gd name="connsiteX6589" fmla="*/ 451050 w 808720"/>
                  <a:gd name="connsiteY6589" fmla="*/ 7396 h 1047182"/>
                  <a:gd name="connsiteX6590" fmla="*/ 450141 w 808720"/>
                  <a:gd name="connsiteY6590" fmla="*/ 7310 h 1047182"/>
                  <a:gd name="connsiteX6591" fmla="*/ 518746 w 808720"/>
                  <a:gd name="connsiteY6591" fmla="*/ 7166 h 1047182"/>
                  <a:gd name="connsiteX6592" fmla="*/ 518877 w 808720"/>
                  <a:gd name="connsiteY6592" fmla="*/ 7195 h 1047182"/>
                  <a:gd name="connsiteX6593" fmla="*/ 518269 w 808720"/>
                  <a:gd name="connsiteY6593" fmla="*/ 7423 h 1047182"/>
                  <a:gd name="connsiteX6594" fmla="*/ 518177 w 808720"/>
                  <a:gd name="connsiteY6594" fmla="*/ 7394 h 1047182"/>
                  <a:gd name="connsiteX6595" fmla="*/ 528792 w 808720"/>
                  <a:gd name="connsiteY6595" fmla="*/ 7158 h 1047182"/>
                  <a:gd name="connsiteX6596" fmla="*/ 528309 w 808720"/>
                  <a:gd name="connsiteY6596" fmla="*/ 7365 h 1047182"/>
                  <a:gd name="connsiteX6597" fmla="*/ 528202 w 808720"/>
                  <a:gd name="connsiteY6597" fmla="*/ 7309 h 1047182"/>
                  <a:gd name="connsiteX6598" fmla="*/ 528121 w 808720"/>
                  <a:gd name="connsiteY6598" fmla="*/ 7254 h 1047182"/>
                  <a:gd name="connsiteX6599" fmla="*/ 525601 w 808720"/>
                  <a:gd name="connsiteY6599" fmla="*/ 7140 h 1047182"/>
                  <a:gd name="connsiteX6600" fmla="*/ 525239 w 808720"/>
                  <a:gd name="connsiteY6600" fmla="*/ 7345 h 1047182"/>
                  <a:gd name="connsiteX6601" fmla="*/ 524964 w 808720"/>
                  <a:gd name="connsiteY6601" fmla="*/ 7170 h 1047182"/>
                  <a:gd name="connsiteX6602" fmla="*/ 524909 w 808720"/>
                  <a:gd name="connsiteY6602" fmla="*/ 7136 h 1047182"/>
                  <a:gd name="connsiteX6603" fmla="*/ 524964 w 808720"/>
                  <a:gd name="connsiteY6603" fmla="*/ 7170 h 1047182"/>
                  <a:gd name="connsiteX6604" fmla="*/ 524652 w 808720"/>
                  <a:gd name="connsiteY6604" fmla="*/ 7185 h 1047182"/>
                  <a:gd name="connsiteX6605" fmla="*/ 524597 w 808720"/>
                  <a:gd name="connsiteY6605" fmla="*/ 7161 h 1047182"/>
                  <a:gd name="connsiteX6606" fmla="*/ 519038 w 808720"/>
                  <a:gd name="connsiteY6606" fmla="*/ 7134 h 1047182"/>
                  <a:gd name="connsiteX6607" fmla="*/ 520193 w 808720"/>
                  <a:gd name="connsiteY6607" fmla="*/ 7398 h 1047182"/>
                  <a:gd name="connsiteX6608" fmla="*/ 519871 w 808720"/>
                  <a:gd name="connsiteY6608" fmla="*/ 7413 h 1047182"/>
                  <a:gd name="connsiteX6609" fmla="*/ 518877 w 808720"/>
                  <a:gd name="connsiteY6609" fmla="*/ 7195 h 1047182"/>
                  <a:gd name="connsiteX6610" fmla="*/ 514822 w 808720"/>
                  <a:gd name="connsiteY6610" fmla="*/ 7127 h 1047182"/>
                  <a:gd name="connsiteX6611" fmla="*/ 517982 w 808720"/>
                  <a:gd name="connsiteY6611" fmla="*/ 7472 h 1047182"/>
                  <a:gd name="connsiteX6612" fmla="*/ 517891 w 808720"/>
                  <a:gd name="connsiteY6612" fmla="*/ 7508 h 1047182"/>
                  <a:gd name="connsiteX6613" fmla="*/ 516023 w 808720"/>
                  <a:gd name="connsiteY6613" fmla="*/ 7597 h 1047182"/>
                  <a:gd name="connsiteX6614" fmla="*/ 514377 w 808720"/>
                  <a:gd name="connsiteY6614" fmla="*/ 7262 h 1047182"/>
                  <a:gd name="connsiteX6615" fmla="*/ 527284 w 808720"/>
                  <a:gd name="connsiteY6615" fmla="*/ 7125 h 1047182"/>
                  <a:gd name="connsiteX6616" fmla="*/ 527534 w 808720"/>
                  <a:gd name="connsiteY6616" fmla="*/ 7338 h 1047182"/>
                  <a:gd name="connsiteX6617" fmla="*/ 527311 w 808720"/>
                  <a:gd name="connsiteY6617" fmla="*/ 7369 h 1047182"/>
                  <a:gd name="connsiteX6618" fmla="*/ 527021 w 808720"/>
                  <a:gd name="connsiteY6618" fmla="*/ 7165 h 1047182"/>
                  <a:gd name="connsiteX6619" fmla="*/ 453950 w 808720"/>
                  <a:gd name="connsiteY6619" fmla="*/ 7124 h 1047182"/>
                  <a:gd name="connsiteX6620" fmla="*/ 453792 w 808720"/>
                  <a:gd name="connsiteY6620" fmla="*/ 7155 h 1047182"/>
                  <a:gd name="connsiteX6621" fmla="*/ 453434 w 808720"/>
                  <a:gd name="connsiteY6621" fmla="*/ 7190 h 1047182"/>
                  <a:gd name="connsiteX6622" fmla="*/ 507079 w 808720"/>
                  <a:gd name="connsiteY6622" fmla="*/ 7119 h 1047182"/>
                  <a:gd name="connsiteX6623" fmla="*/ 507789 w 808720"/>
                  <a:gd name="connsiteY6623" fmla="*/ 7179 h 1047182"/>
                  <a:gd name="connsiteX6624" fmla="*/ 506802 w 808720"/>
                  <a:gd name="connsiteY6624" fmla="*/ 7245 h 1047182"/>
                  <a:gd name="connsiteX6625" fmla="*/ 526244 w 808720"/>
                  <a:gd name="connsiteY6625" fmla="*/ 7109 h 1047182"/>
                  <a:gd name="connsiteX6626" fmla="*/ 526585 w 808720"/>
                  <a:gd name="connsiteY6626" fmla="*/ 7232 h 1047182"/>
                  <a:gd name="connsiteX6627" fmla="*/ 525403 w 808720"/>
                  <a:gd name="connsiteY6627" fmla="*/ 7414 h 1047182"/>
                  <a:gd name="connsiteX6628" fmla="*/ 525681 w 808720"/>
                  <a:gd name="connsiteY6628" fmla="*/ 7136 h 1047182"/>
                  <a:gd name="connsiteX6629" fmla="*/ 472120 w 808720"/>
                  <a:gd name="connsiteY6629" fmla="*/ 7098 h 1047182"/>
                  <a:gd name="connsiteX6630" fmla="*/ 475103 w 808720"/>
                  <a:gd name="connsiteY6630" fmla="*/ 7359 h 1047182"/>
                  <a:gd name="connsiteX6631" fmla="*/ 471100 w 808720"/>
                  <a:gd name="connsiteY6631" fmla="*/ 7133 h 1047182"/>
                  <a:gd name="connsiteX6632" fmla="*/ 462980 w 808720"/>
                  <a:gd name="connsiteY6632" fmla="*/ 7092 h 1047182"/>
                  <a:gd name="connsiteX6633" fmla="*/ 464192 w 808720"/>
                  <a:gd name="connsiteY6633" fmla="*/ 7165 h 1047182"/>
                  <a:gd name="connsiteX6634" fmla="*/ 461978 w 808720"/>
                  <a:gd name="connsiteY6634" fmla="*/ 7442 h 1047182"/>
                  <a:gd name="connsiteX6635" fmla="*/ 460483 w 808720"/>
                  <a:gd name="connsiteY6635" fmla="*/ 7493 h 1047182"/>
                  <a:gd name="connsiteX6636" fmla="*/ 526912 w 808720"/>
                  <a:gd name="connsiteY6636" fmla="*/ 7089 h 1047182"/>
                  <a:gd name="connsiteX6637" fmla="*/ 527021 w 808720"/>
                  <a:gd name="connsiteY6637" fmla="*/ 7165 h 1047182"/>
                  <a:gd name="connsiteX6638" fmla="*/ 526849 w 808720"/>
                  <a:gd name="connsiteY6638" fmla="*/ 7192 h 1047182"/>
                  <a:gd name="connsiteX6639" fmla="*/ 526919 w 808720"/>
                  <a:gd name="connsiteY6639" fmla="*/ 7077 h 1047182"/>
                  <a:gd name="connsiteX6640" fmla="*/ 526912 w 808720"/>
                  <a:gd name="connsiteY6640" fmla="*/ 7089 h 1047182"/>
                  <a:gd name="connsiteX6641" fmla="*/ 526897 w 808720"/>
                  <a:gd name="connsiteY6641" fmla="*/ 7078 h 1047182"/>
                  <a:gd name="connsiteX6642" fmla="*/ 525752 w 808720"/>
                  <a:gd name="connsiteY6642" fmla="*/ 7065 h 1047182"/>
                  <a:gd name="connsiteX6643" fmla="*/ 525681 w 808720"/>
                  <a:gd name="connsiteY6643" fmla="*/ 7136 h 1047182"/>
                  <a:gd name="connsiteX6644" fmla="*/ 525601 w 808720"/>
                  <a:gd name="connsiteY6644" fmla="*/ 7140 h 1047182"/>
                  <a:gd name="connsiteX6645" fmla="*/ 525730 w 808720"/>
                  <a:gd name="connsiteY6645" fmla="*/ 7067 h 1047182"/>
                  <a:gd name="connsiteX6646" fmla="*/ 462395 w 808720"/>
                  <a:gd name="connsiteY6646" fmla="*/ 7057 h 1047182"/>
                  <a:gd name="connsiteX6647" fmla="*/ 462807 w 808720"/>
                  <a:gd name="connsiteY6647" fmla="*/ 7082 h 1047182"/>
                  <a:gd name="connsiteX6648" fmla="*/ 460218 w 808720"/>
                  <a:gd name="connsiteY6648" fmla="*/ 7502 h 1047182"/>
                  <a:gd name="connsiteX6649" fmla="*/ 458834 w 808720"/>
                  <a:gd name="connsiteY6649" fmla="*/ 7549 h 1047182"/>
                  <a:gd name="connsiteX6650" fmla="*/ 527813 w 808720"/>
                  <a:gd name="connsiteY6650" fmla="*/ 7043 h 1047182"/>
                  <a:gd name="connsiteX6651" fmla="*/ 528121 w 808720"/>
                  <a:gd name="connsiteY6651" fmla="*/ 7254 h 1047182"/>
                  <a:gd name="connsiteX6652" fmla="*/ 528104 w 808720"/>
                  <a:gd name="connsiteY6652" fmla="*/ 7256 h 1047182"/>
                  <a:gd name="connsiteX6653" fmla="*/ 527727 w 808720"/>
                  <a:gd name="connsiteY6653" fmla="*/ 7056 h 1047182"/>
                  <a:gd name="connsiteX6654" fmla="*/ 527696 w 808720"/>
                  <a:gd name="connsiteY6654" fmla="*/ 7040 h 1047182"/>
                  <a:gd name="connsiteX6655" fmla="*/ 527727 w 808720"/>
                  <a:gd name="connsiteY6655" fmla="*/ 7056 h 1047182"/>
                  <a:gd name="connsiteX6656" fmla="*/ 527284 w 808720"/>
                  <a:gd name="connsiteY6656" fmla="*/ 7125 h 1047182"/>
                  <a:gd name="connsiteX6657" fmla="*/ 527212 w 808720"/>
                  <a:gd name="connsiteY6657" fmla="*/ 7063 h 1047182"/>
                  <a:gd name="connsiteX6658" fmla="*/ 447005 w 808720"/>
                  <a:gd name="connsiteY6658" fmla="*/ 7034 h 1047182"/>
                  <a:gd name="connsiteX6659" fmla="*/ 442662 w 808720"/>
                  <a:gd name="connsiteY6659" fmla="*/ 7614 h 1047182"/>
                  <a:gd name="connsiteX6660" fmla="*/ 435533 w 808720"/>
                  <a:gd name="connsiteY6660" fmla="*/ 8103 h 1047182"/>
                  <a:gd name="connsiteX6661" fmla="*/ 439423 w 808720"/>
                  <a:gd name="connsiteY6661" fmla="*/ 7568 h 1047182"/>
                  <a:gd name="connsiteX6662" fmla="*/ 454672 w 808720"/>
                  <a:gd name="connsiteY6662" fmla="*/ 7032 h 1047182"/>
                  <a:gd name="connsiteX6663" fmla="*/ 453950 w 808720"/>
                  <a:gd name="connsiteY6663" fmla="*/ 7124 h 1047182"/>
                  <a:gd name="connsiteX6664" fmla="*/ 454157 w 808720"/>
                  <a:gd name="connsiteY6664" fmla="*/ 7084 h 1047182"/>
                  <a:gd name="connsiteX6665" fmla="*/ 461714 w 808720"/>
                  <a:gd name="connsiteY6665" fmla="*/ 7016 h 1047182"/>
                  <a:gd name="connsiteX6666" fmla="*/ 462191 w 808720"/>
                  <a:gd name="connsiteY6666" fmla="*/ 7045 h 1047182"/>
                  <a:gd name="connsiteX6667" fmla="*/ 457615 w 808720"/>
                  <a:gd name="connsiteY6667" fmla="*/ 7590 h 1047182"/>
                  <a:gd name="connsiteX6668" fmla="*/ 456780 w 808720"/>
                  <a:gd name="connsiteY6668" fmla="*/ 7618 h 1047182"/>
                  <a:gd name="connsiteX6669" fmla="*/ 454557 w 808720"/>
                  <a:gd name="connsiteY6669" fmla="*/ 7006 h 1047182"/>
                  <a:gd name="connsiteX6670" fmla="*/ 454157 w 808720"/>
                  <a:gd name="connsiteY6670" fmla="*/ 7084 h 1047182"/>
                  <a:gd name="connsiteX6671" fmla="*/ 452304 w 808720"/>
                  <a:gd name="connsiteY6671" fmla="*/ 7272 h 1047182"/>
                  <a:gd name="connsiteX6672" fmla="*/ 452229 w 808720"/>
                  <a:gd name="connsiteY6672" fmla="*/ 7265 h 1047182"/>
                  <a:gd name="connsiteX6673" fmla="*/ 502496 w 808720"/>
                  <a:gd name="connsiteY6673" fmla="*/ 6999 h 1047182"/>
                  <a:gd name="connsiteX6674" fmla="*/ 502262 w 808720"/>
                  <a:gd name="connsiteY6674" fmla="*/ 7083 h 1047182"/>
                  <a:gd name="connsiteX6675" fmla="*/ 500672 w 808720"/>
                  <a:gd name="connsiteY6675" fmla="*/ 7654 h 1047182"/>
                  <a:gd name="connsiteX6676" fmla="*/ 497904 w 808720"/>
                  <a:gd name="connsiteY6676" fmla="*/ 7838 h 1047182"/>
                  <a:gd name="connsiteX6677" fmla="*/ 500336 w 808720"/>
                  <a:gd name="connsiteY6677" fmla="*/ 7256 h 1047182"/>
                  <a:gd name="connsiteX6678" fmla="*/ 501558 w 808720"/>
                  <a:gd name="connsiteY6678" fmla="*/ 7110 h 1047182"/>
                  <a:gd name="connsiteX6679" fmla="*/ 451636 w 808720"/>
                  <a:gd name="connsiteY6679" fmla="*/ 6997 h 1047182"/>
                  <a:gd name="connsiteX6680" fmla="*/ 448859 w 808720"/>
                  <a:gd name="connsiteY6680" fmla="*/ 7188 h 1047182"/>
                  <a:gd name="connsiteX6681" fmla="*/ 448743 w 808720"/>
                  <a:gd name="connsiteY6681" fmla="*/ 7177 h 1047182"/>
                  <a:gd name="connsiteX6682" fmla="*/ 448285 w 808720"/>
                  <a:gd name="connsiteY6682" fmla="*/ 7228 h 1047182"/>
                  <a:gd name="connsiteX6683" fmla="*/ 445448 w 808720"/>
                  <a:gd name="connsiteY6683" fmla="*/ 7422 h 1047182"/>
                  <a:gd name="connsiteX6684" fmla="*/ 445609 w 808720"/>
                  <a:gd name="connsiteY6684" fmla="*/ 7400 h 1047182"/>
                  <a:gd name="connsiteX6685" fmla="*/ 449424 w 808720"/>
                  <a:gd name="connsiteY6685" fmla="*/ 7030 h 1047182"/>
                  <a:gd name="connsiteX6686" fmla="*/ 526747 w 808720"/>
                  <a:gd name="connsiteY6686" fmla="*/ 6972 h 1047182"/>
                  <a:gd name="connsiteX6687" fmla="*/ 526897 w 808720"/>
                  <a:gd name="connsiteY6687" fmla="*/ 7078 h 1047182"/>
                  <a:gd name="connsiteX6688" fmla="*/ 526244 w 808720"/>
                  <a:gd name="connsiteY6688" fmla="*/ 7109 h 1047182"/>
                  <a:gd name="connsiteX6689" fmla="*/ 526051 w 808720"/>
                  <a:gd name="connsiteY6689" fmla="*/ 7040 h 1047182"/>
                  <a:gd name="connsiteX6690" fmla="*/ 525752 w 808720"/>
                  <a:gd name="connsiteY6690" fmla="*/ 7065 h 1047182"/>
                  <a:gd name="connsiteX6691" fmla="*/ 525776 w 808720"/>
                  <a:gd name="connsiteY6691" fmla="*/ 7041 h 1047182"/>
                  <a:gd name="connsiteX6692" fmla="*/ 525777 w 808720"/>
                  <a:gd name="connsiteY6692" fmla="*/ 7040 h 1047182"/>
                  <a:gd name="connsiteX6693" fmla="*/ 511017 w 808720"/>
                  <a:gd name="connsiteY6693" fmla="*/ 6964 h 1047182"/>
                  <a:gd name="connsiteX6694" fmla="*/ 511019 w 808720"/>
                  <a:gd name="connsiteY6694" fmla="*/ 6965 h 1047182"/>
                  <a:gd name="connsiteX6695" fmla="*/ 512717 w 808720"/>
                  <a:gd name="connsiteY6695" fmla="*/ 7600 h 1047182"/>
                  <a:gd name="connsiteX6696" fmla="*/ 507789 w 808720"/>
                  <a:gd name="connsiteY6696" fmla="*/ 7179 h 1047182"/>
                  <a:gd name="connsiteX6697" fmla="*/ 523654 w 808720"/>
                  <a:gd name="connsiteY6697" fmla="*/ 6951 h 1047182"/>
                  <a:gd name="connsiteX6698" fmla="*/ 524143 w 808720"/>
                  <a:gd name="connsiteY6698" fmla="*/ 7199 h 1047182"/>
                  <a:gd name="connsiteX6699" fmla="*/ 523850 w 808720"/>
                  <a:gd name="connsiteY6699" fmla="*/ 7224 h 1047182"/>
                  <a:gd name="connsiteX6700" fmla="*/ 523349 w 808720"/>
                  <a:gd name="connsiteY6700" fmla="*/ 7247 h 1047182"/>
                  <a:gd name="connsiteX6701" fmla="*/ 505101 w 808720"/>
                  <a:gd name="connsiteY6701" fmla="*/ 6950 h 1047182"/>
                  <a:gd name="connsiteX6702" fmla="*/ 505277 w 808720"/>
                  <a:gd name="connsiteY6702" fmla="*/ 6965 h 1047182"/>
                  <a:gd name="connsiteX6703" fmla="*/ 505763 w 808720"/>
                  <a:gd name="connsiteY6703" fmla="*/ 7006 h 1047182"/>
                  <a:gd name="connsiteX6704" fmla="*/ 503981 w 808720"/>
                  <a:gd name="connsiteY6704" fmla="*/ 7433 h 1047182"/>
                  <a:gd name="connsiteX6705" fmla="*/ 501653 w 808720"/>
                  <a:gd name="connsiteY6705" fmla="*/ 7588 h 1047182"/>
                  <a:gd name="connsiteX6706" fmla="*/ 504951 w 808720"/>
                  <a:gd name="connsiteY6706" fmla="*/ 6978 h 1047182"/>
                  <a:gd name="connsiteX6707" fmla="*/ 527079 w 808720"/>
                  <a:gd name="connsiteY6707" fmla="*/ 6949 h 1047182"/>
                  <a:gd name="connsiteX6708" fmla="*/ 527212 w 808720"/>
                  <a:gd name="connsiteY6708" fmla="*/ 7063 h 1047182"/>
                  <a:gd name="connsiteX6709" fmla="*/ 526919 w 808720"/>
                  <a:gd name="connsiteY6709" fmla="*/ 7077 h 1047182"/>
                  <a:gd name="connsiteX6710" fmla="*/ 526994 w 808720"/>
                  <a:gd name="connsiteY6710" fmla="*/ 6955 h 1047182"/>
                  <a:gd name="connsiteX6711" fmla="*/ 455094 w 808720"/>
                  <a:gd name="connsiteY6711" fmla="*/ 6947 h 1047182"/>
                  <a:gd name="connsiteX6712" fmla="*/ 454557 w 808720"/>
                  <a:gd name="connsiteY6712" fmla="*/ 7006 h 1047182"/>
                  <a:gd name="connsiteX6713" fmla="*/ 454845 w 808720"/>
                  <a:gd name="connsiteY6713" fmla="*/ 6950 h 1047182"/>
                  <a:gd name="connsiteX6714" fmla="*/ 493525 w 808720"/>
                  <a:gd name="connsiteY6714" fmla="*/ 6944 h 1047182"/>
                  <a:gd name="connsiteX6715" fmla="*/ 495121 w 808720"/>
                  <a:gd name="connsiteY6715" fmla="*/ 7321 h 1047182"/>
                  <a:gd name="connsiteX6716" fmla="*/ 494379 w 808720"/>
                  <a:gd name="connsiteY6716" fmla="*/ 7391 h 1047182"/>
                  <a:gd name="connsiteX6717" fmla="*/ 489390 w 808720"/>
                  <a:gd name="connsiteY6717" fmla="*/ 7861 h 1047182"/>
                  <a:gd name="connsiteX6718" fmla="*/ 487516 w 808720"/>
                  <a:gd name="connsiteY6718" fmla="*/ 7743 h 1047182"/>
                  <a:gd name="connsiteX6719" fmla="*/ 486983 w 808720"/>
                  <a:gd name="connsiteY6719" fmla="*/ 7709 h 1047182"/>
                  <a:gd name="connsiteX6720" fmla="*/ 493078 w 808720"/>
                  <a:gd name="connsiteY6720" fmla="*/ 6974 h 1047182"/>
                  <a:gd name="connsiteX6721" fmla="*/ 455584 w 808720"/>
                  <a:gd name="connsiteY6721" fmla="*/ 6939 h 1047182"/>
                  <a:gd name="connsiteX6722" fmla="*/ 454672 w 808720"/>
                  <a:gd name="connsiteY6722" fmla="*/ 7032 h 1047182"/>
                  <a:gd name="connsiteX6723" fmla="*/ 455370 w 808720"/>
                  <a:gd name="connsiteY6723" fmla="*/ 6943 h 1047182"/>
                  <a:gd name="connsiteX6724" fmla="*/ 477748 w 808720"/>
                  <a:gd name="connsiteY6724" fmla="*/ 6907 h 1047182"/>
                  <a:gd name="connsiteX6725" fmla="*/ 483300 w 808720"/>
                  <a:gd name="connsiteY6725" fmla="*/ 7430 h 1047182"/>
                  <a:gd name="connsiteX6726" fmla="*/ 483045 w 808720"/>
                  <a:gd name="connsiteY6726" fmla="*/ 7461 h 1047182"/>
                  <a:gd name="connsiteX6727" fmla="*/ 475494 w 808720"/>
                  <a:gd name="connsiteY6727" fmla="*/ 6984 h 1047182"/>
                  <a:gd name="connsiteX6728" fmla="*/ 459866 w 808720"/>
                  <a:gd name="connsiteY6728" fmla="*/ 6905 h 1047182"/>
                  <a:gd name="connsiteX6729" fmla="*/ 460283 w 808720"/>
                  <a:gd name="connsiteY6729" fmla="*/ 6930 h 1047182"/>
                  <a:gd name="connsiteX6730" fmla="*/ 455414 w 808720"/>
                  <a:gd name="connsiteY6730" fmla="*/ 7569 h 1047182"/>
                  <a:gd name="connsiteX6731" fmla="*/ 455123 w 808720"/>
                  <a:gd name="connsiteY6731" fmla="*/ 7542 h 1047182"/>
                  <a:gd name="connsiteX6732" fmla="*/ 458344 w 808720"/>
                  <a:gd name="connsiteY6732" fmla="*/ 6899 h 1047182"/>
                  <a:gd name="connsiteX6733" fmla="*/ 454415 w 808720"/>
                  <a:gd name="connsiteY6733" fmla="*/ 7474 h 1047182"/>
                  <a:gd name="connsiteX6734" fmla="*/ 452898 w 808720"/>
                  <a:gd name="connsiteY6734" fmla="*/ 7329 h 1047182"/>
                  <a:gd name="connsiteX6735" fmla="*/ 453792 w 808720"/>
                  <a:gd name="connsiteY6735" fmla="*/ 7155 h 1047182"/>
                  <a:gd name="connsiteX6736" fmla="*/ 456045 w 808720"/>
                  <a:gd name="connsiteY6736" fmla="*/ 6933 h 1047182"/>
                  <a:gd name="connsiteX6737" fmla="*/ 523684 w 808720"/>
                  <a:gd name="connsiteY6737" fmla="*/ 6896 h 1047182"/>
                  <a:gd name="connsiteX6738" fmla="*/ 523702 w 808720"/>
                  <a:gd name="connsiteY6738" fmla="*/ 6904 h 1047182"/>
                  <a:gd name="connsiteX6739" fmla="*/ 523654 w 808720"/>
                  <a:gd name="connsiteY6739" fmla="*/ 6951 h 1047182"/>
                  <a:gd name="connsiteX6740" fmla="*/ 523636 w 808720"/>
                  <a:gd name="connsiteY6740" fmla="*/ 6942 h 1047182"/>
                  <a:gd name="connsiteX6741" fmla="*/ 466522 w 808720"/>
                  <a:gd name="connsiteY6741" fmla="*/ 6874 h 1047182"/>
                  <a:gd name="connsiteX6742" fmla="*/ 471100 w 808720"/>
                  <a:gd name="connsiteY6742" fmla="*/ 7133 h 1047182"/>
                  <a:gd name="connsiteX6743" fmla="*/ 466338 w 808720"/>
                  <a:gd name="connsiteY6743" fmla="*/ 7294 h 1047182"/>
                  <a:gd name="connsiteX6744" fmla="*/ 464192 w 808720"/>
                  <a:gd name="connsiteY6744" fmla="*/ 7165 h 1047182"/>
                  <a:gd name="connsiteX6745" fmla="*/ 460108 w 808720"/>
                  <a:gd name="connsiteY6745" fmla="*/ 6873 h 1047182"/>
                  <a:gd name="connsiteX6746" fmla="*/ 459866 w 808720"/>
                  <a:gd name="connsiteY6746" fmla="*/ 6905 h 1047182"/>
                  <a:gd name="connsiteX6747" fmla="*/ 459481 w 808720"/>
                  <a:gd name="connsiteY6747" fmla="*/ 6882 h 1047182"/>
                  <a:gd name="connsiteX6748" fmla="*/ 512447 w 808720"/>
                  <a:gd name="connsiteY6748" fmla="*/ 6869 h 1047182"/>
                  <a:gd name="connsiteX6749" fmla="*/ 514377 w 808720"/>
                  <a:gd name="connsiteY6749" fmla="*/ 7262 h 1047182"/>
                  <a:gd name="connsiteX6750" fmla="*/ 513854 w 808720"/>
                  <a:gd name="connsiteY6750" fmla="*/ 7420 h 1047182"/>
                  <a:gd name="connsiteX6751" fmla="*/ 511019 w 808720"/>
                  <a:gd name="connsiteY6751" fmla="*/ 6965 h 1047182"/>
                  <a:gd name="connsiteX6752" fmla="*/ 511018 w 808720"/>
                  <a:gd name="connsiteY6752" fmla="*/ 6964 h 1047182"/>
                  <a:gd name="connsiteX6753" fmla="*/ 512442 w 808720"/>
                  <a:gd name="connsiteY6753" fmla="*/ 6868 h 1047182"/>
                  <a:gd name="connsiteX6754" fmla="*/ 512450 w 808720"/>
                  <a:gd name="connsiteY6754" fmla="*/ 6869 h 1047182"/>
                  <a:gd name="connsiteX6755" fmla="*/ 512447 w 808720"/>
                  <a:gd name="connsiteY6755" fmla="*/ 6869 h 1047182"/>
                  <a:gd name="connsiteX6756" fmla="*/ 523484 w 808720"/>
                  <a:gd name="connsiteY6756" fmla="*/ 6864 h 1047182"/>
                  <a:gd name="connsiteX6757" fmla="*/ 523636 w 808720"/>
                  <a:gd name="connsiteY6757" fmla="*/ 6942 h 1047182"/>
                  <a:gd name="connsiteX6758" fmla="*/ 523309 w 808720"/>
                  <a:gd name="connsiteY6758" fmla="*/ 7249 h 1047182"/>
                  <a:gd name="connsiteX6759" fmla="*/ 522906 w 808720"/>
                  <a:gd name="connsiteY6759" fmla="*/ 7269 h 1047182"/>
                  <a:gd name="connsiteX6760" fmla="*/ 458756 w 808720"/>
                  <a:gd name="connsiteY6760" fmla="*/ 6839 h 1047182"/>
                  <a:gd name="connsiteX6761" fmla="*/ 459481 w 808720"/>
                  <a:gd name="connsiteY6761" fmla="*/ 6882 h 1047182"/>
                  <a:gd name="connsiteX6762" fmla="*/ 458344 w 808720"/>
                  <a:gd name="connsiteY6762" fmla="*/ 6899 h 1047182"/>
                  <a:gd name="connsiteX6763" fmla="*/ 463270 w 808720"/>
                  <a:gd name="connsiteY6763" fmla="*/ 6827 h 1047182"/>
                  <a:gd name="connsiteX6764" fmla="*/ 461714 w 808720"/>
                  <a:gd name="connsiteY6764" fmla="*/ 7016 h 1047182"/>
                  <a:gd name="connsiteX6765" fmla="*/ 460283 w 808720"/>
                  <a:gd name="connsiteY6765" fmla="*/ 6930 h 1047182"/>
                  <a:gd name="connsiteX6766" fmla="*/ 460798 w 808720"/>
                  <a:gd name="connsiteY6766" fmla="*/ 6863 h 1047182"/>
                  <a:gd name="connsiteX6767" fmla="*/ 464163 w 808720"/>
                  <a:gd name="connsiteY6767" fmla="*/ 6813 h 1047182"/>
                  <a:gd name="connsiteX6768" fmla="*/ 462395 w 808720"/>
                  <a:gd name="connsiteY6768" fmla="*/ 7057 h 1047182"/>
                  <a:gd name="connsiteX6769" fmla="*/ 462191 w 808720"/>
                  <a:gd name="connsiteY6769" fmla="*/ 7045 h 1047182"/>
                  <a:gd name="connsiteX6770" fmla="*/ 464132 w 808720"/>
                  <a:gd name="connsiteY6770" fmla="*/ 6814 h 1047182"/>
                  <a:gd name="connsiteX6771" fmla="*/ 523795 w 808720"/>
                  <a:gd name="connsiteY6771" fmla="*/ 6813 h 1047182"/>
                  <a:gd name="connsiteX6772" fmla="*/ 524597 w 808720"/>
                  <a:gd name="connsiteY6772" fmla="*/ 7161 h 1047182"/>
                  <a:gd name="connsiteX6773" fmla="*/ 524310 w 808720"/>
                  <a:gd name="connsiteY6773" fmla="*/ 7185 h 1047182"/>
                  <a:gd name="connsiteX6774" fmla="*/ 523702 w 808720"/>
                  <a:gd name="connsiteY6774" fmla="*/ 6904 h 1047182"/>
                  <a:gd name="connsiteX6775" fmla="*/ 464777 w 808720"/>
                  <a:gd name="connsiteY6775" fmla="*/ 6804 h 1047182"/>
                  <a:gd name="connsiteX6776" fmla="*/ 462980 w 808720"/>
                  <a:gd name="connsiteY6776" fmla="*/ 7092 h 1047182"/>
                  <a:gd name="connsiteX6777" fmla="*/ 462807 w 808720"/>
                  <a:gd name="connsiteY6777" fmla="*/ 7082 h 1047182"/>
                  <a:gd name="connsiteX6778" fmla="*/ 464495 w 808720"/>
                  <a:gd name="connsiteY6778" fmla="*/ 6808 h 1047182"/>
                  <a:gd name="connsiteX6779" fmla="*/ 533434 w 808720"/>
                  <a:gd name="connsiteY6779" fmla="*/ 6791 h 1047182"/>
                  <a:gd name="connsiteX6780" fmla="*/ 535739 w 808720"/>
                  <a:gd name="connsiteY6780" fmla="*/ 7331 h 1047182"/>
                  <a:gd name="connsiteX6781" fmla="*/ 536071 w 808720"/>
                  <a:gd name="connsiteY6781" fmla="*/ 7760 h 1047182"/>
                  <a:gd name="connsiteX6782" fmla="*/ 536761 w 808720"/>
                  <a:gd name="connsiteY6782" fmla="*/ 9175 h 1047182"/>
                  <a:gd name="connsiteX6783" fmla="*/ 535646 w 808720"/>
                  <a:gd name="connsiteY6783" fmla="*/ 8959 h 1047182"/>
                  <a:gd name="connsiteX6784" fmla="*/ 534832 w 808720"/>
                  <a:gd name="connsiteY6784" fmla="*/ 9936 h 1047182"/>
                  <a:gd name="connsiteX6785" fmla="*/ 464912 w 808720"/>
                  <a:gd name="connsiteY6785" fmla="*/ 6783 h 1047182"/>
                  <a:gd name="connsiteX6786" fmla="*/ 465187 w 808720"/>
                  <a:gd name="connsiteY6786" fmla="*/ 6798 h 1047182"/>
                  <a:gd name="connsiteX6787" fmla="*/ 464777 w 808720"/>
                  <a:gd name="connsiteY6787" fmla="*/ 6804 h 1047182"/>
                  <a:gd name="connsiteX6788" fmla="*/ 503105 w 808720"/>
                  <a:gd name="connsiteY6788" fmla="*/ 6780 h 1047182"/>
                  <a:gd name="connsiteX6789" fmla="*/ 503822 w 808720"/>
                  <a:gd name="connsiteY6789" fmla="*/ 6841 h 1047182"/>
                  <a:gd name="connsiteX6790" fmla="*/ 502496 w 808720"/>
                  <a:gd name="connsiteY6790" fmla="*/ 6999 h 1047182"/>
                  <a:gd name="connsiteX6791" fmla="*/ 529540 w 808720"/>
                  <a:gd name="connsiteY6791" fmla="*/ 6778 h 1047182"/>
                  <a:gd name="connsiteX6792" fmla="*/ 527813 w 808720"/>
                  <a:gd name="connsiteY6792" fmla="*/ 7043 h 1047182"/>
                  <a:gd name="connsiteX6793" fmla="*/ 527619 w 808720"/>
                  <a:gd name="connsiteY6793" fmla="*/ 6912 h 1047182"/>
                  <a:gd name="connsiteX6794" fmla="*/ 467385 w 808720"/>
                  <a:gd name="connsiteY6794" fmla="*/ 6766 h 1047182"/>
                  <a:gd name="connsiteX6795" fmla="*/ 466522 w 808720"/>
                  <a:gd name="connsiteY6795" fmla="*/ 6874 h 1047182"/>
                  <a:gd name="connsiteX6796" fmla="*/ 465187 w 808720"/>
                  <a:gd name="connsiteY6796" fmla="*/ 6798 h 1047182"/>
                  <a:gd name="connsiteX6797" fmla="*/ 464560 w 808720"/>
                  <a:gd name="connsiteY6797" fmla="*/ 6763 h 1047182"/>
                  <a:gd name="connsiteX6798" fmla="*/ 464721 w 808720"/>
                  <a:gd name="connsiteY6798" fmla="*/ 6772 h 1047182"/>
                  <a:gd name="connsiteX6799" fmla="*/ 464495 w 808720"/>
                  <a:gd name="connsiteY6799" fmla="*/ 6808 h 1047182"/>
                  <a:gd name="connsiteX6800" fmla="*/ 464163 w 808720"/>
                  <a:gd name="connsiteY6800" fmla="*/ 6813 h 1047182"/>
                  <a:gd name="connsiteX6801" fmla="*/ 464330 w 808720"/>
                  <a:gd name="connsiteY6801" fmla="*/ 6790 h 1047182"/>
                  <a:gd name="connsiteX6802" fmla="*/ 457389 w 808720"/>
                  <a:gd name="connsiteY6802" fmla="*/ 6757 h 1047182"/>
                  <a:gd name="connsiteX6803" fmla="*/ 457663 w 808720"/>
                  <a:gd name="connsiteY6803" fmla="*/ 6773 h 1047182"/>
                  <a:gd name="connsiteX6804" fmla="*/ 456045 w 808720"/>
                  <a:gd name="connsiteY6804" fmla="*/ 6933 h 1047182"/>
                  <a:gd name="connsiteX6805" fmla="*/ 455584 w 808720"/>
                  <a:gd name="connsiteY6805" fmla="*/ 6939 h 1047182"/>
                  <a:gd name="connsiteX6806" fmla="*/ 523648 w 808720"/>
                  <a:gd name="connsiteY6806" fmla="*/ 6749 h 1047182"/>
                  <a:gd name="connsiteX6807" fmla="*/ 523780 w 808720"/>
                  <a:gd name="connsiteY6807" fmla="*/ 6806 h 1047182"/>
                  <a:gd name="connsiteX6808" fmla="*/ 523684 w 808720"/>
                  <a:gd name="connsiteY6808" fmla="*/ 6896 h 1047182"/>
                  <a:gd name="connsiteX6809" fmla="*/ 523535 w 808720"/>
                  <a:gd name="connsiteY6809" fmla="*/ 6828 h 1047182"/>
                  <a:gd name="connsiteX6810" fmla="*/ 529757 w 808720"/>
                  <a:gd name="connsiteY6810" fmla="*/ 6744 h 1047182"/>
                  <a:gd name="connsiteX6811" fmla="*/ 529706 w 808720"/>
                  <a:gd name="connsiteY6811" fmla="*/ 6766 h 1047182"/>
                  <a:gd name="connsiteX6812" fmla="*/ 529540 w 808720"/>
                  <a:gd name="connsiteY6812" fmla="*/ 6778 h 1047182"/>
                  <a:gd name="connsiteX6813" fmla="*/ 456934 w 808720"/>
                  <a:gd name="connsiteY6813" fmla="*/ 6742 h 1047182"/>
                  <a:gd name="connsiteX6814" fmla="*/ 455370 w 808720"/>
                  <a:gd name="connsiteY6814" fmla="*/ 6943 h 1047182"/>
                  <a:gd name="connsiteX6815" fmla="*/ 455094 w 808720"/>
                  <a:gd name="connsiteY6815" fmla="*/ 6947 h 1047182"/>
                  <a:gd name="connsiteX6816" fmla="*/ 516099 w 808720"/>
                  <a:gd name="connsiteY6816" fmla="*/ 6741 h 1047182"/>
                  <a:gd name="connsiteX6817" fmla="*/ 518177 w 808720"/>
                  <a:gd name="connsiteY6817" fmla="*/ 7394 h 1047182"/>
                  <a:gd name="connsiteX6818" fmla="*/ 518039 w 808720"/>
                  <a:gd name="connsiteY6818" fmla="*/ 7449 h 1047182"/>
                  <a:gd name="connsiteX6819" fmla="*/ 515609 w 808720"/>
                  <a:gd name="connsiteY6819" fmla="*/ 6889 h 1047182"/>
                  <a:gd name="connsiteX6820" fmla="*/ 457004 w 808720"/>
                  <a:gd name="connsiteY6820" fmla="*/ 6733 h 1047182"/>
                  <a:gd name="connsiteX6821" fmla="*/ 457011 w 808720"/>
                  <a:gd name="connsiteY6821" fmla="*/ 6734 h 1047182"/>
                  <a:gd name="connsiteX6822" fmla="*/ 456934 w 808720"/>
                  <a:gd name="connsiteY6822" fmla="*/ 6742 h 1047182"/>
                  <a:gd name="connsiteX6823" fmla="*/ 464036 w 808720"/>
                  <a:gd name="connsiteY6823" fmla="*/ 6733 h 1047182"/>
                  <a:gd name="connsiteX6824" fmla="*/ 464538 w 808720"/>
                  <a:gd name="connsiteY6824" fmla="*/ 6762 h 1047182"/>
                  <a:gd name="connsiteX6825" fmla="*/ 464330 w 808720"/>
                  <a:gd name="connsiteY6825" fmla="*/ 6790 h 1047182"/>
                  <a:gd name="connsiteX6826" fmla="*/ 464132 w 808720"/>
                  <a:gd name="connsiteY6826" fmla="*/ 6814 h 1047182"/>
                  <a:gd name="connsiteX6827" fmla="*/ 463270 w 808720"/>
                  <a:gd name="connsiteY6827" fmla="*/ 6827 h 1047182"/>
                  <a:gd name="connsiteX6828" fmla="*/ 496790 w 808720"/>
                  <a:gd name="connsiteY6828" fmla="*/ 6732 h 1047182"/>
                  <a:gd name="connsiteX6829" fmla="*/ 493525 w 808720"/>
                  <a:gd name="connsiteY6829" fmla="*/ 6944 h 1047182"/>
                  <a:gd name="connsiteX6830" fmla="*/ 493455 w 808720"/>
                  <a:gd name="connsiteY6830" fmla="*/ 6928 h 1047182"/>
                  <a:gd name="connsiteX6831" fmla="*/ 494799 w 808720"/>
                  <a:gd name="connsiteY6831" fmla="*/ 6766 h 1047182"/>
                  <a:gd name="connsiteX6832" fmla="*/ 467772 w 808720"/>
                  <a:gd name="connsiteY6832" fmla="*/ 6718 h 1047182"/>
                  <a:gd name="connsiteX6833" fmla="*/ 468190 w 808720"/>
                  <a:gd name="connsiteY6833" fmla="*/ 6754 h 1047182"/>
                  <a:gd name="connsiteX6834" fmla="*/ 467385 w 808720"/>
                  <a:gd name="connsiteY6834" fmla="*/ 6766 h 1047182"/>
                  <a:gd name="connsiteX6835" fmla="*/ 471166 w 808720"/>
                  <a:gd name="connsiteY6835" fmla="*/ 6710 h 1047182"/>
                  <a:gd name="connsiteX6836" fmla="*/ 475494 w 808720"/>
                  <a:gd name="connsiteY6836" fmla="*/ 6984 h 1047182"/>
                  <a:gd name="connsiteX6837" fmla="*/ 472120 w 808720"/>
                  <a:gd name="connsiteY6837" fmla="*/ 7098 h 1047182"/>
                  <a:gd name="connsiteX6838" fmla="*/ 468190 w 808720"/>
                  <a:gd name="connsiteY6838" fmla="*/ 6754 h 1047182"/>
                  <a:gd name="connsiteX6839" fmla="*/ 514831 w 808720"/>
                  <a:gd name="connsiteY6839" fmla="*/ 6710 h 1047182"/>
                  <a:gd name="connsiteX6840" fmla="*/ 515609 w 808720"/>
                  <a:gd name="connsiteY6840" fmla="*/ 6889 h 1047182"/>
                  <a:gd name="connsiteX6841" fmla="*/ 514822 w 808720"/>
                  <a:gd name="connsiteY6841" fmla="*/ 7127 h 1047182"/>
                  <a:gd name="connsiteX6842" fmla="*/ 512450 w 808720"/>
                  <a:gd name="connsiteY6842" fmla="*/ 6869 h 1047182"/>
                  <a:gd name="connsiteX6843" fmla="*/ 497348 w 808720"/>
                  <a:gd name="connsiteY6843" fmla="*/ 6695 h 1047182"/>
                  <a:gd name="connsiteX6844" fmla="*/ 497306 w 808720"/>
                  <a:gd name="connsiteY6844" fmla="*/ 6723 h 1047182"/>
                  <a:gd name="connsiteX6845" fmla="*/ 496790 w 808720"/>
                  <a:gd name="connsiteY6845" fmla="*/ 6732 h 1047182"/>
                  <a:gd name="connsiteX6846" fmla="*/ 456194 w 808720"/>
                  <a:gd name="connsiteY6846" fmla="*/ 6685 h 1047182"/>
                  <a:gd name="connsiteX6847" fmla="*/ 456207 w 808720"/>
                  <a:gd name="connsiteY6847" fmla="*/ 6686 h 1047182"/>
                  <a:gd name="connsiteX6848" fmla="*/ 454845 w 808720"/>
                  <a:gd name="connsiteY6848" fmla="*/ 6950 h 1047182"/>
                  <a:gd name="connsiteX6849" fmla="*/ 451636 w 808720"/>
                  <a:gd name="connsiteY6849" fmla="*/ 6997 h 1047182"/>
                  <a:gd name="connsiteX6850" fmla="*/ 499692 w 808720"/>
                  <a:gd name="connsiteY6850" fmla="*/ 6682 h 1047182"/>
                  <a:gd name="connsiteX6851" fmla="*/ 496820 w 808720"/>
                  <a:gd name="connsiteY6851" fmla="*/ 7160 h 1047182"/>
                  <a:gd name="connsiteX6852" fmla="*/ 496594 w 808720"/>
                  <a:gd name="connsiteY6852" fmla="*/ 7182 h 1047182"/>
                  <a:gd name="connsiteX6853" fmla="*/ 497306 w 808720"/>
                  <a:gd name="connsiteY6853" fmla="*/ 6723 h 1047182"/>
                  <a:gd name="connsiteX6854" fmla="*/ 501923 w 808720"/>
                  <a:gd name="connsiteY6854" fmla="*/ 6679 h 1047182"/>
                  <a:gd name="connsiteX6855" fmla="*/ 502529 w 808720"/>
                  <a:gd name="connsiteY6855" fmla="*/ 6730 h 1047182"/>
                  <a:gd name="connsiteX6856" fmla="*/ 501713 w 808720"/>
                  <a:gd name="connsiteY6856" fmla="*/ 6926 h 1047182"/>
                  <a:gd name="connsiteX6857" fmla="*/ 500824 w 808720"/>
                  <a:gd name="connsiteY6857" fmla="*/ 7139 h 1047182"/>
                  <a:gd name="connsiteX6858" fmla="*/ 500336 w 808720"/>
                  <a:gd name="connsiteY6858" fmla="*/ 7256 h 1047182"/>
                  <a:gd name="connsiteX6859" fmla="*/ 496688 w 808720"/>
                  <a:gd name="connsiteY6859" fmla="*/ 7690 h 1047182"/>
                  <a:gd name="connsiteX6860" fmla="*/ 496041 w 808720"/>
                  <a:gd name="connsiteY6860" fmla="*/ 7537 h 1047182"/>
                  <a:gd name="connsiteX6861" fmla="*/ 496049 w 808720"/>
                  <a:gd name="connsiteY6861" fmla="*/ 7533 h 1047182"/>
                  <a:gd name="connsiteX6862" fmla="*/ 496391 w 808720"/>
                  <a:gd name="connsiteY6862" fmla="*/ 7312 h 1047182"/>
                  <a:gd name="connsiteX6863" fmla="*/ 496559 w 808720"/>
                  <a:gd name="connsiteY6863" fmla="*/ 7204 h 1047182"/>
                  <a:gd name="connsiteX6864" fmla="*/ 496820 w 808720"/>
                  <a:gd name="connsiteY6864" fmla="*/ 7160 h 1047182"/>
                  <a:gd name="connsiteX6865" fmla="*/ 502384 w 808720"/>
                  <a:gd name="connsiteY6865" fmla="*/ 6635 h 1047182"/>
                  <a:gd name="connsiteX6866" fmla="*/ 501923 w 808720"/>
                  <a:gd name="connsiteY6866" fmla="*/ 6679 h 1047182"/>
                  <a:gd name="connsiteX6867" fmla="*/ 501577 w 808720"/>
                  <a:gd name="connsiteY6867" fmla="*/ 6649 h 1047182"/>
                  <a:gd name="connsiteX6868" fmla="*/ 527197 w 808720"/>
                  <a:gd name="connsiteY6868" fmla="*/ 6624 h 1047182"/>
                  <a:gd name="connsiteX6869" fmla="*/ 527619 w 808720"/>
                  <a:gd name="connsiteY6869" fmla="*/ 6912 h 1047182"/>
                  <a:gd name="connsiteX6870" fmla="*/ 527079 w 808720"/>
                  <a:gd name="connsiteY6870" fmla="*/ 6949 h 1047182"/>
                  <a:gd name="connsiteX6871" fmla="*/ 527025 w 808720"/>
                  <a:gd name="connsiteY6871" fmla="*/ 6904 h 1047182"/>
                  <a:gd name="connsiteX6872" fmla="*/ 462006 w 808720"/>
                  <a:gd name="connsiteY6872" fmla="*/ 6618 h 1047182"/>
                  <a:gd name="connsiteX6873" fmla="*/ 462463 w 808720"/>
                  <a:gd name="connsiteY6873" fmla="*/ 6644 h 1047182"/>
                  <a:gd name="connsiteX6874" fmla="*/ 460798 w 808720"/>
                  <a:gd name="connsiteY6874" fmla="*/ 6863 h 1047182"/>
                  <a:gd name="connsiteX6875" fmla="*/ 460108 w 808720"/>
                  <a:gd name="connsiteY6875" fmla="*/ 6873 h 1047182"/>
                  <a:gd name="connsiteX6876" fmla="*/ 516243 w 808720"/>
                  <a:gd name="connsiteY6876" fmla="*/ 6616 h 1047182"/>
                  <a:gd name="connsiteX6877" fmla="*/ 516399 w 808720"/>
                  <a:gd name="connsiteY6877" fmla="*/ 6650 h 1047182"/>
                  <a:gd name="connsiteX6878" fmla="*/ 516099 w 808720"/>
                  <a:gd name="connsiteY6878" fmla="*/ 6741 h 1047182"/>
                  <a:gd name="connsiteX6879" fmla="*/ 515796 w 808720"/>
                  <a:gd name="connsiteY6879" fmla="*/ 6646 h 1047182"/>
                  <a:gd name="connsiteX6880" fmla="*/ 503563 w 808720"/>
                  <a:gd name="connsiteY6880" fmla="*/ 6615 h 1047182"/>
                  <a:gd name="connsiteX6881" fmla="*/ 503117 w 808720"/>
                  <a:gd name="connsiteY6881" fmla="*/ 6775 h 1047182"/>
                  <a:gd name="connsiteX6882" fmla="*/ 503105 w 808720"/>
                  <a:gd name="connsiteY6882" fmla="*/ 6780 h 1047182"/>
                  <a:gd name="connsiteX6883" fmla="*/ 503090 w 808720"/>
                  <a:gd name="connsiteY6883" fmla="*/ 6778 h 1047182"/>
                  <a:gd name="connsiteX6884" fmla="*/ 502529 w 808720"/>
                  <a:gd name="connsiteY6884" fmla="*/ 6730 h 1047182"/>
                  <a:gd name="connsiteX6885" fmla="*/ 502968 w 808720"/>
                  <a:gd name="connsiteY6885" fmla="*/ 6625 h 1047182"/>
                  <a:gd name="connsiteX6886" fmla="*/ 516647 w 808720"/>
                  <a:gd name="connsiteY6886" fmla="*/ 6589 h 1047182"/>
                  <a:gd name="connsiteX6887" fmla="*/ 518902 w 808720"/>
                  <a:gd name="connsiteY6887" fmla="*/ 7103 h 1047182"/>
                  <a:gd name="connsiteX6888" fmla="*/ 518746 w 808720"/>
                  <a:gd name="connsiteY6888" fmla="*/ 7166 h 1047182"/>
                  <a:gd name="connsiteX6889" fmla="*/ 516399 w 808720"/>
                  <a:gd name="connsiteY6889" fmla="*/ 6650 h 1047182"/>
                  <a:gd name="connsiteX6890" fmla="*/ 516588 w 808720"/>
                  <a:gd name="connsiteY6890" fmla="*/ 6593 h 1047182"/>
                  <a:gd name="connsiteX6891" fmla="*/ 466140 w 808720"/>
                  <a:gd name="connsiteY6891" fmla="*/ 6575 h 1047182"/>
                  <a:gd name="connsiteX6892" fmla="*/ 466185 w 808720"/>
                  <a:gd name="connsiteY6892" fmla="*/ 6579 h 1047182"/>
                  <a:gd name="connsiteX6893" fmla="*/ 464912 w 808720"/>
                  <a:gd name="connsiteY6893" fmla="*/ 6783 h 1047182"/>
                  <a:gd name="connsiteX6894" fmla="*/ 464721 w 808720"/>
                  <a:gd name="connsiteY6894" fmla="*/ 6772 h 1047182"/>
                  <a:gd name="connsiteX6895" fmla="*/ 465377 w 808720"/>
                  <a:gd name="connsiteY6895" fmla="*/ 6666 h 1047182"/>
                  <a:gd name="connsiteX6896" fmla="*/ 524027 w 808720"/>
                  <a:gd name="connsiteY6896" fmla="*/ 6574 h 1047182"/>
                  <a:gd name="connsiteX6897" fmla="*/ 524035 w 808720"/>
                  <a:gd name="connsiteY6897" fmla="*/ 6579 h 1047182"/>
                  <a:gd name="connsiteX6898" fmla="*/ 523795 w 808720"/>
                  <a:gd name="connsiteY6898" fmla="*/ 6813 h 1047182"/>
                  <a:gd name="connsiteX6899" fmla="*/ 523780 w 808720"/>
                  <a:gd name="connsiteY6899" fmla="*/ 6806 h 1047182"/>
                  <a:gd name="connsiteX6900" fmla="*/ 532495 w 808720"/>
                  <a:gd name="connsiteY6900" fmla="*/ 6571 h 1047182"/>
                  <a:gd name="connsiteX6901" fmla="*/ 532647 w 808720"/>
                  <a:gd name="connsiteY6901" fmla="*/ 6607 h 1047182"/>
                  <a:gd name="connsiteX6902" fmla="*/ 528792 w 808720"/>
                  <a:gd name="connsiteY6902" fmla="*/ 7158 h 1047182"/>
                  <a:gd name="connsiteX6903" fmla="*/ 529706 w 808720"/>
                  <a:gd name="connsiteY6903" fmla="*/ 6766 h 1047182"/>
                  <a:gd name="connsiteX6904" fmla="*/ 465989 w 808720"/>
                  <a:gd name="connsiteY6904" fmla="*/ 6561 h 1047182"/>
                  <a:gd name="connsiteX6905" fmla="*/ 466009 w 808720"/>
                  <a:gd name="connsiteY6905" fmla="*/ 6563 h 1047182"/>
                  <a:gd name="connsiteX6906" fmla="*/ 465377 w 808720"/>
                  <a:gd name="connsiteY6906" fmla="*/ 6666 h 1047182"/>
                  <a:gd name="connsiteX6907" fmla="*/ 464560 w 808720"/>
                  <a:gd name="connsiteY6907" fmla="*/ 6763 h 1047182"/>
                  <a:gd name="connsiteX6908" fmla="*/ 464538 w 808720"/>
                  <a:gd name="connsiteY6908" fmla="*/ 6762 h 1047182"/>
                  <a:gd name="connsiteX6909" fmla="*/ 500459 w 808720"/>
                  <a:gd name="connsiteY6909" fmla="*/ 6554 h 1047182"/>
                  <a:gd name="connsiteX6910" fmla="*/ 501577 w 808720"/>
                  <a:gd name="connsiteY6910" fmla="*/ 6649 h 1047182"/>
                  <a:gd name="connsiteX6911" fmla="*/ 499692 w 808720"/>
                  <a:gd name="connsiteY6911" fmla="*/ 6682 h 1047182"/>
                  <a:gd name="connsiteX6912" fmla="*/ 507254 w 808720"/>
                  <a:gd name="connsiteY6912" fmla="*/ 6551 h 1047182"/>
                  <a:gd name="connsiteX6913" fmla="*/ 505101 w 808720"/>
                  <a:gd name="connsiteY6913" fmla="*/ 6950 h 1047182"/>
                  <a:gd name="connsiteX6914" fmla="*/ 503822 w 808720"/>
                  <a:gd name="connsiteY6914" fmla="*/ 6841 h 1047182"/>
                  <a:gd name="connsiteX6915" fmla="*/ 506084 w 808720"/>
                  <a:gd name="connsiteY6915" fmla="*/ 6571 h 1047182"/>
                  <a:gd name="connsiteX6916" fmla="*/ 503278 w 808720"/>
                  <a:gd name="connsiteY6916" fmla="*/ 6551 h 1047182"/>
                  <a:gd name="connsiteX6917" fmla="*/ 502968 w 808720"/>
                  <a:gd name="connsiteY6917" fmla="*/ 6625 h 1047182"/>
                  <a:gd name="connsiteX6918" fmla="*/ 502384 w 808720"/>
                  <a:gd name="connsiteY6918" fmla="*/ 6635 h 1047182"/>
                  <a:gd name="connsiteX6919" fmla="*/ 453918 w 808720"/>
                  <a:gd name="connsiteY6919" fmla="*/ 6548 h 1047182"/>
                  <a:gd name="connsiteX6920" fmla="*/ 454213 w 808720"/>
                  <a:gd name="connsiteY6920" fmla="*/ 6566 h 1047182"/>
                  <a:gd name="connsiteX6921" fmla="*/ 449424 w 808720"/>
                  <a:gd name="connsiteY6921" fmla="*/ 7030 h 1047182"/>
                  <a:gd name="connsiteX6922" fmla="*/ 448743 w 808720"/>
                  <a:gd name="connsiteY6922" fmla="*/ 7040 h 1047182"/>
                  <a:gd name="connsiteX6923" fmla="*/ 446652 w 808720"/>
                  <a:gd name="connsiteY6923" fmla="*/ 7255 h 1047182"/>
                  <a:gd name="connsiteX6924" fmla="*/ 449528 w 808720"/>
                  <a:gd name="connsiteY6924" fmla="*/ 6857 h 1047182"/>
                  <a:gd name="connsiteX6925" fmla="*/ 514112 w 808720"/>
                  <a:gd name="connsiteY6925" fmla="*/ 6545 h 1047182"/>
                  <a:gd name="connsiteX6926" fmla="*/ 515160 w 808720"/>
                  <a:gd name="connsiteY6926" fmla="*/ 6579 h 1047182"/>
                  <a:gd name="connsiteX6927" fmla="*/ 515634 w 808720"/>
                  <a:gd name="connsiteY6927" fmla="*/ 6595 h 1047182"/>
                  <a:gd name="connsiteX6928" fmla="*/ 515796 w 808720"/>
                  <a:gd name="connsiteY6928" fmla="*/ 6646 h 1047182"/>
                  <a:gd name="connsiteX6929" fmla="*/ 514831 w 808720"/>
                  <a:gd name="connsiteY6929" fmla="*/ 6710 h 1047182"/>
                  <a:gd name="connsiteX6930" fmla="*/ 514392 w 808720"/>
                  <a:gd name="connsiteY6930" fmla="*/ 6609 h 1047182"/>
                  <a:gd name="connsiteX6931" fmla="*/ 508331 w 808720"/>
                  <a:gd name="connsiteY6931" fmla="*/ 6533 h 1047182"/>
                  <a:gd name="connsiteX6932" fmla="*/ 508355 w 808720"/>
                  <a:gd name="connsiteY6932" fmla="*/ 6537 h 1047182"/>
                  <a:gd name="connsiteX6933" fmla="*/ 507617 w 808720"/>
                  <a:gd name="connsiteY6933" fmla="*/ 6874 h 1047182"/>
                  <a:gd name="connsiteX6934" fmla="*/ 507079 w 808720"/>
                  <a:gd name="connsiteY6934" fmla="*/ 7119 h 1047182"/>
                  <a:gd name="connsiteX6935" fmla="*/ 505763 w 808720"/>
                  <a:gd name="connsiteY6935" fmla="*/ 7006 h 1047182"/>
                  <a:gd name="connsiteX6936" fmla="*/ 506064 w 808720"/>
                  <a:gd name="connsiteY6936" fmla="*/ 6934 h 1047182"/>
                  <a:gd name="connsiteX6937" fmla="*/ 507694 w 808720"/>
                  <a:gd name="connsiteY6937" fmla="*/ 6544 h 1047182"/>
                  <a:gd name="connsiteX6938" fmla="*/ 460241 w 808720"/>
                  <a:gd name="connsiteY6938" fmla="*/ 6519 h 1047182"/>
                  <a:gd name="connsiteX6939" fmla="*/ 460748 w 808720"/>
                  <a:gd name="connsiteY6939" fmla="*/ 6547 h 1047182"/>
                  <a:gd name="connsiteX6940" fmla="*/ 458756 w 808720"/>
                  <a:gd name="connsiteY6940" fmla="*/ 6839 h 1047182"/>
                  <a:gd name="connsiteX6941" fmla="*/ 457663 w 808720"/>
                  <a:gd name="connsiteY6941" fmla="*/ 6773 h 1047182"/>
                  <a:gd name="connsiteX6942" fmla="*/ 509225 w 808720"/>
                  <a:gd name="connsiteY6942" fmla="*/ 6517 h 1047182"/>
                  <a:gd name="connsiteX6943" fmla="*/ 510071 w 808720"/>
                  <a:gd name="connsiteY6943" fmla="*/ 6609 h 1047182"/>
                  <a:gd name="connsiteX6944" fmla="*/ 510478 w 808720"/>
                  <a:gd name="connsiteY6944" fmla="*/ 6762 h 1047182"/>
                  <a:gd name="connsiteX6945" fmla="*/ 511018 w 808720"/>
                  <a:gd name="connsiteY6945" fmla="*/ 6964 h 1047182"/>
                  <a:gd name="connsiteX6946" fmla="*/ 511017 w 808720"/>
                  <a:gd name="connsiteY6946" fmla="*/ 6964 h 1047182"/>
                  <a:gd name="connsiteX6947" fmla="*/ 509898 w 808720"/>
                  <a:gd name="connsiteY6947" fmla="*/ 6784 h 1047182"/>
                  <a:gd name="connsiteX6948" fmla="*/ 508355 w 808720"/>
                  <a:gd name="connsiteY6948" fmla="*/ 6537 h 1047182"/>
                  <a:gd name="connsiteX6949" fmla="*/ 508365 w 808720"/>
                  <a:gd name="connsiteY6949" fmla="*/ 6532 h 1047182"/>
                  <a:gd name="connsiteX6950" fmla="*/ 533311 w 808720"/>
                  <a:gd name="connsiteY6950" fmla="*/ 6515 h 1047182"/>
                  <a:gd name="connsiteX6951" fmla="*/ 533434 w 808720"/>
                  <a:gd name="connsiteY6951" fmla="*/ 6791 h 1047182"/>
                  <a:gd name="connsiteX6952" fmla="*/ 532647 w 808720"/>
                  <a:gd name="connsiteY6952" fmla="*/ 6607 h 1047182"/>
                  <a:gd name="connsiteX6953" fmla="*/ 533280 w 808720"/>
                  <a:gd name="connsiteY6953" fmla="*/ 6517 h 1047182"/>
                  <a:gd name="connsiteX6954" fmla="*/ 458762 w 808720"/>
                  <a:gd name="connsiteY6954" fmla="*/ 6509 h 1047182"/>
                  <a:gd name="connsiteX6955" fmla="*/ 457004 w 808720"/>
                  <a:gd name="connsiteY6955" fmla="*/ 6733 h 1047182"/>
                  <a:gd name="connsiteX6956" fmla="*/ 456207 w 808720"/>
                  <a:gd name="connsiteY6956" fmla="*/ 6686 h 1047182"/>
                  <a:gd name="connsiteX6957" fmla="*/ 456220 w 808720"/>
                  <a:gd name="connsiteY6957" fmla="*/ 6683 h 1047182"/>
                  <a:gd name="connsiteX6958" fmla="*/ 510603 w 808720"/>
                  <a:gd name="connsiteY6958" fmla="*/ 6493 h 1047182"/>
                  <a:gd name="connsiteX6959" fmla="*/ 511688 w 808720"/>
                  <a:gd name="connsiteY6959" fmla="*/ 6714 h 1047182"/>
                  <a:gd name="connsiteX6960" fmla="*/ 512442 w 808720"/>
                  <a:gd name="connsiteY6960" fmla="*/ 6868 h 1047182"/>
                  <a:gd name="connsiteX6961" fmla="*/ 511207 w 808720"/>
                  <a:gd name="connsiteY6961" fmla="*/ 6733 h 1047182"/>
                  <a:gd name="connsiteX6962" fmla="*/ 510071 w 808720"/>
                  <a:gd name="connsiteY6962" fmla="*/ 6609 h 1047182"/>
                  <a:gd name="connsiteX6963" fmla="*/ 509798 w 808720"/>
                  <a:gd name="connsiteY6963" fmla="*/ 6508 h 1047182"/>
                  <a:gd name="connsiteX6964" fmla="*/ 459386 w 808720"/>
                  <a:gd name="connsiteY6964" fmla="*/ 6470 h 1047182"/>
                  <a:gd name="connsiteX6965" fmla="*/ 459917 w 808720"/>
                  <a:gd name="connsiteY6965" fmla="*/ 6500 h 1047182"/>
                  <a:gd name="connsiteX6966" fmla="*/ 457389 w 808720"/>
                  <a:gd name="connsiteY6966" fmla="*/ 6757 h 1047182"/>
                  <a:gd name="connsiteX6967" fmla="*/ 457011 w 808720"/>
                  <a:gd name="connsiteY6967" fmla="*/ 6734 h 1047182"/>
                  <a:gd name="connsiteX6968" fmla="*/ 491486 w 808720"/>
                  <a:gd name="connsiteY6968" fmla="*/ 6464 h 1047182"/>
                  <a:gd name="connsiteX6969" fmla="*/ 493455 w 808720"/>
                  <a:gd name="connsiteY6969" fmla="*/ 6928 h 1047182"/>
                  <a:gd name="connsiteX6970" fmla="*/ 493078 w 808720"/>
                  <a:gd name="connsiteY6970" fmla="*/ 6974 h 1047182"/>
                  <a:gd name="connsiteX6971" fmla="*/ 484435 w 808720"/>
                  <a:gd name="connsiteY6971" fmla="*/ 7537 h 1047182"/>
                  <a:gd name="connsiteX6972" fmla="*/ 483300 w 808720"/>
                  <a:gd name="connsiteY6972" fmla="*/ 7430 h 1047182"/>
                  <a:gd name="connsiteX6973" fmla="*/ 459493 w 808720"/>
                  <a:gd name="connsiteY6973" fmla="*/ 6458 h 1047182"/>
                  <a:gd name="connsiteX6974" fmla="*/ 459386 w 808720"/>
                  <a:gd name="connsiteY6974" fmla="*/ 6470 h 1047182"/>
                  <a:gd name="connsiteX6975" fmla="*/ 459350 w 808720"/>
                  <a:gd name="connsiteY6975" fmla="*/ 6468 h 1047182"/>
                  <a:gd name="connsiteX6976" fmla="*/ 459161 w 808720"/>
                  <a:gd name="connsiteY6976" fmla="*/ 6457 h 1047182"/>
                  <a:gd name="connsiteX6977" fmla="*/ 459350 w 808720"/>
                  <a:gd name="connsiteY6977" fmla="*/ 6468 h 1047182"/>
                  <a:gd name="connsiteX6978" fmla="*/ 458762 w 808720"/>
                  <a:gd name="connsiteY6978" fmla="*/ 6509 h 1047182"/>
                  <a:gd name="connsiteX6979" fmla="*/ 467138 w 808720"/>
                  <a:gd name="connsiteY6979" fmla="*/ 6456 h 1047182"/>
                  <a:gd name="connsiteX6980" fmla="*/ 468950 w 808720"/>
                  <a:gd name="connsiteY6980" fmla="*/ 6570 h 1047182"/>
                  <a:gd name="connsiteX6981" fmla="*/ 467772 w 808720"/>
                  <a:gd name="connsiteY6981" fmla="*/ 6718 h 1047182"/>
                  <a:gd name="connsiteX6982" fmla="*/ 466185 w 808720"/>
                  <a:gd name="connsiteY6982" fmla="*/ 6579 h 1047182"/>
                  <a:gd name="connsiteX6983" fmla="*/ 466410 w 808720"/>
                  <a:gd name="connsiteY6983" fmla="*/ 6543 h 1047182"/>
                  <a:gd name="connsiteX6984" fmla="*/ 501065 w 808720"/>
                  <a:gd name="connsiteY6984" fmla="*/ 6453 h 1047182"/>
                  <a:gd name="connsiteX6985" fmla="*/ 500459 w 808720"/>
                  <a:gd name="connsiteY6985" fmla="*/ 6554 h 1047182"/>
                  <a:gd name="connsiteX6986" fmla="*/ 500051 w 808720"/>
                  <a:gd name="connsiteY6986" fmla="*/ 6519 h 1047182"/>
                  <a:gd name="connsiteX6987" fmla="*/ 507808 w 808720"/>
                  <a:gd name="connsiteY6987" fmla="*/ 6449 h 1047182"/>
                  <a:gd name="connsiteX6988" fmla="*/ 507977 w 808720"/>
                  <a:gd name="connsiteY6988" fmla="*/ 6476 h 1047182"/>
                  <a:gd name="connsiteX6989" fmla="*/ 507694 w 808720"/>
                  <a:gd name="connsiteY6989" fmla="*/ 6544 h 1047182"/>
                  <a:gd name="connsiteX6990" fmla="*/ 507254 w 808720"/>
                  <a:gd name="connsiteY6990" fmla="*/ 6551 h 1047182"/>
                  <a:gd name="connsiteX6991" fmla="*/ 513663 w 808720"/>
                  <a:gd name="connsiteY6991" fmla="*/ 6441 h 1047182"/>
                  <a:gd name="connsiteX6992" fmla="*/ 514112 w 808720"/>
                  <a:gd name="connsiteY6992" fmla="*/ 6545 h 1047182"/>
                  <a:gd name="connsiteX6993" fmla="*/ 511895 w 808720"/>
                  <a:gd name="connsiteY6993" fmla="*/ 6471 h 1047182"/>
                  <a:gd name="connsiteX6994" fmla="*/ 466874 w 808720"/>
                  <a:gd name="connsiteY6994" fmla="*/ 6439 h 1047182"/>
                  <a:gd name="connsiteX6995" fmla="*/ 467004 w 808720"/>
                  <a:gd name="connsiteY6995" fmla="*/ 6447 h 1047182"/>
                  <a:gd name="connsiteX6996" fmla="*/ 466410 w 808720"/>
                  <a:gd name="connsiteY6996" fmla="*/ 6543 h 1047182"/>
                  <a:gd name="connsiteX6997" fmla="*/ 466140 w 808720"/>
                  <a:gd name="connsiteY6997" fmla="*/ 6575 h 1047182"/>
                  <a:gd name="connsiteX6998" fmla="*/ 466009 w 808720"/>
                  <a:gd name="connsiteY6998" fmla="*/ 6563 h 1047182"/>
                  <a:gd name="connsiteX6999" fmla="*/ 466199 w 808720"/>
                  <a:gd name="connsiteY6999" fmla="*/ 6532 h 1047182"/>
                  <a:gd name="connsiteX7000" fmla="*/ 491752 w 808720"/>
                  <a:gd name="connsiteY7000" fmla="*/ 6433 h 1047182"/>
                  <a:gd name="connsiteX7001" fmla="*/ 491486 w 808720"/>
                  <a:gd name="connsiteY7001" fmla="*/ 6464 h 1047182"/>
                  <a:gd name="connsiteX7002" fmla="*/ 491403 w 808720"/>
                  <a:gd name="connsiteY7002" fmla="*/ 6444 h 1047182"/>
                  <a:gd name="connsiteX7003" fmla="*/ 466592 w 808720"/>
                  <a:gd name="connsiteY7003" fmla="*/ 6421 h 1047182"/>
                  <a:gd name="connsiteX7004" fmla="*/ 466802 w 808720"/>
                  <a:gd name="connsiteY7004" fmla="*/ 6435 h 1047182"/>
                  <a:gd name="connsiteX7005" fmla="*/ 466199 w 808720"/>
                  <a:gd name="connsiteY7005" fmla="*/ 6532 h 1047182"/>
                  <a:gd name="connsiteX7006" fmla="*/ 465989 w 808720"/>
                  <a:gd name="connsiteY7006" fmla="*/ 6561 h 1047182"/>
                  <a:gd name="connsiteX7007" fmla="*/ 465671 w 808720"/>
                  <a:gd name="connsiteY7007" fmla="*/ 6534 h 1047182"/>
                  <a:gd name="connsiteX7008" fmla="*/ 510222 w 808720"/>
                  <a:gd name="connsiteY7008" fmla="*/ 6416 h 1047182"/>
                  <a:gd name="connsiteX7009" fmla="*/ 511895 w 808720"/>
                  <a:gd name="connsiteY7009" fmla="*/ 6471 h 1047182"/>
                  <a:gd name="connsiteX7010" fmla="*/ 510603 w 808720"/>
                  <a:gd name="connsiteY7010" fmla="*/ 6493 h 1047182"/>
                  <a:gd name="connsiteX7011" fmla="*/ 491277 w 808720"/>
                  <a:gd name="connsiteY7011" fmla="*/ 6415 h 1047182"/>
                  <a:gd name="connsiteX7012" fmla="*/ 491403 w 808720"/>
                  <a:gd name="connsiteY7012" fmla="*/ 6444 h 1047182"/>
                  <a:gd name="connsiteX7013" fmla="*/ 477748 w 808720"/>
                  <a:gd name="connsiteY7013" fmla="*/ 6907 h 1047182"/>
                  <a:gd name="connsiteX7014" fmla="*/ 475053 w 808720"/>
                  <a:gd name="connsiteY7014" fmla="*/ 6653 h 1047182"/>
                  <a:gd name="connsiteX7015" fmla="*/ 508248 w 808720"/>
                  <a:gd name="connsiteY7015" fmla="*/ 6411 h 1047182"/>
                  <a:gd name="connsiteX7016" fmla="*/ 508557 w 808720"/>
                  <a:gd name="connsiteY7016" fmla="*/ 6445 h 1047182"/>
                  <a:gd name="connsiteX7017" fmla="*/ 508365 w 808720"/>
                  <a:gd name="connsiteY7017" fmla="*/ 6532 h 1047182"/>
                  <a:gd name="connsiteX7018" fmla="*/ 508331 w 808720"/>
                  <a:gd name="connsiteY7018" fmla="*/ 6533 h 1047182"/>
                  <a:gd name="connsiteX7019" fmla="*/ 507977 w 808720"/>
                  <a:gd name="connsiteY7019" fmla="*/ 6476 h 1047182"/>
                  <a:gd name="connsiteX7020" fmla="*/ 464252 w 808720"/>
                  <a:gd name="connsiteY7020" fmla="*/ 6409 h 1047182"/>
                  <a:gd name="connsiteX7021" fmla="*/ 465671 w 808720"/>
                  <a:gd name="connsiteY7021" fmla="*/ 6534 h 1047182"/>
                  <a:gd name="connsiteX7022" fmla="*/ 464036 w 808720"/>
                  <a:gd name="connsiteY7022" fmla="*/ 6733 h 1047182"/>
                  <a:gd name="connsiteX7023" fmla="*/ 462463 w 808720"/>
                  <a:gd name="connsiteY7023" fmla="*/ 6644 h 1047182"/>
                  <a:gd name="connsiteX7024" fmla="*/ 515834 w 808720"/>
                  <a:gd name="connsiteY7024" fmla="*/ 6404 h 1047182"/>
                  <a:gd name="connsiteX7025" fmla="*/ 516393 w 808720"/>
                  <a:gd name="connsiteY7025" fmla="*/ 6531 h 1047182"/>
                  <a:gd name="connsiteX7026" fmla="*/ 516621 w 808720"/>
                  <a:gd name="connsiteY7026" fmla="*/ 6583 h 1047182"/>
                  <a:gd name="connsiteX7027" fmla="*/ 516588 w 808720"/>
                  <a:gd name="connsiteY7027" fmla="*/ 6593 h 1047182"/>
                  <a:gd name="connsiteX7028" fmla="*/ 516243 w 808720"/>
                  <a:gd name="connsiteY7028" fmla="*/ 6616 h 1047182"/>
                  <a:gd name="connsiteX7029" fmla="*/ 515937 w 808720"/>
                  <a:gd name="connsiteY7029" fmla="*/ 6549 h 1047182"/>
                  <a:gd name="connsiteX7030" fmla="*/ 515317 w 808720"/>
                  <a:gd name="connsiteY7030" fmla="*/ 6412 h 1047182"/>
                  <a:gd name="connsiteX7031" fmla="*/ 526425 w 808720"/>
                  <a:gd name="connsiteY7031" fmla="*/ 6392 h 1047182"/>
                  <a:gd name="connsiteX7032" fmla="*/ 527025 w 808720"/>
                  <a:gd name="connsiteY7032" fmla="*/ 6904 h 1047182"/>
                  <a:gd name="connsiteX7033" fmla="*/ 526994 w 808720"/>
                  <a:gd name="connsiteY7033" fmla="*/ 6955 h 1047182"/>
                  <a:gd name="connsiteX7034" fmla="*/ 526747 w 808720"/>
                  <a:gd name="connsiteY7034" fmla="*/ 6972 h 1047182"/>
                  <a:gd name="connsiteX7035" fmla="*/ 526217 w 808720"/>
                  <a:gd name="connsiteY7035" fmla="*/ 6600 h 1047182"/>
                  <a:gd name="connsiteX7036" fmla="*/ 493049 w 808720"/>
                  <a:gd name="connsiteY7036" fmla="*/ 6389 h 1047182"/>
                  <a:gd name="connsiteX7037" fmla="*/ 491752 w 808720"/>
                  <a:gd name="connsiteY7037" fmla="*/ 6433 h 1047182"/>
                  <a:gd name="connsiteX7038" fmla="*/ 491993 w 808720"/>
                  <a:gd name="connsiteY7038" fmla="*/ 6404 h 1047182"/>
                  <a:gd name="connsiteX7039" fmla="*/ 535392 w 808720"/>
                  <a:gd name="connsiteY7039" fmla="*/ 6369 h 1047182"/>
                  <a:gd name="connsiteX7040" fmla="*/ 535878 w 808720"/>
                  <a:gd name="connsiteY7040" fmla="*/ 7364 h 1047182"/>
                  <a:gd name="connsiteX7041" fmla="*/ 535739 w 808720"/>
                  <a:gd name="connsiteY7041" fmla="*/ 7331 h 1047182"/>
                  <a:gd name="connsiteX7042" fmla="*/ 535015 w 808720"/>
                  <a:gd name="connsiteY7042" fmla="*/ 6396 h 1047182"/>
                  <a:gd name="connsiteX7043" fmla="*/ 508728 w 808720"/>
                  <a:gd name="connsiteY7043" fmla="*/ 6367 h 1047182"/>
                  <a:gd name="connsiteX7044" fmla="*/ 509490 w 808720"/>
                  <a:gd name="connsiteY7044" fmla="*/ 6392 h 1047182"/>
                  <a:gd name="connsiteX7045" fmla="*/ 509798 w 808720"/>
                  <a:gd name="connsiteY7045" fmla="*/ 6508 h 1047182"/>
                  <a:gd name="connsiteX7046" fmla="*/ 509225 w 808720"/>
                  <a:gd name="connsiteY7046" fmla="*/ 6517 h 1047182"/>
                  <a:gd name="connsiteX7047" fmla="*/ 508557 w 808720"/>
                  <a:gd name="connsiteY7047" fmla="*/ 6445 h 1047182"/>
                  <a:gd name="connsiteX7048" fmla="*/ 507822 w 808720"/>
                  <a:gd name="connsiteY7048" fmla="*/ 6364 h 1047182"/>
                  <a:gd name="connsiteX7049" fmla="*/ 508099 w 808720"/>
                  <a:gd name="connsiteY7049" fmla="*/ 6395 h 1047182"/>
                  <a:gd name="connsiteX7050" fmla="*/ 507808 w 808720"/>
                  <a:gd name="connsiteY7050" fmla="*/ 6449 h 1047182"/>
                  <a:gd name="connsiteX7051" fmla="*/ 507513 w 808720"/>
                  <a:gd name="connsiteY7051" fmla="*/ 6401 h 1047182"/>
                  <a:gd name="connsiteX7052" fmla="*/ 508322 w 808720"/>
                  <a:gd name="connsiteY7052" fmla="*/ 6353 h 1047182"/>
                  <a:gd name="connsiteX7053" fmla="*/ 508468 w 808720"/>
                  <a:gd name="connsiteY7053" fmla="*/ 6358 h 1047182"/>
                  <a:gd name="connsiteX7054" fmla="*/ 508248 w 808720"/>
                  <a:gd name="connsiteY7054" fmla="*/ 6411 h 1047182"/>
                  <a:gd name="connsiteX7055" fmla="*/ 508099 w 808720"/>
                  <a:gd name="connsiteY7055" fmla="*/ 6395 h 1047182"/>
                  <a:gd name="connsiteX7056" fmla="*/ 497906 w 808720"/>
                  <a:gd name="connsiteY7056" fmla="*/ 6336 h 1047182"/>
                  <a:gd name="connsiteX7057" fmla="*/ 500051 w 808720"/>
                  <a:gd name="connsiteY7057" fmla="*/ 6519 h 1047182"/>
                  <a:gd name="connsiteX7058" fmla="*/ 497348 w 808720"/>
                  <a:gd name="connsiteY7058" fmla="*/ 6695 h 1047182"/>
                  <a:gd name="connsiteX7059" fmla="*/ 507459 w 808720"/>
                  <a:gd name="connsiteY7059" fmla="*/ 6325 h 1047182"/>
                  <a:gd name="connsiteX7060" fmla="*/ 508004 w 808720"/>
                  <a:gd name="connsiteY7060" fmla="*/ 6343 h 1047182"/>
                  <a:gd name="connsiteX7061" fmla="*/ 507822 w 808720"/>
                  <a:gd name="connsiteY7061" fmla="*/ 6364 h 1047182"/>
                  <a:gd name="connsiteX7062" fmla="*/ 520684 w 808720"/>
                  <a:gd name="connsiteY7062" fmla="*/ 6320 h 1047182"/>
                  <a:gd name="connsiteX7063" fmla="*/ 519111 w 808720"/>
                  <a:gd name="connsiteY7063" fmla="*/ 6425 h 1047182"/>
                  <a:gd name="connsiteX7064" fmla="*/ 516647 w 808720"/>
                  <a:gd name="connsiteY7064" fmla="*/ 6589 h 1047182"/>
                  <a:gd name="connsiteX7065" fmla="*/ 516621 w 808720"/>
                  <a:gd name="connsiteY7065" fmla="*/ 6583 h 1047182"/>
                  <a:gd name="connsiteX7066" fmla="*/ 516852 w 808720"/>
                  <a:gd name="connsiteY7066" fmla="*/ 6513 h 1047182"/>
                  <a:gd name="connsiteX7067" fmla="*/ 517297 w 808720"/>
                  <a:gd name="connsiteY7067" fmla="*/ 6378 h 1047182"/>
                  <a:gd name="connsiteX7068" fmla="*/ 497936 w 808720"/>
                  <a:gd name="connsiteY7068" fmla="*/ 6317 h 1047182"/>
                  <a:gd name="connsiteX7069" fmla="*/ 497906 w 808720"/>
                  <a:gd name="connsiteY7069" fmla="*/ 6336 h 1047182"/>
                  <a:gd name="connsiteX7070" fmla="*/ 497721 w 808720"/>
                  <a:gd name="connsiteY7070" fmla="*/ 6320 h 1047182"/>
                  <a:gd name="connsiteX7071" fmla="*/ 521235 w 808720"/>
                  <a:gd name="connsiteY7071" fmla="*/ 6310 h 1047182"/>
                  <a:gd name="connsiteX7072" fmla="*/ 521142 w 808720"/>
                  <a:gd name="connsiteY7072" fmla="*/ 6345 h 1047182"/>
                  <a:gd name="connsiteX7073" fmla="*/ 519038 w 808720"/>
                  <a:gd name="connsiteY7073" fmla="*/ 7134 h 1047182"/>
                  <a:gd name="connsiteX7074" fmla="*/ 518902 w 808720"/>
                  <a:gd name="connsiteY7074" fmla="*/ 7103 h 1047182"/>
                  <a:gd name="connsiteX7075" fmla="*/ 520761 w 808720"/>
                  <a:gd name="connsiteY7075" fmla="*/ 6360 h 1047182"/>
                  <a:gd name="connsiteX7076" fmla="*/ 520870 w 808720"/>
                  <a:gd name="connsiteY7076" fmla="*/ 6317 h 1047182"/>
                  <a:gd name="connsiteX7077" fmla="*/ 520897 w 808720"/>
                  <a:gd name="connsiteY7077" fmla="*/ 6306 h 1047182"/>
                  <a:gd name="connsiteX7078" fmla="*/ 520870 w 808720"/>
                  <a:gd name="connsiteY7078" fmla="*/ 6317 h 1047182"/>
                  <a:gd name="connsiteX7079" fmla="*/ 520684 w 808720"/>
                  <a:gd name="connsiteY7079" fmla="*/ 6320 h 1047182"/>
                  <a:gd name="connsiteX7080" fmla="*/ 522372 w 808720"/>
                  <a:gd name="connsiteY7080" fmla="*/ 6291 h 1047182"/>
                  <a:gd name="connsiteX7081" fmla="*/ 522385 w 808720"/>
                  <a:gd name="connsiteY7081" fmla="*/ 6297 h 1047182"/>
                  <a:gd name="connsiteX7082" fmla="*/ 523535 w 808720"/>
                  <a:gd name="connsiteY7082" fmla="*/ 6828 h 1047182"/>
                  <a:gd name="connsiteX7083" fmla="*/ 523484 w 808720"/>
                  <a:gd name="connsiteY7083" fmla="*/ 6864 h 1047182"/>
                  <a:gd name="connsiteX7084" fmla="*/ 522370 w 808720"/>
                  <a:gd name="connsiteY7084" fmla="*/ 6297 h 1047182"/>
                  <a:gd name="connsiteX7085" fmla="*/ 522357 w 808720"/>
                  <a:gd name="connsiteY7085" fmla="*/ 6291 h 1047182"/>
                  <a:gd name="connsiteX7086" fmla="*/ 471195 w 808720"/>
                  <a:gd name="connsiteY7086" fmla="*/ 6290 h 1047182"/>
                  <a:gd name="connsiteX7087" fmla="*/ 475053 w 808720"/>
                  <a:gd name="connsiteY7087" fmla="*/ 6653 h 1047182"/>
                  <a:gd name="connsiteX7088" fmla="*/ 471166 w 808720"/>
                  <a:gd name="connsiteY7088" fmla="*/ 6710 h 1047182"/>
                  <a:gd name="connsiteX7089" fmla="*/ 468950 w 808720"/>
                  <a:gd name="connsiteY7089" fmla="*/ 6570 h 1047182"/>
                  <a:gd name="connsiteX7090" fmla="*/ 464472 w 808720"/>
                  <a:gd name="connsiteY7090" fmla="*/ 6288 h 1047182"/>
                  <a:gd name="connsiteX7091" fmla="*/ 464950 w 808720"/>
                  <a:gd name="connsiteY7091" fmla="*/ 6318 h 1047182"/>
                  <a:gd name="connsiteX7092" fmla="*/ 464252 w 808720"/>
                  <a:gd name="connsiteY7092" fmla="*/ 6409 h 1047182"/>
                  <a:gd name="connsiteX7093" fmla="*/ 463835 w 808720"/>
                  <a:gd name="connsiteY7093" fmla="*/ 6373 h 1047182"/>
                  <a:gd name="connsiteX7094" fmla="*/ 534926 w 808720"/>
                  <a:gd name="connsiteY7094" fmla="*/ 6282 h 1047182"/>
                  <a:gd name="connsiteX7095" fmla="*/ 535015 w 808720"/>
                  <a:gd name="connsiteY7095" fmla="*/ 6396 h 1047182"/>
                  <a:gd name="connsiteX7096" fmla="*/ 533311 w 808720"/>
                  <a:gd name="connsiteY7096" fmla="*/ 6515 h 1047182"/>
                  <a:gd name="connsiteX7097" fmla="*/ 533310 w 808720"/>
                  <a:gd name="connsiteY7097" fmla="*/ 6512 h 1047182"/>
                  <a:gd name="connsiteX7098" fmla="*/ 506135 w 808720"/>
                  <a:gd name="connsiteY7098" fmla="*/ 6281 h 1047182"/>
                  <a:gd name="connsiteX7099" fmla="*/ 506929 w 808720"/>
                  <a:gd name="connsiteY7099" fmla="*/ 6307 h 1047182"/>
                  <a:gd name="connsiteX7100" fmla="*/ 507151 w 808720"/>
                  <a:gd name="connsiteY7100" fmla="*/ 6343 h 1047182"/>
                  <a:gd name="connsiteX7101" fmla="*/ 507513 w 808720"/>
                  <a:gd name="connsiteY7101" fmla="*/ 6401 h 1047182"/>
                  <a:gd name="connsiteX7102" fmla="*/ 506084 w 808720"/>
                  <a:gd name="connsiteY7102" fmla="*/ 6571 h 1047182"/>
                  <a:gd name="connsiteX7103" fmla="*/ 504817 w 808720"/>
                  <a:gd name="connsiteY7103" fmla="*/ 6593 h 1047182"/>
                  <a:gd name="connsiteX7104" fmla="*/ 503563 w 808720"/>
                  <a:gd name="connsiteY7104" fmla="*/ 6615 h 1047182"/>
                  <a:gd name="connsiteX7105" fmla="*/ 503906 w 808720"/>
                  <a:gd name="connsiteY7105" fmla="*/ 6491 h 1047182"/>
                  <a:gd name="connsiteX7106" fmla="*/ 462712 w 808720"/>
                  <a:gd name="connsiteY7106" fmla="*/ 6275 h 1047182"/>
                  <a:gd name="connsiteX7107" fmla="*/ 463835 w 808720"/>
                  <a:gd name="connsiteY7107" fmla="*/ 6373 h 1047182"/>
                  <a:gd name="connsiteX7108" fmla="*/ 462006 w 808720"/>
                  <a:gd name="connsiteY7108" fmla="*/ 6618 h 1047182"/>
                  <a:gd name="connsiteX7109" fmla="*/ 460748 w 808720"/>
                  <a:gd name="connsiteY7109" fmla="*/ 6547 h 1047182"/>
                  <a:gd name="connsiteX7110" fmla="*/ 462397 w 808720"/>
                  <a:gd name="connsiteY7110" fmla="*/ 6306 h 1047182"/>
                  <a:gd name="connsiteX7111" fmla="*/ 523550 w 808720"/>
                  <a:gd name="connsiteY7111" fmla="*/ 6270 h 1047182"/>
                  <a:gd name="connsiteX7112" fmla="*/ 523959 w 808720"/>
                  <a:gd name="connsiteY7112" fmla="*/ 6531 h 1047182"/>
                  <a:gd name="connsiteX7113" fmla="*/ 523648 w 808720"/>
                  <a:gd name="connsiteY7113" fmla="*/ 6749 h 1047182"/>
                  <a:gd name="connsiteX7114" fmla="*/ 522589 w 808720"/>
                  <a:gd name="connsiteY7114" fmla="*/ 6289 h 1047182"/>
                  <a:gd name="connsiteX7115" fmla="*/ 522585 w 808720"/>
                  <a:gd name="connsiteY7115" fmla="*/ 6287 h 1047182"/>
                  <a:gd name="connsiteX7116" fmla="*/ 522674 w 808720"/>
                  <a:gd name="connsiteY7116" fmla="*/ 6285 h 1047182"/>
                  <a:gd name="connsiteX7117" fmla="*/ 524366 w 808720"/>
                  <a:gd name="connsiteY7117" fmla="*/ 6256 h 1047182"/>
                  <a:gd name="connsiteX7118" fmla="*/ 524027 w 808720"/>
                  <a:gd name="connsiteY7118" fmla="*/ 6574 h 1047182"/>
                  <a:gd name="connsiteX7119" fmla="*/ 523959 w 808720"/>
                  <a:gd name="connsiteY7119" fmla="*/ 6531 h 1047182"/>
                  <a:gd name="connsiteX7120" fmla="*/ 524351 w 808720"/>
                  <a:gd name="connsiteY7120" fmla="*/ 6257 h 1047182"/>
                  <a:gd name="connsiteX7121" fmla="*/ 496969 w 808720"/>
                  <a:gd name="connsiteY7121" fmla="*/ 6256 h 1047182"/>
                  <a:gd name="connsiteX7122" fmla="*/ 497721 w 808720"/>
                  <a:gd name="connsiteY7122" fmla="*/ 6320 h 1047182"/>
                  <a:gd name="connsiteX7123" fmla="*/ 493049 w 808720"/>
                  <a:gd name="connsiteY7123" fmla="*/ 6389 h 1047182"/>
                  <a:gd name="connsiteX7124" fmla="*/ 462473 w 808720"/>
                  <a:gd name="connsiteY7124" fmla="*/ 6254 h 1047182"/>
                  <a:gd name="connsiteX7125" fmla="*/ 462648 w 808720"/>
                  <a:gd name="connsiteY7125" fmla="*/ 6269 h 1047182"/>
                  <a:gd name="connsiteX7126" fmla="*/ 462397 w 808720"/>
                  <a:gd name="connsiteY7126" fmla="*/ 6306 h 1047182"/>
                  <a:gd name="connsiteX7127" fmla="*/ 460241 w 808720"/>
                  <a:gd name="connsiteY7127" fmla="*/ 6519 h 1047182"/>
                  <a:gd name="connsiteX7128" fmla="*/ 459917 w 808720"/>
                  <a:gd name="connsiteY7128" fmla="*/ 6500 h 1047182"/>
                  <a:gd name="connsiteX7129" fmla="*/ 462088 w 808720"/>
                  <a:gd name="connsiteY7129" fmla="*/ 6280 h 1047182"/>
                  <a:gd name="connsiteX7130" fmla="*/ 506630 w 808720"/>
                  <a:gd name="connsiteY7130" fmla="*/ 6234 h 1047182"/>
                  <a:gd name="connsiteX7131" fmla="*/ 507391 w 808720"/>
                  <a:gd name="connsiteY7131" fmla="*/ 6317 h 1047182"/>
                  <a:gd name="connsiteX7132" fmla="*/ 507459 w 808720"/>
                  <a:gd name="connsiteY7132" fmla="*/ 6325 h 1047182"/>
                  <a:gd name="connsiteX7133" fmla="*/ 507354 w 808720"/>
                  <a:gd name="connsiteY7133" fmla="*/ 6321 h 1047182"/>
                  <a:gd name="connsiteX7134" fmla="*/ 506929 w 808720"/>
                  <a:gd name="connsiteY7134" fmla="*/ 6307 h 1047182"/>
                  <a:gd name="connsiteX7135" fmla="*/ 506533 w 808720"/>
                  <a:gd name="connsiteY7135" fmla="*/ 6244 h 1047182"/>
                  <a:gd name="connsiteX7136" fmla="*/ 525696 w 808720"/>
                  <a:gd name="connsiteY7136" fmla="*/ 6233 h 1047182"/>
                  <a:gd name="connsiteX7137" fmla="*/ 526217 w 808720"/>
                  <a:gd name="connsiteY7137" fmla="*/ 6600 h 1047182"/>
                  <a:gd name="connsiteX7138" fmla="*/ 525776 w 808720"/>
                  <a:gd name="connsiteY7138" fmla="*/ 7041 h 1047182"/>
                  <a:gd name="connsiteX7139" fmla="*/ 525730 w 808720"/>
                  <a:gd name="connsiteY7139" fmla="*/ 7067 h 1047182"/>
                  <a:gd name="connsiteX7140" fmla="*/ 524909 w 808720"/>
                  <a:gd name="connsiteY7140" fmla="*/ 7136 h 1047182"/>
                  <a:gd name="connsiteX7141" fmla="*/ 524035 w 808720"/>
                  <a:gd name="connsiteY7141" fmla="*/ 6579 h 1047182"/>
                  <a:gd name="connsiteX7142" fmla="*/ 524367 w 808720"/>
                  <a:gd name="connsiteY7142" fmla="*/ 6256 h 1047182"/>
                  <a:gd name="connsiteX7143" fmla="*/ 504613 w 808720"/>
                  <a:gd name="connsiteY7143" fmla="*/ 6231 h 1047182"/>
                  <a:gd name="connsiteX7144" fmla="*/ 504630 w 808720"/>
                  <a:gd name="connsiteY7144" fmla="*/ 6232 h 1047182"/>
                  <a:gd name="connsiteX7145" fmla="*/ 503906 w 808720"/>
                  <a:gd name="connsiteY7145" fmla="*/ 6491 h 1047182"/>
                  <a:gd name="connsiteX7146" fmla="*/ 503278 w 808720"/>
                  <a:gd name="connsiteY7146" fmla="*/ 6551 h 1047182"/>
                  <a:gd name="connsiteX7147" fmla="*/ 504353 w 808720"/>
                  <a:gd name="connsiteY7147" fmla="*/ 6222 h 1047182"/>
                  <a:gd name="connsiteX7148" fmla="*/ 504515 w 808720"/>
                  <a:gd name="connsiteY7148" fmla="*/ 6228 h 1047182"/>
                  <a:gd name="connsiteX7149" fmla="*/ 501065 w 808720"/>
                  <a:gd name="connsiteY7149" fmla="*/ 6453 h 1047182"/>
                  <a:gd name="connsiteX7150" fmla="*/ 502263 w 808720"/>
                  <a:gd name="connsiteY7150" fmla="*/ 6253 h 1047182"/>
                  <a:gd name="connsiteX7151" fmla="*/ 509036 w 808720"/>
                  <a:gd name="connsiteY7151" fmla="*/ 6222 h 1047182"/>
                  <a:gd name="connsiteX7152" fmla="*/ 509041 w 808720"/>
                  <a:gd name="connsiteY7152" fmla="*/ 6224 h 1047182"/>
                  <a:gd name="connsiteX7153" fmla="*/ 508728 w 808720"/>
                  <a:gd name="connsiteY7153" fmla="*/ 6367 h 1047182"/>
                  <a:gd name="connsiteX7154" fmla="*/ 508468 w 808720"/>
                  <a:gd name="connsiteY7154" fmla="*/ 6358 h 1047182"/>
                  <a:gd name="connsiteX7155" fmla="*/ 509032 w 808720"/>
                  <a:gd name="connsiteY7155" fmla="*/ 6220 h 1047182"/>
                  <a:gd name="connsiteX7156" fmla="*/ 509034 w 808720"/>
                  <a:gd name="connsiteY7156" fmla="*/ 6221 h 1047182"/>
                  <a:gd name="connsiteX7157" fmla="*/ 508322 w 808720"/>
                  <a:gd name="connsiteY7157" fmla="*/ 6353 h 1047182"/>
                  <a:gd name="connsiteX7158" fmla="*/ 508004 w 808720"/>
                  <a:gd name="connsiteY7158" fmla="*/ 6343 h 1047182"/>
                  <a:gd name="connsiteX7159" fmla="*/ 526599 w 808720"/>
                  <a:gd name="connsiteY7159" fmla="*/ 6218 h 1047182"/>
                  <a:gd name="connsiteX7160" fmla="*/ 526425 w 808720"/>
                  <a:gd name="connsiteY7160" fmla="*/ 6392 h 1047182"/>
                  <a:gd name="connsiteX7161" fmla="*/ 526228 w 808720"/>
                  <a:gd name="connsiteY7161" fmla="*/ 6224 h 1047182"/>
                  <a:gd name="connsiteX7162" fmla="*/ 546338 w 808720"/>
                  <a:gd name="connsiteY7162" fmla="*/ 6218 h 1047182"/>
                  <a:gd name="connsiteX7163" fmla="*/ 545350 w 808720"/>
                  <a:gd name="connsiteY7163" fmla="*/ 9334 h 1047182"/>
                  <a:gd name="connsiteX7164" fmla="*/ 545280 w 808720"/>
                  <a:gd name="connsiteY7164" fmla="*/ 9317 h 1047182"/>
                  <a:gd name="connsiteX7165" fmla="*/ 537565 w 808720"/>
                  <a:gd name="connsiteY7165" fmla="*/ 6218 h 1047182"/>
                  <a:gd name="connsiteX7166" fmla="*/ 539592 w 808720"/>
                  <a:gd name="connsiteY7166" fmla="*/ 8544 h 1047182"/>
                  <a:gd name="connsiteX7167" fmla="*/ 539419 w 808720"/>
                  <a:gd name="connsiteY7167" fmla="*/ 8682 h 1047182"/>
                  <a:gd name="connsiteX7168" fmla="*/ 539176 w 808720"/>
                  <a:gd name="connsiteY7168" fmla="*/ 8136 h 1047182"/>
                  <a:gd name="connsiteX7169" fmla="*/ 536687 w 808720"/>
                  <a:gd name="connsiteY7169" fmla="*/ 7553 h 1047182"/>
                  <a:gd name="connsiteX7170" fmla="*/ 535513 w 808720"/>
                  <a:gd name="connsiteY7170" fmla="*/ 6361 h 1047182"/>
                  <a:gd name="connsiteX7171" fmla="*/ 535372 w 808720"/>
                  <a:gd name="connsiteY7171" fmla="*/ 6218 h 1047182"/>
                  <a:gd name="connsiteX7172" fmla="*/ 535513 w 808720"/>
                  <a:gd name="connsiteY7172" fmla="*/ 6361 h 1047182"/>
                  <a:gd name="connsiteX7173" fmla="*/ 535392 w 808720"/>
                  <a:gd name="connsiteY7173" fmla="*/ 6369 h 1047182"/>
                  <a:gd name="connsiteX7174" fmla="*/ 535322 w 808720"/>
                  <a:gd name="connsiteY7174" fmla="*/ 6225 h 1047182"/>
                  <a:gd name="connsiteX7175" fmla="*/ 533179 w 808720"/>
                  <a:gd name="connsiteY7175" fmla="*/ 6218 h 1047182"/>
                  <a:gd name="connsiteX7176" fmla="*/ 533310 w 808720"/>
                  <a:gd name="connsiteY7176" fmla="*/ 6512 h 1047182"/>
                  <a:gd name="connsiteX7177" fmla="*/ 533280 w 808720"/>
                  <a:gd name="connsiteY7177" fmla="*/ 6517 h 1047182"/>
                  <a:gd name="connsiteX7178" fmla="*/ 532495 w 808720"/>
                  <a:gd name="connsiteY7178" fmla="*/ 6571 h 1047182"/>
                  <a:gd name="connsiteX7179" fmla="*/ 531855 w 808720"/>
                  <a:gd name="connsiteY7179" fmla="*/ 6421 h 1047182"/>
                  <a:gd name="connsiteX7180" fmla="*/ 530985 w 808720"/>
                  <a:gd name="connsiteY7180" fmla="*/ 6218 h 1047182"/>
                  <a:gd name="connsiteX7181" fmla="*/ 531855 w 808720"/>
                  <a:gd name="connsiteY7181" fmla="*/ 6421 h 1047182"/>
                  <a:gd name="connsiteX7182" fmla="*/ 529757 w 808720"/>
                  <a:gd name="connsiteY7182" fmla="*/ 6744 h 1047182"/>
                  <a:gd name="connsiteX7183" fmla="*/ 524407 w 808720"/>
                  <a:gd name="connsiteY7183" fmla="*/ 6218 h 1047182"/>
                  <a:gd name="connsiteX7184" fmla="*/ 524367 w 808720"/>
                  <a:gd name="connsiteY7184" fmla="*/ 6256 h 1047182"/>
                  <a:gd name="connsiteX7185" fmla="*/ 524366 w 808720"/>
                  <a:gd name="connsiteY7185" fmla="*/ 6256 h 1047182"/>
                  <a:gd name="connsiteX7186" fmla="*/ 522214 w 808720"/>
                  <a:gd name="connsiteY7186" fmla="*/ 6218 h 1047182"/>
                  <a:gd name="connsiteX7187" fmla="*/ 522357 w 808720"/>
                  <a:gd name="connsiteY7187" fmla="*/ 6291 h 1047182"/>
                  <a:gd name="connsiteX7188" fmla="*/ 521235 w 808720"/>
                  <a:gd name="connsiteY7188" fmla="*/ 6310 h 1047182"/>
                  <a:gd name="connsiteX7189" fmla="*/ 521324 w 808720"/>
                  <a:gd name="connsiteY7189" fmla="*/ 6277 h 1047182"/>
                  <a:gd name="connsiteX7190" fmla="*/ 509054 w 808720"/>
                  <a:gd name="connsiteY7190" fmla="*/ 6218 h 1047182"/>
                  <a:gd name="connsiteX7191" fmla="*/ 509036 w 808720"/>
                  <a:gd name="connsiteY7191" fmla="*/ 6222 h 1047182"/>
                  <a:gd name="connsiteX7192" fmla="*/ 509034 w 808720"/>
                  <a:gd name="connsiteY7192" fmla="*/ 6221 h 1047182"/>
                  <a:gd name="connsiteX7193" fmla="*/ 504668 w 808720"/>
                  <a:gd name="connsiteY7193" fmla="*/ 6218 h 1047182"/>
                  <a:gd name="connsiteX7194" fmla="*/ 504613 w 808720"/>
                  <a:gd name="connsiteY7194" fmla="*/ 6231 h 1047182"/>
                  <a:gd name="connsiteX7195" fmla="*/ 504515 w 808720"/>
                  <a:gd name="connsiteY7195" fmla="*/ 6228 h 1047182"/>
                  <a:gd name="connsiteX7196" fmla="*/ 498089 w 808720"/>
                  <a:gd name="connsiteY7196" fmla="*/ 6218 h 1047182"/>
                  <a:gd name="connsiteX7197" fmla="*/ 502475 w 808720"/>
                  <a:gd name="connsiteY7197" fmla="*/ 6218 h 1047182"/>
                  <a:gd name="connsiteX7198" fmla="*/ 502263 w 808720"/>
                  <a:gd name="connsiteY7198" fmla="*/ 6253 h 1047182"/>
                  <a:gd name="connsiteX7199" fmla="*/ 497936 w 808720"/>
                  <a:gd name="connsiteY7199" fmla="*/ 6317 h 1047182"/>
                  <a:gd name="connsiteX7200" fmla="*/ 496524 w 808720"/>
                  <a:gd name="connsiteY7200" fmla="*/ 6218 h 1047182"/>
                  <a:gd name="connsiteX7201" fmla="*/ 498089 w 808720"/>
                  <a:gd name="connsiteY7201" fmla="*/ 6218 h 1047182"/>
                  <a:gd name="connsiteX7202" fmla="*/ 496969 w 808720"/>
                  <a:gd name="connsiteY7202" fmla="*/ 6256 h 1047182"/>
                  <a:gd name="connsiteX7203" fmla="*/ 490441 w 808720"/>
                  <a:gd name="connsiteY7203" fmla="*/ 6218 h 1047182"/>
                  <a:gd name="connsiteX7204" fmla="*/ 493572 w 808720"/>
                  <a:gd name="connsiteY7204" fmla="*/ 6218 h 1047182"/>
                  <a:gd name="connsiteX7205" fmla="*/ 491993 w 808720"/>
                  <a:gd name="connsiteY7205" fmla="*/ 6404 h 1047182"/>
                  <a:gd name="connsiteX7206" fmla="*/ 491277 w 808720"/>
                  <a:gd name="connsiteY7206" fmla="*/ 6415 h 1047182"/>
                  <a:gd name="connsiteX7207" fmla="*/ 470431 w 808720"/>
                  <a:gd name="connsiteY7207" fmla="*/ 6218 h 1047182"/>
                  <a:gd name="connsiteX7208" fmla="*/ 471771 w 808720"/>
                  <a:gd name="connsiteY7208" fmla="*/ 6218 h 1047182"/>
                  <a:gd name="connsiteX7209" fmla="*/ 471195 w 808720"/>
                  <a:gd name="connsiteY7209" fmla="*/ 6290 h 1047182"/>
                  <a:gd name="connsiteX7210" fmla="*/ 468481 w 808720"/>
                  <a:gd name="connsiteY7210" fmla="*/ 6218 h 1047182"/>
                  <a:gd name="connsiteX7211" fmla="*/ 469139 w 808720"/>
                  <a:gd name="connsiteY7211" fmla="*/ 6218 h 1047182"/>
                  <a:gd name="connsiteX7212" fmla="*/ 467138 w 808720"/>
                  <a:gd name="connsiteY7212" fmla="*/ 6456 h 1047182"/>
                  <a:gd name="connsiteX7213" fmla="*/ 467004 w 808720"/>
                  <a:gd name="connsiteY7213" fmla="*/ 6447 h 1047182"/>
                  <a:gd name="connsiteX7214" fmla="*/ 468170 w 808720"/>
                  <a:gd name="connsiteY7214" fmla="*/ 6261 h 1047182"/>
                  <a:gd name="connsiteX7215" fmla="*/ 468262 w 808720"/>
                  <a:gd name="connsiteY7215" fmla="*/ 6218 h 1047182"/>
                  <a:gd name="connsiteX7216" fmla="*/ 468438 w 808720"/>
                  <a:gd name="connsiteY7216" fmla="*/ 6218 h 1047182"/>
                  <a:gd name="connsiteX7217" fmla="*/ 468170 w 808720"/>
                  <a:gd name="connsiteY7217" fmla="*/ 6261 h 1047182"/>
                  <a:gd name="connsiteX7218" fmla="*/ 466874 w 808720"/>
                  <a:gd name="connsiteY7218" fmla="*/ 6439 h 1047182"/>
                  <a:gd name="connsiteX7219" fmla="*/ 466802 w 808720"/>
                  <a:gd name="connsiteY7219" fmla="*/ 6435 h 1047182"/>
                  <a:gd name="connsiteX7220" fmla="*/ 467775 w 808720"/>
                  <a:gd name="connsiteY7220" fmla="*/ 6277 h 1047182"/>
                  <a:gd name="connsiteX7221" fmla="*/ 465713 w 808720"/>
                  <a:gd name="connsiteY7221" fmla="*/ 6218 h 1047182"/>
                  <a:gd name="connsiteX7222" fmla="*/ 468142 w 808720"/>
                  <a:gd name="connsiteY7222" fmla="*/ 6218 h 1047182"/>
                  <a:gd name="connsiteX7223" fmla="*/ 467775 w 808720"/>
                  <a:gd name="connsiteY7223" fmla="*/ 6277 h 1047182"/>
                  <a:gd name="connsiteX7224" fmla="*/ 466592 w 808720"/>
                  <a:gd name="connsiteY7224" fmla="*/ 6421 h 1047182"/>
                  <a:gd name="connsiteX7225" fmla="*/ 464950 w 808720"/>
                  <a:gd name="connsiteY7225" fmla="*/ 6318 h 1047182"/>
                  <a:gd name="connsiteX7226" fmla="*/ 463366 w 808720"/>
                  <a:gd name="connsiteY7226" fmla="*/ 6218 h 1047182"/>
                  <a:gd name="connsiteX7227" fmla="*/ 464992 w 808720"/>
                  <a:gd name="connsiteY7227" fmla="*/ 6218 h 1047182"/>
                  <a:gd name="connsiteX7228" fmla="*/ 464472 w 808720"/>
                  <a:gd name="connsiteY7228" fmla="*/ 6288 h 1047182"/>
                  <a:gd name="connsiteX7229" fmla="*/ 462999 w 808720"/>
                  <a:gd name="connsiteY7229" fmla="*/ 6218 h 1047182"/>
                  <a:gd name="connsiteX7230" fmla="*/ 463290 w 808720"/>
                  <a:gd name="connsiteY7230" fmla="*/ 6218 h 1047182"/>
                  <a:gd name="connsiteX7231" fmla="*/ 462712 w 808720"/>
                  <a:gd name="connsiteY7231" fmla="*/ 6275 h 1047182"/>
                  <a:gd name="connsiteX7232" fmla="*/ 462648 w 808720"/>
                  <a:gd name="connsiteY7232" fmla="*/ 6269 h 1047182"/>
                  <a:gd name="connsiteX7233" fmla="*/ 462706 w 808720"/>
                  <a:gd name="connsiteY7233" fmla="*/ 6218 h 1047182"/>
                  <a:gd name="connsiteX7234" fmla="*/ 462999 w 808720"/>
                  <a:gd name="connsiteY7234" fmla="*/ 6218 h 1047182"/>
                  <a:gd name="connsiteX7235" fmla="*/ 462473 w 808720"/>
                  <a:gd name="connsiteY7235" fmla="*/ 6254 h 1047182"/>
                  <a:gd name="connsiteX7236" fmla="*/ 462406 w 808720"/>
                  <a:gd name="connsiteY7236" fmla="*/ 6248 h 1047182"/>
                  <a:gd name="connsiteX7237" fmla="*/ 461661 w 808720"/>
                  <a:gd name="connsiteY7237" fmla="*/ 6218 h 1047182"/>
                  <a:gd name="connsiteX7238" fmla="*/ 462060 w 808720"/>
                  <a:gd name="connsiteY7238" fmla="*/ 6218 h 1047182"/>
                  <a:gd name="connsiteX7239" fmla="*/ 462406 w 808720"/>
                  <a:gd name="connsiteY7239" fmla="*/ 6248 h 1047182"/>
                  <a:gd name="connsiteX7240" fmla="*/ 462088 w 808720"/>
                  <a:gd name="connsiteY7240" fmla="*/ 6280 h 1047182"/>
                  <a:gd name="connsiteX7241" fmla="*/ 459493 w 808720"/>
                  <a:gd name="connsiteY7241" fmla="*/ 6458 h 1047182"/>
                  <a:gd name="connsiteX7242" fmla="*/ 458612 w 808720"/>
                  <a:gd name="connsiteY7242" fmla="*/ 6218 h 1047182"/>
                  <a:gd name="connsiteX7243" fmla="*/ 456220 w 808720"/>
                  <a:gd name="connsiteY7243" fmla="*/ 6683 h 1047182"/>
                  <a:gd name="connsiteX7244" fmla="*/ 456194 w 808720"/>
                  <a:gd name="connsiteY7244" fmla="*/ 6685 h 1047182"/>
                  <a:gd name="connsiteX7245" fmla="*/ 454213 w 808720"/>
                  <a:gd name="connsiteY7245" fmla="*/ 6566 h 1047182"/>
                  <a:gd name="connsiteX7246" fmla="*/ 455662 w 808720"/>
                  <a:gd name="connsiteY7246" fmla="*/ 6425 h 1047182"/>
                  <a:gd name="connsiteX7247" fmla="*/ 454474 w 808720"/>
                  <a:gd name="connsiteY7247" fmla="*/ 6218 h 1047182"/>
                  <a:gd name="connsiteX7248" fmla="*/ 457804 w 808720"/>
                  <a:gd name="connsiteY7248" fmla="*/ 6218 h 1047182"/>
                  <a:gd name="connsiteX7249" fmla="*/ 455662 w 808720"/>
                  <a:gd name="connsiteY7249" fmla="*/ 6425 h 1047182"/>
                  <a:gd name="connsiteX7250" fmla="*/ 453918 w 808720"/>
                  <a:gd name="connsiteY7250" fmla="*/ 6548 h 1047182"/>
                  <a:gd name="connsiteX7251" fmla="*/ 452410 w 808720"/>
                  <a:gd name="connsiteY7251" fmla="*/ 6457 h 1047182"/>
                  <a:gd name="connsiteX7252" fmla="*/ 449528 w 808720"/>
                  <a:gd name="connsiteY7252" fmla="*/ 6857 h 1047182"/>
                  <a:gd name="connsiteX7253" fmla="*/ 447005 w 808720"/>
                  <a:gd name="connsiteY7253" fmla="*/ 7034 h 1047182"/>
                  <a:gd name="connsiteX7254" fmla="*/ 450645 w 808720"/>
                  <a:gd name="connsiteY7254" fmla="*/ 6549 h 1047182"/>
                  <a:gd name="connsiteX7255" fmla="*/ 463320 w 808720"/>
                  <a:gd name="connsiteY7255" fmla="*/ 6215 h 1047182"/>
                  <a:gd name="connsiteX7256" fmla="*/ 463366 w 808720"/>
                  <a:gd name="connsiteY7256" fmla="*/ 6218 h 1047182"/>
                  <a:gd name="connsiteX7257" fmla="*/ 463290 w 808720"/>
                  <a:gd name="connsiteY7257" fmla="*/ 6218 h 1047182"/>
                  <a:gd name="connsiteX7258" fmla="*/ 523430 w 808720"/>
                  <a:gd name="connsiteY7258" fmla="*/ 6194 h 1047182"/>
                  <a:gd name="connsiteX7259" fmla="*/ 524407 w 808720"/>
                  <a:gd name="connsiteY7259" fmla="*/ 6218 h 1047182"/>
                  <a:gd name="connsiteX7260" fmla="*/ 524351 w 808720"/>
                  <a:gd name="connsiteY7260" fmla="*/ 6257 h 1047182"/>
                  <a:gd name="connsiteX7261" fmla="*/ 523550 w 808720"/>
                  <a:gd name="connsiteY7261" fmla="*/ 6270 h 1047182"/>
                  <a:gd name="connsiteX7262" fmla="*/ 523521 w 808720"/>
                  <a:gd name="connsiteY7262" fmla="*/ 6252 h 1047182"/>
                  <a:gd name="connsiteX7263" fmla="*/ 521180 w 808720"/>
                  <a:gd name="connsiteY7263" fmla="*/ 6193 h 1047182"/>
                  <a:gd name="connsiteX7264" fmla="*/ 521527 w 808720"/>
                  <a:gd name="connsiteY7264" fmla="*/ 6201 h 1047182"/>
                  <a:gd name="connsiteX7265" fmla="*/ 521324 w 808720"/>
                  <a:gd name="connsiteY7265" fmla="*/ 6277 h 1047182"/>
                  <a:gd name="connsiteX7266" fmla="*/ 520897 w 808720"/>
                  <a:gd name="connsiteY7266" fmla="*/ 6306 h 1047182"/>
                  <a:gd name="connsiteX7267" fmla="*/ 521657 w 808720"/>
                  <a:gd name="connsiteY7267" fmla="*/ 6152 h 1047182"/>
                  <a:gd name="connsiteX7268" fmla="*/ 522311 w 808720"/>
                  <a:gd name="connsiteY7268" fmla="*/ 6168 h 1047182"/>
                  <a:gd name="connsiteX7269" fmla="*/ 522585 w 808720"/>
                  <a:gd name="connsiteY7269" fmla="*/ 6287 h 1047182"/>
                  <a:gd name="connsiteX7270" fmla="*/ 522372 w 808720"/>
                  <a:gd name="connsiteY7270" fmla="*/ 6291 h 1047182"/>
                  <a:gd name="connsiteX7271" fmla="*/ 522214 w 808720"/>
                  <a:gd name="connsiteY7271" fmla="*/ 6218 h 1047182"/>
                  <a:gd name="connsiteX7272" fmla="*/ 521527 w 808720"/>
                  <a:gd name="connsiteY7272" fmla="*/ 6201 h 1047182"/>
                  <a:gd name="connsiteX7273" fmla="*/ 469710 w 808720"/>
                  <a:gd name="connsiteY7273" fmla="*/ 6150 h 1047182"/>
                  <a:gd name="connsiteX7274" fmla="*/ 470431 w 808720"/>
                  <a:gd name="connsiteY7274" fmla="*/ 6218 h 1047182"/>
                  <a:gd name="connsiteX7275" fmla="*/ 469139 w 808720"/>
                  <a:gd name="connsiteY7275" fmla="*/ 6218 h 1047182"/>
                  <a:gd name="connsiteX7276" fmla="*/ 462279 w 808720"/>
                  <a:gd name="connsiteY7276" fmla="*/ 6149 h 1047182"/>
                  <a:gd name="connsiteX7277" fmla="*/ 462959 w 808720"/>
                  <a:gd name="connsiteY7277" fmla="*/ 6192 h 1047182"/>
                  <a:gd name="connsiteX7278" fmla="*/ 462706 w 808720"/>
                  <a:gd name="connsiteY7278" fmla="*/ 6218 h 1047182"/>
                  <a:gd name="connsiteX7279" fmla="*/ 462060 w 808720"/>
                  <a:gd name="connsiteY7279" fmla="*/ 6218 h 1047182"/>
                  <a:gd name="connsiteX7280" fmla="*/ 461837 w 808720"/>
                  <a:gd name="connsiteY7280" fmla="*/ 6198 h 1047182"/>
                  <a:gd name="connsiteX7281" fmla="*/ 514652 w 808720"/>
                  <a:gd name="connsiteY7281" fmla="*/ 6134 h 1047182"/>
                  <a:gd name="connsiteX7282" fmla="*/ 517827 w 808720"/>
                  <a:gd name="connsiteY7282" fmla="*/ 6218 h 1047182"/>
                  <a:gd name="connsiteX7283" fmla="*/ 517297 w 808720"/>
                  <a:gd name="connsiteY7283" fmla="*/ 6378 h 1047182"/>
                  <a:gd name="connsiteX7284" fmla="*/ 515834 w 808720"/>
                  <a:gd name="connsiteY7284" fmla="*/ 6404 h 1047182"/>
                  <a:gd name="connsiteX7285" fmla="*/ 508757 w 808720"/>
                  <a:gd name="connsiteY7285" fmla="*/ 6118 h 1047182"/>
                  <a:gd name="connsiteX7286" fmla="*/ 508929 w 808720"/>
                  <a:gd name="connsiteY7286" fmla="*/ 6153 h 1047182"/>
                  <a:gd name="connsiteX7287" fmla="*/ 510222 w 808720"/>
                  <a:gd name="connsiteY7287" fmla="*/ 6416 h 1047182"/>
                  <a:gd name="connsiteX7288" fmla="*/ 509490 w 808720"/>
                  <a:gd name="connsiteY7288" fmla="*/ 6392 h 1047182"/>
                  <a:gd name="connsiteX7289" fmla="*/ 509041 w 808720"/>
                  <a:gd name="connsiteY7289" fmla="*/ 6224 h 1047182"/>
                  <a:gd name="connsiteX7290" fmla="*/ 509054 w 808720"/>
                  <a:gd name="connsiteY7290" fmla="*/ 6218 h 1047182"/>
                  <a:gd name="connsiteX7291" fmla="*/ 509032 w 808720"/>
                  <a:gd name="connsiteY7291" fmla="*/ 6220 h 1047182"/>
                  <a:gd name="connsiteX7292" fmla="*/ 508868 w 808720"/>
                  <a:gd name="connsiteY7292" fmla="*/ 6159 h 1047182"/>
                  <a:gd name="connsiteX7293" fmla="*/ 469208 w 808720"/>
                  <a:gd name="connsiteY7293" fmla="*/ 6102 h 1047182"/>
                  <a:gd name="connsiteX7294" fmla="*/ 469272 w 808720"/>
                  <a:gd name="connsiteY7294" fmla="*/ 6108 h 1047182"/>
                  <a:gd name="connsiteX7295" fmla="*/ 468481 w 808720"/>
                  <a:gd name="connsiteY7295" fmla="*/ 6218 h 1047182"/>
                  <a:gd name="connsiteX7296" fmla="*/ 468438 w 808720"/>
                  <a:gd name="connsiteY7296" fmla="*/ 6218 h 1047182"/>
                  <a:gd name="connsiteX7297" fmla="*/ 468996 w 808720"/>
                  <a:gd name="connsiteY7297" fmla="*/ 6128 h 1047182"/>
                  <a:gd name="connsiteX7298" fmla="*/ 468984 w 808720"/>
                  <a:gd name="connsiteY7298" fmla="*/ 6081 h 1047182"/>
                  <a:gd name="connsiteX7299" fmla="*/ 469176 w 808720"/>
                  <a:gd name="connsiteY7299" fmla="*/ 6099 h 1047182"/>
                  <a:gd name="connsiteX7300" fmla="*/ 468996 w 808720"/>
                  <a:gd name="connsiteY7300" fmla="*/ 6128 h 1047182"/>
                  <a:gd name="connsiteX7301" fmla="*/ 468262 w 808720"/>
                  <a:gd name="connsiteY7301" fmla="*/ 6218 h 1047182"/>
                  <a:gd name="connsiteX7302" fmla="*/ 468142 w 808720"/>
                  <a:gd name="connsiteY7302" fmla="*/ 6218 h 1047182"/>
                  <a:gd name="connsiteX7303" fmla="*/ 494811 w 808720"/>
                  <a:gd name="connsiteY7303" fmla="*/ 6071 h 1047182"/>
                  <a:gd name="connsiteX7304" fmla="*/ 496524 w 808720"/>
                  <a:gd name="connsiteY7304" fmla="*/ 6218 h 1047182"/>
                  <a:gd name="connsiteX7305" fmla="*/ 493572 w 808720"/>
                  <a:gd name="connsiteY7305" fmla="*/ 6218 h 1047182"/>
                  <a:gd name="connsiteX7306" fmla="*/ 512028 w 808720"/>
                  <a:gd name="connsiteY7306" fmla="*/ 6064 h 1047182"/>
                  <a:gd name="connsiteX7307" fmla="*/ 513968 w 808720"/>
                  <a:gd name="connsiteY7307" fmla="*/ 6115 h 1047182"/>
                  <a:gd name="connsiteX7308" fmla="*/ 515317 w 808720"/>
                  <a:gd name="connsiteY7308" fmla="*/ 6412 h 1047182"/>
                  <a:gd name="connsiteX7309" fmla="*/ 513663 w 808720"/>
                  <a:gd name="connsiteY7309" fmla="*/ 6441 h 1047182"/>
                  <a:gd name="connsiteX7310" fmla="*/ 508578 w 808720"/>
                  <a:gd name="connsiteY7310" fmla="*/ 6051 h 1047182"/>
                  <a:gd name="connsiteX7311" fmla="*/ 508757 w 808720"/>
                  <a:gd name="connsiteY7311" fmla="*/ 6118 h 1047182"/>
                  <a:gd name="connsiteX7312" fmla="*/ 508475 w 808720"/>
                  <a:gd name="connsiteY7312" fmla="*/ 6060 h 1047182"/>
                  <a:gd name="connsiteX7313" fmla="*/ 459823 w 808720"/>
                  <a:gd name="connsiteY7313" fmla="*/ 6022 h 1047182"/>
                  <a:gd name="connsiteX7314" fmla="*/ 461837 w 808720"/>
                  <a:gd name="connsiteY7314" fmla="*/ 6198 h 1047182"/>
                  <a:gd name="connsiteX7315" fmla="*/ 461661 w 808720"/>
                  <a:gd name="connsiteY7315" fmla="*/ 6218 h 1047182"/>
                  <a:gd name="connsiteX7316" fmla="*/ 458612 w 808720"/>
                  <a:gd name="connsiteY7316" fmla="*/ 6218 h 1047182"/>
                  <a:gd name="connsiteX7317" fmla="*/ 457804 w 808720"/>
                  <a:gd name="connsiteY7317" fmla="*/ 6218 h 1047182"/>
                  <a:gd name="connsiteX7318" fmla="*/ 513462 w 808720"/>
                  <a:gd name="connsiteY7318" fmla="*/ 6004 h 1047182"/>
                  <a:gd name="connsiteX7319" fmla="*/ 514160 w 808720"/>
                  <a:gd name="connsiteY7319" fmla="*/ 6021 h 1047182"/>
                  <a:gd name="connsiteX7320" fmla="*/ 514652 w 808720"/>
                  <a:gd name="connsiteY7320" fmla="*/ 6134 h 1047182"/>
                  <a:gd name="connsiteX7321" fmla="*/ 513968 w 808720"/>
                  <a:gd name="connsiteY7321" fmla="*/ 6115 h 1047182"/>
                  <a:gd name="connsiteX7322" fmla="*/ 513928 w 808720"/>
                  <a:gd name="connsiteY7322" fmla="*/ 5968 h 1047182"/>
                  <a:gd name="connsiteX7323" fmla="*/ 521301 w 808720"/>
                  <a:gd name="connsiteY7323" fmla="*/ 6144 h 1047182"/>
                  <a:gd name="connsiteX7324" fmla="*/ 521180 w 808720"/>
                  <a:gd name="connsiteY7324" fmla="*/ 6193 h 1047182"/>
                  <a:gd name="connsiteX7325" fmla="*/ 514160 w 808720"/>
                  <a:gd name="connsiteY7325" fmla="*/ 6021 h 1047182"/>
                  <a:gd name="connsiteX7326" fmla="*/ 508354 w 808720"/>
                  <a:gd name="connsiteY7326" fmla="*/ 5967 h 1047182"/>
                  <a:gd name="connsiteX7327" fmla="*/ 509223 w 808720"/>
                  <a:gd name="connsiteY7327" fmla="*/ 5990 h 1047182"/>
                  <a:gd name="connsiteX7328" fmla="*/ 508578 w 808720"/>
                  <a:gd name="connsiteY7328" fmla="*/ 6051 h 1047182"/>
                  <a:gd name="connsiteX7329" fmla="*/ 521798 w 808720"/>
                  <a:gd name="connsiteY7329" fmla="*/ 5945 h 1047182"/>
                  <a:gd name="connsiteX7330" fmla="*/ 521989 w 808720"/>
                  <a:gd name="connsiteY7330" fmla="*/ 6028 h 1047182"/>
                  <a:gd name="connsiteX7331" fmla="*/ 521657 w 808720"/>
                  <a:gd name="connsiteY7331" fmla="*/ 6152 h 1047182"/>
                  <a:gd name="connsiteX7332" fmla="*/ 521301 w 808720"/>
                  <a:gd name="connsiteY7332" fmla="*/ 6144 h 1047182"/>
                  <a:gd name="connsiteX7333" fmla="*/ 509972 w 808720"/>
                  <a:gd name="connsiteY7333" fmla="*/ 5919 h 1047182"/>
                  <a:gd name="connsiteX7334" fmla="*/ 510897 w 808720"/>
                  <a:gd name="connsiteY7334" fmla="*/ 5942 h 1047182"/>
                  <a:gd name="connsiteX7335" fmla="*/ 511568 w 808720"/>
                  <a:gd name="connsiteY7335" fmla="*/ 5958 h 1047182"/>
                  <a:gd name="connsiteX7336" fmla="*/ 512028 w 808720"/>
                  <a:gd name="connsiteY7336" fmla="*/ 6064 h 1047182"/>
                  <a:gd name="connsiteX7337" fmla="*/ 510205 w 808720"/>
                  <a:gd name="connsiteY7337" fmla="*/ 6016 h 1047182"/>
                  <a:gd name="connsiteX7338" fmla="*/ 509223 w 808720"/>
                  <a:gd name="connsiteY7338" fmla="*/ 5990 h 1047182"/>
                  <a:gd name="connsiteX7339" fmla="*/ 467236 w 808720"/>
                  <a:gd name="connsiteY7339" fmla="*/ 5917 h 1047182"/>
                  <a:gd name="connsiteX7340" fmla="*/ 467685 w 808720"/>
                  <a:gd name="connsiteY7340" fmla="*/ 5959 h 1047182"/>
                  <a:gd name="connsiteX7341" fmla="*/ 465713 w 808720"/>
                  <a:gd name="connsiteY7341" fmla="*/ 6218 h 1047182"/>
                  <a:gd name="connsiteX7342" fmla="*/ 464992 w 808720"/>
                  <a:gd name="connsiteY7342" fmla="*/ 6218 h 1047182"/>
                  <a:gd name="connsiteX7343" fmla="*/ 511345 w 808720"/>
                  <a:gd name="connsiteY7343" fmla="*/ 5907 h 1047182"/>
                  <a:gd name="connsiteX7344" fmla="*/ 513222 w 808720"/>
                  <a:gd name="connsiteY7344" fmla="*/ 5951 h 1047182"/>
                  <a:gd name="connsiteX7345" fmla="*/ 513462 w 808720"/>
                  <a:gd name="connsiteY7345" fmla="*/ 6004 h 1047182"/>
                  <a:gd name="connsiteX7346" fmla="*/ 511568 w 808720"/>
                  <a:gd name="connsiteY7346" fmla="*/ 5958 h 1047182"/>
                  <a:gd name="connsiteX7347" fmla="*/ 507484 w 808720"/>
                  <a:gd name="connsiteY7347" fmla="*/ 5858 h 1047182"/>
                  <a:gd name="connsiteX7348" fmla="*/ 508105 w 808720"/>
                  <a:gd name="connsiteY7348" fmla="*/ 5874 h 1047182"/>
                  <a:gd name="connsiteX7349" fmla="*/ 508354 w 808720"/>
                  <a:gd name="connsiteY7349" fmla="*/ 5967 h 1047182"/>
                  <a:gd name="connsiteX7350" fmla="*/ 507965 w 808720"/>
                  <a:gd name="connsiteY7350" fmla="*/ 5956 h 1047182"/>
                  <a:gd name="connsiteX7351" fmla="*/ 504109 w 808720"/>
                  <a:gd name="connsiteY7351" fmla="*/ 5854 h 1047182"/>
                  <a:gd name="connsiteX7352" fmla="*/ 507965 w 808720"/>
                  <a:gd name="connsiteY7352" fmla="*/ 5956 h 1047182"/>
                  <a:gd name="connsiteX7353" fmla="*/ 508475 w 808720"/>
                  <a:gd name="connsiteY7353" fmla="*/ 6060 h 1047182"/>
                  <a:gd name="connsiteX7354" fmla="*/ 506630 w 808720"/>
                  <a:gd name="connsiteY7354" fmla="*/ 6234 h 1047182"/>
                  <a:gd name="connsiteX7355" fmla="*/ 506150 w 808720"/>
                  <a:gd name="connsiteY7355" fmla="*/ 6182 h 1047182"/>
                  <a:gd name="connsiteX7356" fmla="*/ 466428 w 808720"/>
                  <a:gd name="connsiteY7356" fmla="*/ 5840 h 1047182"/>
                  <a:gd name="connsiteX7357" fmla="*/ 466778 w 808720"/>
                  <a:gd name="connsiteY7357" fmla="*/ 5873 h 1047182"/>
                  <a:gd name="connsiteX7358" fmla="*/ 463320 w 808720"/>
                  <a:gd name="connsiteY7358" fmla="*/ 6215 h 1047182"/>
                  <a:gd name="connsiteX7359" fmla="*/ 462959 w 808720"/>
                  <a:gd name="connsiteY7359" fmla="*/ 6192 h 1047182"/>
                  <a:gd name="connsiteX7360" fmla="*/ 507980 w 808720"/>
                  <a:gd name="connsiteY7360" fmla="*/ 5827 h 1047182"/>
                  <a:gd name="connsiteX7361" fmla="*/ 510354 w 808720"/>
                  <a:gd name="connsiteY7361" fmla="*/ 5883 h 1047182"/>
                  <a:gd name="connsiteX7362" fmla="*/ 509972 w 808720"/>
                  <a:gd name="connsiteY7362" fmla="*/ 5919 h 1047182"/>
                  <a:gd name="connsiteX7363" fmla="*/ 508105 w 808720"/>
                  <a:gd name="connsiteY7363" fmla="*/ 5874 h 1047182"/>
                  <a:gd name="connsiteX7364" fmla="*/ 510984 w 808720"/>
                  <a:gd name="connsiteY7364" fmla="*/ 5824 h 1047182"/>
                  <a:gd name="connsiteX7365" fmla="*/ 511306 w 808720"/>
                  <a:gd name="connsiteY7365" fmla="*/ 5898 h 1047182"/>
                  <a:gd name="connsiteX7366" fmla="*/ 511345 w 808720"/>
                  <a:gd name="connsiteY7366" fmla="*/ 5907 h 1047182"/>
                  <a:gd name="connsiteX7367" fmla="*/ 511245 w 808720"/>
                  <a:gd name="connsiteY7367" fmla="*/ 5904 h 1047182"/>
                  <a:gd name="connsiteX7368" fmla="*/ 510354 w 808720"/>
                  <a:gd name="connsiteY7368" fmla="*/ 5883 h 1047182"/>
                  <a:gd name="connsiteX7369" fmla="*/ 522731 w 808720"/>
                  <a:gd name="connsiteY7369" fmla="*/ 5749 h 1047182"/>
                  <a:gd name="connsiteX7370" fmla="*/ 523430 w 808720"/>
                  <a:gd name="connsiteY7370" fmla="*/ 6194 h 1047182"/>
                  <a:gd name="connsiteX7371" fmla="*/ 522311 w 808720"/>
                  <a:gd name="connsiteY7371" fmla="*/ 6168 h 1047182"/>
                  <a:gd name="connsiteX7372" fmla="*/ 521989 w 808720"/>
                  <a:gd name="connsiteY7372" fmla="*/ 6028 h 1047182"/>
                  <a:gd name="connsiteX7373" fmla="*/ 501938 w 808720"/>
                  <a:gd name="connsiteY7373" fmla="*/ 5723 h 1047182"/>
                  <a:gd name="connsiteX7374" fmla="*/ 503536 w 808720"/>
                  <a:gd name="connsiteY7374" fmla="*/ 5762 h 1047182"/>
                  <a:gd name="connsiteX7375" fmla="*/ 504109 w 808720"/>
                  <a:gd name="connsiteY7375" fmla="*/ 5854 h 1047182"/>
                  <a:gd name="connsiteX7376" fmla="*/ 502830 w 808720"/>
                  <a:gd name="connsiteY7376" fmla="*/ 5820 h 1047182"/>
                  <a:gd name="connsiteX7377" fmla="*/ 503234 w 808720"/>
                  <a:gd name="connsiteY7377" fmla="*/ 5714 h 1047182"/>
                  <a:gd name="connsiteX7378" fmla="*/ 507241 w 808720"/>
                  <a:gd name="connsiteY7378" fmla="*/ 5809 h 1047182"/>
                  <a:gd name="connsiteX7379" fmla="*/ 507484 w 808720"/>
                  <a:gd name="connsiteY7379" fmla="*/ 5858 h 1047182"/>
                  <a:gd name="connsiteX7380" fmla="*/ 503536 w 808720"/>
                  <a:gd name="connsiteY7380" fmla="*/ 5762 h 1047182"/>
                  <a:gd name="connsiteX7381" fmla="*/ 512618 w 808720"/>
                  <a:gd name="connsiteY7381" fmla="*/ 5669 h 1047182"/>
                  <a:gd name="connsiteX7382" fmla="*/ 512880 w 808720"/>
                  <a:gd name="connsiteY7382" fmla="*/ 5729 h 1047182"/>
                  <a:gd name="connsiteX7383" fmla="*/ 513928 w 808720"/>
                  <a:gd name="connsiteY7383" fmla="*/ 5968 h 1047182"/>
                  <a:gd name="connsiteX7384" fmla="*/ 513222 w 808720"/>
                  <a:gd name="connsiteY7384" fmla="*/ 5951 h 1047182"/>
                  <a:gd name="connsiteX7385" fmla="*/ 512430 w 808720"/>
                  <a:gd name="connsiteY7385" fmla="*/ 5777 h 1047182"/>
                  <a:gd name="connsiteX7386" fmla="*/ 512143 w 808720"/>
                  <a:gd name="connsiteY7386" fmla="*/ 5714 h 1047182"/>
                  <a:gd name="connsiteX7387" fmla="*/ 469729 w 808720"/>
                  <a:gd name="connsiteY7387" fmla="*/ 5582 h 1047182"/>
                  <a:gd name="connsiteX7388" fmla="*/ 467236 w 808720"/>
                  <a:gd name="connsiteY7388" fmla="*/ 5917 h 1047182"/>
                  <a:gd name="connsiteX7389" fmla="*/ 466778 w 808720"/>
                  <a:gd name="connsiteY7389" fmla="*/ 5873 h 1047182"/>
                  <a:gd name="connsiteX7390" fmla="*/ 454226 w 808720"/>
                  <a:gd name="connsiteY7390" fmla="*/ 5532 h 1047182"/>
                  <a:gd name="connsiteX7391" fmla="*/ 458288 w 808720"/>
                  <a:gd name="connsiteY7391" fmla="*/ 5888 h 1047182"/>
                  <a:gd name="connsiteX7392" fmla="*/ 454474 w 808720"/>
                  <a:gd name="connsiteY7392" fmla="*/ 6218 h 1047182"/>
                  <a:gd name="connsiteX7393" fmla="*/ 453130 w 808720"/>
                  <a:gd name="connsiteY7393" fmla="*/ 6218 h 1047182"/>
                  <a:gd name="connsiteX7394" fmla="*/ 450645 w 808720"/>
                  <a:gd name="connsiteY7394" fmla="*/ 6549 h 1047182"/>
                  <a:gd name="connsiteX7395" fmla="*/ 440361 w 808720"/>
                  <a:gd name="connsiteY7395" fmla="*/ 7439 h 1047182"/>
                  <a:gd name="connsiteX7396" fmla="*/ 462793 w 808720"/>
                  <a:gd name="connsiteY7396" fmla="*/ 5498 h 1047182"/>
                  <a:gd name="connsiteX7397" fmla="*/ 464028 w 808720"/>
                  <a:gd name="connsiteY7397" fmla="*/ 5614 h 1047182"/>
                  <a:gd name="connsiteX7398" fmla="*/ 459823 w 808720"/>
                  <a:gd name="connsiteY7398" fmla="*/ 6022 h 1047182"/>
                  <a:gd name="connsiteX7399" fmla="*/ 458288 w 808720"/>
                  <a:gd name="connsiteY7399" fmla="*/ 5888 h 1047182"/>
                  <a:gd name="connsiteX7400" fmla="*/ 486972 w 808720"/>
                  <a:gd name="connsiteY7400" fmla="*/ 5400 h 1047182"/>
                  <a:gd name="connsiteX7401" fmla="*/ 502830 w 808720"/>
                  <a:gd name="connsiteY7401" fmla="*/ 5820 h 1047182"/>
                  <a:gd name="connsiteX7402" fmla="*/ 506150 w 808720"/>
                  <a:gd name="connsiteY7402" fmla="*/ 6182 h 1047182"/>
                  <a:gd name="connsiteX7403" fmla="*/ 506533 w 808720"/>
                  <a:gd name="connsiteY7403" fmla="*/ 6244 h 1047182"/>
                  <a:gd name="connsiteX7404" fmla="*/ 506135 w 808720"/>
                  <a:gd name="connsiteY7404" fmla="*/ 6281 h 1047182"/>
                  <a:gd name="connsiteX7405" fmla="*/ 504630 w 808720"/>
                  <a:gd name="connsiteY7405" fmla="*/ 6232 h 1047182"/>
                  <a:gd name="connsiteX7406" fmla="*/ 504668 w 808720"/>
                  <a:gd name="connsiteY7406" fmla="*/ 6218 h 1047182"/>
                  <a:gd name="connsiteX7407" fmla="*/ 504353 w 808720"/>
                  <a:gd name="connsiteY7407" fmla="*/ 6222 h 1047182"/>
                  <a:gd name="connsiteX7408" fmla="*/ 495896 w 808720"/>
                  <a:gd name="connsiteY7408" fmla="*/ 5943 h 1047182"/>
                  <a:gd name="connsiteX7409" fmla="*/ 494811 w 808720"/>
                  <a:gd name="connsiteY7409" fmla="*/ 6071 h 1047182"/>
                  <a:gd name="connsiteX7410" fmla="*/ 486986 w 808720"/>
                  <a:gd name="connsiteY7410" fmla="*/ 5404 h 1047182"/>
                  <a:gd name="connsiteX7411" fmla="*/ 485440 w 808720"/>
                  <a:gd name="connsiteY7411" fmla="*/ 5360 h 1047182"/>
                  <a:gd name="connsiteX7412" fmla="*/ 486937 w 808720"/>
                  <a:gd name="connsiteY7412" fmla="*/ 5399 h 1047182"/>
                  <a:gd name="connsiteX7413" fmla="*/ 486986 w 808720"/>
                  <a:gd name="connsiteY7413" fmla="*/ 5404 h 1047182"/>
                  <a:gd name="connsiteX7414" fmla="*/ 490441 w 808720"/>
                  <a:gd name="connsiteY7414" fmla="*/ 6218 h 1047182"/>
                  <a:gd name="connsiteX7415" fmla="*/ 480544 w 808720"/>
                  <a:gd name="connsiteY7415" fmla="*/ 6218 h 1047182"/>
                  <a:gd name="connsiteX7416" fmla="*/ 486247 w 808720"/>
                  <a:gd name="connsiteY7416" fmla="*/ 5340 h 1047182"/>
                  <a:gd name="connsiteX7417" fmla="*/ 486773 w 808720"/>
                  <a:gd name="connsiteY7417" fmla="*/ 5354 h 1047182"/>
                  <a:gd name="connsiteX7418" fmla="*/ 486972 w 808720"/>
                  <a:gd name="connsiteY7418" fmla="*/ 5400 h 1047182"/>
                  <a:gd name="connsiteX7419" fmla="*/ 486937 w 808720"/>
                  <a:gd name="connsiteY7419" fmla="*/ 5399 h 1047182"/>
                  <a:gd name="connsiteX7420" fmla="*/ 486623 w 808720"/>
                  <a:gd name="connsiteY7420" fmla="*/ 5318 h 1047182"/>
                  <a:gd name="connsiteX7421" fmla="*/ 501463 w 808720"/>
                  <a:gd name="connsiteY7421" fmla="*/ 5671 h 1047182"/>
                  <a:gd name="connsiteX7422" fmla="*/ 501938 w 808720"/>
                  <a:gd name="connsiteY7422" fmla="*/ 5723 h 1047182"/>
                  <a:gd name="connsiteX7423" fmla="*/ 486773 w 808720"/>
                  <a:gd name="connsiteY7423" fmla="*/ 5354 h 1047182"/>
                  <a:gd name="connsiteX7424" fmla="*/ 484952 w 808720"/>
                  <a:gd name="connsiteY7424" fmla="*/ 5309 h 1047182"/>
                  <a:gd name="connsiteX7425" fmla="*/ 485635 w 808720"/>
                  <a:gd name="connsiteY7425" fmla="*/ 5326 h 1047182"/>
                  <a:gd name="connsiteX7426" fmla="*/ 485440 w 808720"/>
                  <a:gd name="connsiteY7426" fmla="*/ 5360 h 1047182"/>
                  <a:gd name="connsiteX7427" fmla="*/ 484789 w 808720"/>
                  <a:gd name="connsiteY7427" fmla="*/ 5342 h 1047182"/>
                  <a:gd name="connsiteX7428" fmla="*/ 485778 w 808720"/>
                  <a:gd name="connsiteY7428" fmla="*/ 5300 h 1047182"/>
                  <a:gd name="connsiteX7429" fmla="*/ 486247 w 808720"/>
                  <a:gd name="connsiteY7429" fmla="*/ 5340 h 1047182"/>
                  <a:gd name="connsiteX7430" fmla="*/ 485635 w 808720"/>
                  <a:gd name="connsiteY7430" fmla="*/ 5326 h 1047182"/>
                  <a:gd name="connsiteX7431" fmla="*/ 485738 w 808720"/>
                  <a:gd name="connsiteY7431" fmla="*/ 5297 h 1047182"/>
                  <a:gd name="connsiteX7432" fmla="*/ 485790 w 808720"/>
                  <a:gd name="connsiteY7432" fmla="*/ 5298 h 1047182"/>
                  <a:gd name="connsiteX7433" fmla="*/ 485778 w 808720"/>
                  <a:gd name="connsiteY7433" fmla="*/ 5300 h 1047182"/>
                  <a:gd name="connsiteX7434" fmla="*/ 485223 w 808720"/>
                  <a:gd name="connsiteY7434" fmla="*/ 5253 h 1047182"/>
                  <a:gd name="connsiteX7435" fmla="*/ 485738 w 808720"/>
                  <a:gd name="connsiteY7435" fmla="*/ 5297 h 1047182"/>
                  <a:gd name="connsiteX7436" fmla="*/ 485085 w 808720"/>
                  <a:gd name="connsiteY7436" fmla="*/ 5281 h 1047182"/>
                  <a:gd name="connsiteX7437" fmla="*/ 480890 w 808720"/>
                  <a:gd name="connsiteY7437" fmla="*/ 5239 h 1047182"/>
                  <a:gd name="connsiteX7438" fmla="*/ 484789 w 808720"/>
                  <a:gd name="connsiteY7438" fmla="*/ 5342 h 1047182"/>
                  <a:gd name="connsiteX7439" fmla="*/ 480544 w 808720"/>
                  <a:gd name="connsiteY7439" fmla="*/ 6218 h 1047182"/>
                  <a:gd name="connsiteX7440" fmla="*/ 471771 w 808720"/>
                  <a:gd name="connsiteY7440" fmla="*/ 6218 h 1047182"/>
                  <a:gd name="connsiteX7441" fmla="*/ 478351 w 808720"/>
                  <a:gd name="connsiteY7441" fmla="*/ 5395 h 1047182"/>
                  <a:gd name="connsiteX7442" fmla="*/ 486220 w 808720"/>
                  <a:gd name="connsiteY7442" fmla="*/ 5223 h 1047182"/>
                  <a:gd name="connsiteX7443" fmla="*/ 486623 w 808720"/>
                  <a:gd name="connsiteY7443" fmla="*/ 5318 h 1047182"/>
                  <a:gd name="connsiteX7444" fmla="*/ 485790 w 808720"/>
                  <a:gd name="connsiteY7444" fmla="*/ 5298 h 1047182"/>
                  <a:gd name="connsiteX7445" fmla="*/ 481565 w 808720"/>
                  <a:gd name="connsiteY7445" fmla="*/ 5198 h 1047182"/>
                  <a:gd name="connsiteX7446" fmla="*/ 485085 w 808720"/>
                  <a:gd name="connsiteY7446" fmla="*/ 5281 h 1047182"/>
                  <a:gd name="connsiteX7447" fmla="*/ 484952 w 808720"/>
                  <a:gd name="connsiteY7447" fmla="*/ 5309 h 1047182"/>
                  <a:gd name="connsiteX7448" fmla="*/ 481231 w 808720"/>
                  <a:gd name="connsiteY7448" fmla="*/ 5218 h 1047182"/>
                  <a:gd name="connsiteX7449" fmla="*/ 478164 w 808720"/>
                  <a:gd name="connsiteY7449" fmla="*/ 5143 h 1047182"/>
                  <a:gd name="connsiteX7450" fmla="*/ 481231 w 808720"/>
                  <a:gd name="connsiteY7450" fmla="*/ 5218 h 1047182"/>
                  <a:gd name="connsiteX7451" fmla="*/ 480890 w 808720"/>
                  <a:gd name="connsiteY7451" fmla="*/ 5239 h 1047182"/>
                  <a:gd name="connsiteX7452" fmla="*/ 478002 w 808720"/>
                  <a:gd name="connsiteY7452" fmla="*/ 5163 h 1047182"/>
                  <a:gd name="connsiteX7453" fmla="*/ 477108 w 808720"/>
                  <a:gd name="connsiteY7453" fmla="*/ 5139 h 1047182"/>
                  <a:gd name="connsiteX7454" fmla="*/ 478002 w 808720"/>
                  <a:gd name="connsiteY7454" fmla="*/ 5163 h 1047182"/>
                  <a:gd name="connsiteX7455" fmla="*/ 469710 w 808720"/>
                  <a:gd name="connsiteY7455" fmla="*/ 6150 h 1047182"/>
                  <a:gd name="connsiteX7456" fmla="*/ 469272 w 808720"/>
                  <a:gd name="connsiteY7456" fmla="*/ 6108 h 1047182"/>
                  <a:gd name="connsiteX7457" fmla="*/ 470149 w 808720"/>
                  <a:gd name="connsiteY7457" fmla="*/ 5988 h 1047182"/>
                  <a:gd name="connsiteX7458" fmla="*/ 524021 w 808720"/>
                  <a:gd name="connsiteY7458" fmla="*/ 5056 h 1047182"/>
                  <a:gd name="connsiteX7459" fmla="*/ 524216 w 808720"/>
                  <a:gd name="connsiteY7459" fmla="*/ 5193 h 1047182"/>
                  <a:gd name="connsiteX7460" fmla="*/ 522731 w 808720"/>
                  <a:gd name="connsiteY7460" fmla="*/ 5749 h 1047182"/>
                  <a:gd name="connsiteX7461" fmla="*/ 522560 w 808720"/>
                  <a:gd name="connsiteY7461" fmla="*/ 5640 h 1047182"/>
                  <a:gd name="connsiteX7462" fmla="*/ 473718 w 808720"/>
                  <a:gd name="connsiteY7462" fmla="*/ 5047 h 1047182"/>
                  <a:gd name="connsiteX7463" fmla="*/ 472060 w 808720"/>
                  <a:gd name="connsiteY7463" fmla="*/ 5270 h 1047182"/>
                  <a:gd name="connsiteX7464" fmla="*/ 466428 w 808720"/>
                  <a:gd name="connsiteY7464" fmla="*/ 5840 h 1047182"/>
                  <a:gd name="connsiteX7465" fmla="*/ 464028 w 808720"/>
                  <a:gd name="connsiteY7465" fmla="*/ 5614 h 1047182"/>
                  <a:gd name="connsiteX7466" fmla="*/ 466288 w 808720"/>
                  <a:gd name="connsiteY7466" fmla="*/ 5395 h 1047182"/>
                  <a:gd name="connsiteX7467" fmla="*/ 475703 w 808720"/>
                  <a:gd name="connsiteY7467" fmla="*/ 4993 h 1047182"/>
                  <a:gd name="connsiteX7468" fmla="*/ 468984 w 808720"/>
                  <a:gd name="connsiteY7468" fmla="*/ 6081 h 1047182"/>
                  <a:gd name="connsiteX7469" fmla="*/ 467685 w 808720"/>
                  <a:gd name="connsiteY7469" fmla="*/ 5959 h 1047182"/>
                  <a:gd name="connsiteX7470" fmla="*/ 473054 w 808720"/>
                  <a:gd name="connsiteY7470" fmla="*/ 5254 h 1047182"/>
                  <a:gd name="connsiteX7471" fmla="*/ 524773 w 808720"/>
                  <a:gd name="connsiteY7471" fmla="*/ 4983 h 1047182"/>
                  <a:gd name="connsiteX7472" fmla="*/ 526228 w 808720"/>
                  <a:gd name="connsiteY7472" fmla="*/ 6224 h 1047182"/>
                  <a:gd name="connsiteX7473" fmla="*/ 525696 w 808720"/>
                  <a:gd name="connsiteY7473" fmla="*/ 6233 h 1047182"/>
                  <a:gd name="connsiteX7474" fmla="*/ 524216 w 808720"/>
                  <a:gd name="connsiteY7474" fmla="*/ 5193 h 1047182"/>
                  <a:gd name="connsiteX7475" fmla="*/ 475137 w 808720"/>
                  <a:gd name="connsiteY7475" fmla="*/ 4981 h 1047182"/>
                  <a:gd name="connsiteX7476" fmla="*/ 473054 w 808720"/>
                  <a:gd name="connsiteY7476" fmla="*/ 5254 h 1047182"/>
                  <a:gd name="connsiteX7477" fmla="*/ 469729 w 808720"/>
                  <a:gd name="connsiteY7477" fmla="*/ 5582 h 1047182"/>
                  <a:gd name="connsiteX7478" fmla="*/ 472060 w 808720"/>
                  <a:gd name="connsiteY7478" fmla="*/ 5270 h 1047182"/>
                  <a:gd name="connsiteX7479" fmla="*/ 474715 w 808720"/>
                  <a:gd name="connsiteY7479" fmla="*/ 5000 h 1047182"/>
                  <a:gd name="connsiteX7480" fmla="*/ 485171 w 808720"/>
                  <a:gd name="connsiteY7480" fmla="*/ 4976 h 1047182"/>
                  <a:gd name="connsiteX7481" fmla="*/ 485823 w 808720"/>
                  <a:gd name="connsiteY7481" fmla="*/ 5129 h 1047182"/>
                  <a:gd name="connsiteX7482" fmla="*/ 485223 w 808720"/>
                  <a:gd name="connsiteY7482" fmla="*/ 5253 h 1047182"/>
                  <a:gd name="connsiteX7483" fmla="*/ 483314 w 808720"/>
                  <a:gd name="connsiteY7483" fmla="*/ 5090 h 1047182"/>
                  <a:gd name="connsiteX7484" fmla="*/ 476446 w 808720"/>
                  <a:gd name="connsiteY7484" fmla="*/ 4919 h 1047182"/>
                  <a:gd name="connsiteX7485" fmla="*/ 475703 w 808720"/>
                  <a:gd name="connsiteY7485" fmla="*/ 4993 h 1047182"/>
                  <a:gd name="connsiteX7486" fmla="*/ 476037 w 808720"/>
                  <a:gd name="connsiteY7486" fmla="*/ 4939 h 1047182"/>
                  <a:gd name="connsiteX7487" fmla="*/ 476688 w 808720"/>
                  <a:gd name="connsiteY7487" fmla="*/ 4896 h 1047182"/>
                  <a:gd name="connsiteX7488" fmla="*/ 476577 w 808720"/>
                  <a:gd name="connsiteY7488" fmla="*/ 4913 h 1047182"/>
                  <a:gd name="connsiteX7489" fmla="*/ 476446 w 808720"/>
                  <a:gd name="connsiteY7489" fmla="*/ 4919 h 1047182"/>
                  <a:gd name="connsiteX7490" fmla="*/ 476662 w 808720"/>
                  <a:gd name="connsiteY7490" fmla="*/ 4837 h 1047182"/>
                  <a:gd name="connsiteX7491" fmla="*/ 476037 w 808720"/>
                  <a:gd name="connsiteY7491" fmla="*/ 4939 h 1047182"/>
                  <a:gd name="connsiteX7492" fmla="*/ 475137 w 808720"/>
                  <a:gd name="connsiteY7492" fmla="*/ 4981 h 1047182"/>
                  <a:gd name="connsiteX7493" fmla="*/ 475906 w 808720"/>
                  <a:gd name="connsiteY7493" fmla="*/ 4880 h 1047182"/>
                  <a:gd name="connsiteX7494" fmla="*/ 476249 w 808720"/>
                  <a:gd name="connsiteY7494" fmla="*/ 4845 h 1047182"/>
                  <a:gd name="connsiteX7495" fmla="*/ 477422 w 808720"/>
                  <a:gd name="connsiteY7495" fmla="*/ 4823 h 1047182"/>
                  <a:gd name="connsiteX7496" fmla="*/ 476688 w 808720"/>
                  <a:gd name="connsiteY7496" fmla="*/ 4896 h 1047182"/>
                  <a:gd name="connsiteX7497" fmla="*/ 477103 w 808720"/>
                  <a:gd name="connsiteY7497" fmla="*/ 4829 h 1047182"/>
                  <a:gd name="connsiteX7498" fmla="*/ 479688 w 808720"/>
                  <a:gd name="connsiteY7498" fmla="*/ 4781 h 1047182"/>
                  <a:gd name="connsiteX7499" fmla="*/ 483314 w 808720"/>
                  <a:gd name="connsiteY7499" fmla="*/ 5090 h 1047182"/>
                  <a:gd name="connsiteX7500" fmla="*/ 481565 w 808720"/>
                  <a:gd name="connsiteY7500" fmla="*/ 5198 h 1047182"/>
                  <a:gd name="connsiteX7501" fmla="*/ 478351 w 808720"/>
                  <a:gd name="connsiteY7501" fmla="*/ 5121 h 1047182"/>
                  <a:gd name="connsiteX7502" fmla="*/ 478164 w 808720"/>
                  <a:gd name="connsiteY7502" fmla="*/ 5143 h 1047182"/>
                  <a:gd name="connsiteX7503" fmla="*/ 477254 w 808720"/>
                  <a:gd name="connsiteY7503" fmla="*/ 5121 h 1047182"/>
                  <a:gd name="connsiteX7504" fmla="*/ 477108 w 808720"/>
                  <a:gd name="connsiteY7504" fmla="*/ 5139 h 1047182"/>
                  <a:gd name="connsiteX7505" fmla="*/ 476432 w 808720"/>
                  <a:gd name="connsiteY7505" fmla="*/ 5121 h 1047182"/>
                  <a:gd name="connsiteX7506" fmla="*/ 470149 w 808720"/>
                  <a:gd name="connsiteY7506" fmla="*/ 5988 h 1047182"/>
                  <a:gd name="connsiteX7507" fmla="*/ 469208 w 808720"/>
                  <a:gd name="connsiteY7507" fmla="*/ 6102 h 1047182"/>
                  <a:gd name="connsiteX7508" fmla="*/ 469176 w 808720"/>
                  <a:gd name="connsiteY7508" fmla="*/ 6099 h 1047182"/>
                  <a:gd name="connsiteX7509" fmla="*/ 476577 w 808720"/>
                  <a:gd name="connsiteY7509" fmla="*/ 4913 h 1047182"/>
                  <a:gd name="connsiteX7510" fmla="*/ 479226 w 808720"/>
                  <a:gd name="connsiteY7510" fmla="*/ 4789 h 1047182"/>
                  <a:gd name="connsiteX7511" fmla="*/ 488958 w 808720"/>
                  <a:gd name="connsiteY7511" fmla="*/ 4743 h 1047182"/>
                  <a:gd name="connsiteX7512" fmla="*/ 486220 w 808720"/>
                  <a:gd name="connsiteY7512" fmla="*/ 5223 h 1047182"/>
                  <a:gd name="connsiteX7513" fmla="*/ 485823 w 808720"/>
                  <a:gd name="connsiteY7513" fmla="*/ 5129 h 1047182"/>
                  <a:gd name="connsiteX7514" fmla="*/ 487159 w 808720"/>
                  <a:gd name="connsiteY7514" fmla="*/ 4854 h 1047182"/>
                  <a:gd name="connsiteX7515" fmla="*/ 478704 w 808720"/>
                  <a:gd name="connsiteY7515" fmla="*/ 4697 h 1047182"/>
                  <a:gd name="connsiteX7516" fmla="*/ 479590 w 808720"/>
                  <a:gd name="connsiteY7516" fmla="*/ 4772 h 1047182"/>
                  <a:gd name="connsiteX7517" fmla="*/ 479226 w 808720"/>
                  <a:gd name="connsiteY7517" fmla="*/ 4789 h 1047182"/>
                  <a:gd name="connsiteX7518" fmla="*/ 477422 w 808720"/>
                  <a:gd name="connsiteY7518" fmla="*/ 4823 h 1047182"/>
                  <a:gd name="connsiteX7519" fmla="*/ 478166 w 808720"/>
                  <a:gd name="connsiteY7519" fmla="*/ 4651 h 1047182"/>
                  <a:gd name="connsiteX7520" fmla="*/ 478199 w 808720"/>
                  <a:gd name="connsiteY7520" fmla="*/ 4653 h 1047182"/>
                  <a:gd name="connsiteX7521" fmla="*/ 477103 w 808720"/>
                  <a:gd name="connsiteY7521" fmla="*/ 4829 h 1047182"/>
                  <a:gd name="connsiteX7522" fmla="*/ 476662 w 808720"/>
                  <a:gd name="connsiteY7522" fmla="*/ 4837 h 1047182"/>
                  <a:gd name="connsiteX7523" fmla="*/ 477226 w 808720"/>
                  <a:gd name="connsiteY7523" fmla="*/ 4746 h 1047182"/>
                  <a:gd name="connsiteX7524" fmla="*/ 488297 w 808720"/>
                  <a:gd name="connsiteY7524" fmla="*/ 4619 h 1047182"/>
                  <a:gd name="connsiteX7525" fmla="*/ 487159 w 808720"/>
                  <a:gd name="connsiteY7525" fmla="*/ 4854 h 1047182"/>
                  <a:gd name="connsiteX7526" fmla="*/ 485171 w 808720"/>
                  <a:gd name="connsiteY7526" fmla="*/ 4976 h 1047182"/>
                  <a:gd name="connsiteX7527" fmla="*/ 483999 w 808720"/>
                  <a:gd name="connsiteY7527" fmla="*/ 4700 h 1047182"/>
                  <a:gd name="connsiteX7528" fmla="*/ 483525 w 808720"/>
                  <a:gd name="connsiteY7528" fmla="*/ 4588 h 1047182"/>
                  <a:gd name="connsiteX7529" fmla="*/ 483999 w 808720"/>
                  <a:gd name="connsiteY7529" fmla="*/ 4700 h 1047182"/>
                  <a:gd name="connsiteX7530" fmla="*/ 479688 w 808720"/>
                  <a:gd name="connsiteY7530" fmla="*/ 4781 h 1047182"/>
                  <a:gd name="connsiteX7531" fmla="*/ 479590 w 808720"/>
                  <a:gd name="connsiteY7531" fmla="*/ 4772 h 1047182"/>
                  <a:gd name="connsiteX7532" fmla="*/ 477254 w 808720"/>
                  <a:gd name="connsiteY7532" fmla="*/ 4573 h 1047182"/>
                  <a:gd name="connsiteX7533" fmla="*/ 477936 w 808720"/>
                  <a:gd name="connsiteY7533" fmla="*/ 4631 h 1047182"/>
                  <a:gd name="connsiteX7534" fmla="*/ 477226 w 808720"/>
                  <a:gd name="connsiteY7534" fmla="*/ 4746 h 1047182"/>
                  <a:gd name="connsiteX7535" fmla="*/ 476249 w 808720"/>
                  <a:gd name="connsiteY7535" fmla="*/ 4845 h 1047182"/>
                  <a:gd name="connsiteX7536" fmla="*/ 476158 w 808720"/>
                  <a:gd name="connsiteY7536" fmla="*/ 4847 h 1047182"/>
                  <a:gd name="connsiteX7537" fmla="*/ 475906 w 808720"/>
                  <a:gd name="connsiteY7537" fmla="*/ 4880 h 1047182"/>
                  <a:gd name="connsiteX7538" fmla="*/ 474715 w 808720"/>
                  <a:gd name="connsiteY7538" fmla="*/ 5000 h 1047182"/>
                  <a:gd name="connsiteX7539" fmla="*/ 473718 w 808720"/>
                  <a:gd name="connsiteY7539" fmla="*/ 5047 h 1047182"/>
                  <a:gd name="connsiteX7540" fmla="*/ 491291 w 808720"/>
                  <a:gd name="connsiteY7540" fmla="*/ 4563 h 1047182"/>
                  <a:gd name="connsiteX7541" fmla="*/ 491507 w 808720"/>
                  <a:gd name="connsiteY7541" fmla="*/ 4586 h 1047182"/>
                  <a:gd name="connsiteX7542" fmla="*/ 488958 w 808720"/>
                  <a:gd name="connsiteY7542" fmla="*/ 4743 h 1047182"/>
                  <a:gd name="connsiteX7543" fmla="*/ 489830 w 808720"/>
                  <a:gd name="connsiteY7543" fmla="*/ 4590 h 1047182"/>
                  <a:gd name="connsiteX7544" fmla="*/ 526013 w 808720"/>
                  <a:gd name="connsiteY7544" fmla="*/ 4519 h 1047182"/>
                  <a:gd name="connsiteX7545" fmla="*/ 524773 w 808720"/>
                  <a:gd name="connsiteY7545" fmla="*/ 4983 h 1047182"/>
                  <a:gd name="connsiteX7546" fmla="*/ 524591 w 808720"/>
                  <a:gd name="connsiteY7546" fmla="*/ 4828 h 1047182"/>
                  <a:gd name="connsiteX7547" fmla="*/ 525229 w 808720"/>
                  <a:gd name="connsiteY7547" fmla="*/ 4573 h 1047182"/>
                  <a:gd name="connsiteX7548" fmla="*/ 495572 w 808720"/>
                  <a:gd name="connsiteY7548" fmla="*/ 4483 h 1047182"/>
                  <a:gd name="connsiteX7549" fmla="*/ 503234 w 808720"/>
                  <a:gd name="connsiteY7549" fmla="*/ 5714 h 1047182"/>
                  <a:gd name="connsiteX7550" fmla="*/ 501463 w 808720"/>
                  <a:gd name="connsiteY7550" fmla="*/ 5671 h 1047182"/>
                  <a:gd name="connsiteX7551" fmla="*/ 491507 w 808720"/>
                  <a:gd name="connsiteY7551" fmla="*/ 4586 h 1047182"/>
                  <a:gd name="connsiteX7552" fmla="*/ 492153 w 808720"/>
                  <a:gd name="connsiteY7552" fmla="*/ 4547 h 1047182"/>
                  <a:gd name="connsiteX7553" fmla="*/ 489511 w 808720"/>
                  <a:gd name="connsiteY7553" fmla="*/ 4369 h 1047182"/>
                  <a:gd name="connsiteX7554" fmla="*/ 490487 w 808720"/>
                  <a:gd name="connsiteY7554" fmla="*/ 4475 h 1047182"/>
                  <a:gd name="connsiteX7555" fmla="*/ 489830 w 808720"/>
                  <a:gd name="connsiteY7555" fmla="*/ 4590 h 1047182"/>
                  <a:gd name="connsiteX7556" fmla="*/ 488297 w 808720"/>
                  <a:gd name="connsiteY7556" fmla="*/ 4619 h 1047182"/>
                  <a:gd name="connsiteX7557" fmla="*/ 528598 w 808720"/>
                  <a:gd name="connsiteY7557" fmla="*/ 4341 h 1047182"/>
                  <a:gd name="connsiteX7558" fmla="*/ 527197 w 808720"/>
                  <a:gd name="connsiteY7558" fmla="*/ 6624 h 1047182"/>
                  <a:gd name="connsiteX7559" fmla="*/ 526600 w 808720"/>
                  <a:gd name="connsiteY7559" fmla="*/ 6218 h 1047182"/>
                  <a:gd name="connsiteX7560" fmla="*/ 526599 w 808720"/>
                  <a:gd name="connsiteY7560" fmla="*/ 6218 h 1047182"/>
                  <a:gd name="connsiteX7561" fmla="*/ 528467 w 808720"/>
                  <a:gd name="connsiteY7561" fmla="*/ 4350 h 1047182"/>
                  <a:gd name="connsiteX7562" fmla="*/ 503969 w 808720"/>
                  <a:gd name="connsiteY7562" fmla="*/ 4325 h 1047182"/>
                  <a:gd name="connsiteX7563" fmla="*/ 507980 w 808720"/>
                  <a:gd name="connsiteY7563" fmla="*/ 5827 h 1047182"/>
                  <a:gd name="connsiteX7564" fmla="*/ 507241 w 808720"/>
                  <a:gd name="connsiteY7564" fmla="*/ 5809 h 1047182"/>
                  <a:gd name="connsiteX7565" fmla="*/ 500291 w 808720"/>
                  <a:gd name="connsiteY7565" fmla="*/ 4394 h 1047182"/>
                  <a:gd name="connsiteX7566" fmla="*/ 505680 w 808720"/>
                  <a:gd name="connsiteY7566" fmla="*/ 4293 h 1047182"/>
                  <a:gd name="connsiteX7567" fmla="*/ 512143 w 808720"/>
                  <a:gd name="connsiteY7567" fmla="*/ 5714 h 1047182"/>
                  <a:gd name="connsiteX7568" fmla="*/ 510984 w 808720"/>
                  <a:gd name="connsiteY7568" fmla="*/ 5824 h 1047182"/>
                  <a:gd name="connsiteX7569" fmla="*/ 504441 w 808720"/>
                  <a:gd name="connsiteY7569" fmla="*/ 4316 h 1047182"/>
                  <a:gd name="connsiteX7570" fmla="*/ 489896 w 808720"/>
                  <a:gd name="connsiteY7570" fmla="*/ 4289 h 1047182"/>
                  <a:gd name="connsiteX7571" fmla="*/ 489511 w 808720"/>
                  <a:gd name="connsiteY7571" fmla="*/ 4369 h 1047182"/>
                  <a:gd name="connsiteX7572" fmla="*/ 489116 w 808720"/>
                  <a:gd name="connsiteY7572" fmla="*/ 4326 h 1047182"/>
                  <a:gd name="connsiteX7573" fmla="*/ 482234 w 808720"/>
                  <a:gd name="connsiteY7573" fmla="*/ 4284 h 1047182"/>
                  <a:gd name="connsiteX7574" fmla="*/ 482427 w 808720"/>
                  <a:gd name="connsiteY7574" fmla="*/ 4329 h 1047182"/>
                  <a:gd name="connsiteX7575" fmla="*/ 478704 w 808720"/>
                  <a:gd name="connsiteY7575" fmla="*/ 4697 h 1047182"/>
                  <a:gd name="connsiteX7576" fmla="*/ 478199 w 808720"/>
                  <a:gd name="connsiteY7576" fmla="*/ 4653 h 1047182"/>
                  <a:gd name="connsiteX7577" fmla="*/ 478300 w 808720"/>
                  <a:gd name="connsiteY7577" fmla="*/ 4637 h 1047182"/>
                  <a:gd name="connsiteX7578" fmla="*/ 481641 w 808720"/>
                  <a:gd name="connsiteY7578" fmla="*/ 4298 h 1047182"/>
                  <a:gd name="connsiteX7579" fmla="*/ 487724 w 808720"/>
                  <a:gd name="connsiteY7579" fmla="*/ 4174 h 1047182"/>
                  <a:gd name="connsiteX7580" fmla="*/ 489116 w 808720"/>
                  <a:gd name="connsiteY7580" fmla="*/ 4326 h 1047182"/>
                  <a:gd name="connsiteX7581" fmla="*/ 483525 w 808720"/>
                  <a:gd name="connsiteY7581" fmla="*/ 4588 h 1047182"/>
                  <a:gd name="connsiteX7582" fmla="*/ 482427 w 808720"/>
                  <a:gd name="connsiteY7582" fmla="*/ 4329 h 1047182"/>
                  <a:gd name="connsiteX7583" fmla="*/ 482737 w 808720"/>
                  <a:gd name="connsiteY7583" fmla="*/ 4298 h 1047182"/>
                  <a:gd name="connsiteX7584" fmla="*/ 460110 w 808720"/>
                  <a:gd name="connsiteY7584" fmla="*/ 4160 h 1047182"/>
                  <a:gd name="connsiteX7585" fmla="*/ 430147 w 808720"/>
                  <a:gd name="connsiteY7585" fmla="*/ 8220 h 1047182"/>
                  <a:gd name="connsiteX7586" fmla="*/ 418528 w 808720"/>
                  <a:gd name="connsiteY7586" fmla="*/ 9038 h 1047182"/>
                  <a:gd name="connsiteX7587" fmla="*/ 450937 w 808720"/>
                  <a:gd name="connsiteY7587" fmla="*/ 4299 h 1047182"/>
                  <a:gd name="connsiteX7588" fmla="*/ 498980 w 808720"/>
                  <a:gd name="connsiteY7588" fmla="*/ 4127 h 1047182"/>
                  <a:gd name="connsiteX7589" fmla="*/ 500291 w 808720"/>
                  <a:gd name="connsiteY7589" fmla="*/ 4394 h 1047182"/>
                  <a:gd name="connsiteX7590" fmla="*/ 495572 w 808720"/>
                  <a:gd name="connsiteY7590" fmla="*/ 4483 h 1047182"/>
                  <a:gd name="connsiteX7591" fmla="*/ 494915 w 808720"/>
                  <a:gd name="connsiteY7591" fmla="*/ 4377 h 1047182"/>
                  <a:gd name="connsiteX7592" fmla="*/ 493360 w 808720"/>
                  <a:gd name="connsiteY7592" fmla="*/ 4127 h 1047182"/>
                  <a:gd name="connsiteX7593" fmla="*/ 494915 w 808720"/>
                  <a:gd name="connsiteY7593" fmla="*/ 4377 h 1047182"/>
                  <a:gd name="connsiteX7594" fmla="*/ 492153 w 808720"/>
                  <a:gd name="connsiteY7594" fmla="*/ 4547 h 1047182"/>
                  <a:gd name="connsiteX7595" fmla="*/ 491291 w 808720"/>
                  <a:gd name="connsiteY7595" fmla="*/ 4563 h 1047182"/>
                  <a:gd name="connsiteX7596" fmla="*/ 490487 w 808720"/>
                  <a:gd name="connsiteY7596" fmla="*/ 4475 h 1047182"/>
                  <a:gd name="connsiteX7597" fmla="*/ 492149 w 808720"/>
                  <a:gd name="connsiteY7597" fmla="*/ 4184 h 1047182"/>
                  <a:gd name="connsiteX7598" fmla="*/ 481356 w 808720"/>
                  <a:gd name="connsiteY7598" fmla="*/ 4077 h 1047182"/>
                  <a:gd name="connsiteX7599" fmla="*/ 481534 w 808720"/>
                  <a:gd name="connsiteY7599" fmla="*/ 4119 h 1047182"/>
                  <a:gd name="connsiteX7600" fmla="*/ 478300 w 808720"/>
                  <a:gd name="connsiteY7600" fmla="*/ 4637 h 1047182"/>
                  <a:gd name="connsiteX7601" fmla="*/ 478166 w 808720"/>
                  <a:gd name="connsiteY7601" fmla="*/ 4651 h 1047182"/>
                  <a:gd name="connsiteX7602" fmla="*/ 477936 w 808720"/>
                  <a:gd name="connsiteY7602" fmla="*/ 4631 h 1047182"/>
                  <a:gd name="connsiteX7603" fmla="*/ 490990 w 808720"/>
                  <a:gd name="connsiteY7603" fmla="*/ 4064 h 1047182"/>
                  <a:gd name="connsiteX7604" fmla="*/ 490830 w 808720"/>
                  <a:gd name="connsiteY7604" fmla="*/ 4097 h 1047182"/>
                  <a:gd name="connsiteX7605" fmla="*/ 487724 w 808720"/>
                  <a:gd name="connsiteY7605" fmla="*/ 4174 h 1047182"/>
                  <a:gd name="connsiteX7606" fmla="*/ 487513 w 808720"/>
                  <a:gd name="connsiteY7606" fmla="*/ 4151 h 1047182"/>
                  <a:gd name="connsiteX7607" fmla="*/ 492947 w 808720"/>
                  <a:gd name="connsiteY7607" fmla="*/ 4044 h 1047182"/>
                  <a:gd name="connsiteX7608" fmla="*/ 492149 w 808720"/>
                  <a:gd name="connsiteY7608" fmla="*/ 4184 h 1047182"/>
                  <a:gd name="connsiteX7609" fmla="*/ 489896 w 808720"/>
                  <a:gd name="connsiteY7609" fmla="*/ 4289 h 1047182"/>
                  <a:gd name="connsiteX7610" fmla="*/ 490830 w 808720"/>
                  <a:gd name="connsiteY7610" fmla="*/ 4097 h 1047182"/>
                  <a:gd name="connsiteX7611" fmla="*/ 520020 w 808720"/>
                  <a:gd name="connsiteY7611" fmla="*/ 4024 h 1047182"/>
                  <a:gd name="connsiteX7612" fmla="*/ 521284 w 808720"/>
                  <a:gd name="connsiteY7612" fmla="*/ 4829 h 1047182"/>
                  <a:gd name="connsiteX7613" fmla="*/ 522560 w 808720"/>
                  <a:gd name="connsiteY7613" fmla="*/ 5640 h 1047182"/>
                  <a:gd name="connsiteX7614" fmla="*/ 521798 w 808720"/>
                  <a:gd name="connsiteY7614" fmla="*/ 5945 h 1047182"/>
                  <a:gd name="connsiteX7615" fmla="*/ 519636 w 808720"/>
                  <a:gd name="connsiteY7615" fmla="*/ 5005 h 1047182"/>
                  <a:gd name="connsiteX7616" fmla="*/ 517488 w 808720"/>
                  <a:gd name="connsiteY7616" fmla="*/ 4072 h 1047182"/>
                  <a:gd name="connsiteX7617" fmla="*/ 503151 w 808720"/>
                  <a:gd name="connsiteY7617" fmla="*/ 4019 h 1047182"/>
                  <a:gd name="connsiteX7618" fmla="*/ 504441 w 808720"/>
                  <a:gd name="connsiteY7618" fmla="*/ 4316 h 1047182"/>
                  <a:gd name="connsiteX7619" fmla="*/ 503969 w 808720"/>
                  <a:gd name="connsiteY7619" fmla="*/ 4325 h 1047182"/>
                  <a:gd name="connsiteX7620" fmla="*/ 502577 w 808720"/>
                  <a:gd name="connsiteY7620" fmla="*/ 3804 h 1047182"/>
                  <a:gd name="connsiteX7621" fmla="*/ 503151 w 808720"/>
                  <a:gd name="connsiteY7621" fmla="*/ 4019 h 1047182"/>
                  <a:gd name="connsiteX7622" fmla="*/ 502253 w 808720"/>
                  <a:gd name="connsiteY7622" fmla="*/ 3812 h 1047182"/>
                  <a:gd name="connsiteX7623" fmla="*/ 502133 w 808720"/>
                  <a:gd name="connsiteY7623" fmla="*/ 3785 h 1047182"/>
                  <a:gd name="connsiteX7624" fmla="*/ 502253 w 808720"/>
                  <a:gd name="connsiteY7624" fmla="*/ 3812 h 1047182"/>
                  <a:gd name="connsiteX7625" fmla="*/ 492947 w 808720"/>
                  <a:gd name="connsiteY7625" fmla="*/ 4044 h 1047182"/>
                  <a:gd name="connsiteX7626" fmla="*/ 493141 w 808720"/>
                  <a:gd name="connsiteY7626" fmla="*/ 4010 h 1047182"/>
                  <a:gd name="connsiteX7627" fmla="*/ 483834 w 808720"/>
                  <a:gd name="connsiteY7627" fmla="*/ 3750 h 1047182"/>
                  <a:gd name="connsiteX7628" fmla="*/ 487513 w 808720"/>
                  <a:gd name="connsiteY7628" fmla="*/ 4151 h 1047182"/>
                  <a:gd name="connsiteX7629" fmla="*/ 482234 w 808720"/>
                  <a:gd name="connsiteY7629" fmla="*/ 4284 h 1047182"/>
                  <a:gd name="connsiteX7630" fmla="*/ 481534 w 808720"/>
                  <a:gd name="connsiteY7630" fmla="*/ 4119 h 1047182"/>
                  <a:gd name="connsiteX7631" fmla="*/ 496800 w 808720"/>
                  <a:gd name="connsiteY7631" fmla="*/ 2866 h 1047182"/>
                  <a:gd name="connsiteX7632" fmla="*/ 499539 w 808720"/>
                  <a:gd name="connsiteY7632" fmla="*/ 2889 h 1047182"/>
                  <a:gd name="connsiteX7633" fmla="*/ 493141 w 808720"/>
                  <a:gd name="connsiteY7633" fmla="*/ 4010 h 1047182"/>
                  <a:gd name="connsiteX7634" fmla="*/ 490990 w 808720"/>
                  <a:gd name="connsiteY7634" fmla="*/ 4064 h 1047182"/>
                  <a:gd name="connsiteX7635" fmla="*/ 500314 w 808720"/>
                  <a:gd name="connsiteY7635" fmla="*/ 2753 h 1047182"/>
                  <a:gd name="connsiteX7636" fmla="*/ 514777 w 808720"/>
                  <a:gd name="connsiteY7636" fmla="*/ 2894 h 1047182"/>
                  <a:gd name="connsiteX7637" fmla="*/ 517488 w 808720"/>
                  <a:gd name="connsiteY7637" fmla="*/ 4072 h 1047182"/>
                  <a:gd name="connsiteX7638" fmla="*/ 505680 w 808720"/>
                  <a:gd name="connsiteY7638" fmla="*/ 4293 h 1047182"/>
                  <a:gd name="connsiteX7639" fmla="*/ 503366 w 808720"/>
                  <a:gd name="connsiteY7639" fmla="*/ 3785 h 1047182"/>
                  <a:gd name="connsiteX7640" fmla="*/ 502577 w 808720"/>
                  <a:gd name="connsiteY7640" fmla="*/ 3804 h 1047182"/>
                  <a:gd name="connsiteX7641" fmla="*/ 500145 w 808720"/>
                  <a:gd name="connsiteY7641" fmla="*/ 2894 h 1047182"/>
                  <a:gd name="connsiteX7642" fmla="*/ 499539 w 808720"/>
                  <a:gd name="connsiteY7642" fmla="*/ 2889 h 1047182"/>
                  <a:gd name="connsiteX7643" fmla="*/ 490139 w 808720"/>
                  <a:gd name="connsiteY7643" fmla="*/ 2654 h 1047182"/>
                  <a:gd name="connsiteX7644" fmla="*/ 497482 w 808720"/>
                  <a:gd name="connsiteY7644" fmla="*/ 2725 h 1047182"/>
                  <a:gd name="connsiteX7645" fmla="*/ 496800 w 808720"/>
                  <a:gd name="connsiteY7645" fmla="*/ 2866 h 1047182"/>
                  <a:gd name="connsiteX7646" fmla="*/ 489217 w 808720"/>
                  <a:gd name="connsiteY7646" fmla="*/ 2803 h 1047182"/>
                  <a:gd name="connsiteX7647" fmla="*/ 471223 w 808720"/>
                  <a:gd name="connsiteY7647" fmla="*/ 2654 h 1047182"/>
                  <a:gd name="connsiteX7648" fmla="*/ 489217 w 808720"/>
                  <a:gd name="connsiteY7648" fmla="*/ 2803 h 1047182"/>
                  <a:gd name="connsiteX7649" fmla="*/ 481356 w 808720"/>
                  <a:gd name="connsiteY7649" fmla="*/ 4077 h 1047182"/>
                  <a:gd name="connsiteX7650" fmla="*/ 480407 w 808720"/>
                  <a:gd name="connsiteY7650" fmla="*/ 3853 h 1047182"/>
                  <a:gd name="connsiteX7651" fmla="*/ 460110 w 808720"/>
                  <a:gd name="connsiteY7651" fmla="*/ 4160 h 1047182"/>
                  <a:gd name="connsiteX7652" fmla="*/ 533179 w 808720"/>
                  <a:gd name="connsiteY7652" fmla="*/ 1831 h 1047182"/>
                  <a:gd name="connsiteX7653" fmla="*/ 535322 w 808720"/>
                  <a:gd name="connsiteY7653" fmla="*/ 6225 h 1047182"/>
                  <a:gd name="connsiteX7654" fmla="*/ 534926 w 808720"/>
                  <a:gd name="connsiteY7654" fmla="*/ 6282 h 1047182"/>
                  <a:gd name="connsiteX7655" fmla="*/ 533179 w 808720"/>
                  <a:gd name="connsiteY7655" fmla="*/ 4024 h 1047182"/>
                  <a:gd name="connsiteX7656" fmla="*/ 528598 w 808720"/>
                  <a:gd name="connsiteY7656" fmla="*/ 4341 h 1047182"/>
                  <a:gd name="connsiteX7657" fmla="*/ 528792 w 808720"/>
                  <a:gd name="connsiteY7657" fmla="*/ 4024 h 1047182"/>
                  <a:gd name="connsiteX7658" fmla="*/ 528467 w 808720"/>
                  <a:gd name="connsiteY7658" fmla="*/ 4350 h 1047182"/>
                  <a:gd name="connsiteX7659" fmla="*/ 526013 w 808720"/>
                  <a:gd name="connsiteY7659" fmla="*/ 4519 h 1047182"/>
                  <a:gd name="connsiteX7660" fmla="*/ 526747 w 808720"/>
                  <a:gd name="connsiteY7660" fmla="*/ 4243 h 1047182"/>
                  <a:gd name="connsiteX7661" fmla="*/ 519712 w 808720"/>
                  <a:gd name="connsiteY7661" fmla="*/ 666 h 1047182"/>
                  <a:gd name="connsiteX7662" fmla="*/ 524223 w 808720"/>
                  <a:gd name="connsiteY7662" fmla="*/ 4514 h 1047182"/>
                  <a:gd name="connsiteX7663" fmla="*/ 524591 w 808720"/>
                  <a:gd name="connsiteY7663" fmla="*/ 4828 h 1047182"/>
                  <a:gd name="connsiteX7664" fmla="*/ 524021 w 808720"/>
                  <a:gd name="connsiteY7664" fmla="*/ 5056 h 1047182"/>
                  <a:gd name="connsiteX7665" fmla="*/ 523379 w 808720"/>
                  <a:gd name="connsiteY7665" fmla="*/ 4604 h 1047182"/>
                  <a:gd name="connsiteX7666" fmla="*/ 519095 w 808720"/>
                  <a:gd name="connsiteY7666" fmla="*/ 1592 h 1047182"/>
                  <a:gd name="connsiteX7667" fmla="*/ 507136 w 808720"/>
                  <a:gd name="connsiteY7667" fmla="*/ 1557 h 1047182"/>
                  <a:gd name="connsiteX7668" fmla="*/ 500314 w 808720"/>
                  <a:gd name="connsiteY7668" fmla="*/ 2753 h 1047182"/>
                  <a:gd name="connsiteX7669" fmla="*/ 497482 w 808720"/>
                  <a:gd name="connsiteY7669" fmla="*/ 2725 h 1047182"/>
                  <a:gd name="connsiteX7670" fmla="*/ 507136 w 808720"/>
                  <a:gd name="connsiteY7670" fmla="*/ 735 h 1047182"/>
                  <a:gd name="connsiteX7671" fmla="*/ 519712 w 808720"/>
                  <a:gd name="connsiteY7671" fmla="*/ 666 h 104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  <a:cxn ang="0">
                    <a:pos x="connsiteX984" y="connsiteY984"/>
                  </a:cxn>
                  <a:cxn ang="0">
                    <a:pos x="connsiteX985" y="connsiteY985"/>
                  </a:cxn>
                  <a:cxn ang="0">
                    <a:pos x="connsiteX986" y="connsiteY986"/>
                  </a:cxn>
                  <a:cxn ang="0">
                    <a:pos x="connsiteX987" y="connsiteY987"/>
                  </a:cxn>
                  <a:cxn ang="0">
                    <a:pos x="connsiteX988" y="connsiteY988"/>
                  </a:cxn>
                  <a:cxn ang="0">
                    <a:pos x="connsiteX989" y="connsiteY989"/>
                  </a:cxn>
                  <a:cxn ang="0">
                    <a:pos x="connsiteX990" y="connsiteY990"/>
                  </a:cxn>
                  <a:cxn ang="0">
                    <a:pos x="connsiteX991" y="connsiteY991"/>
                  </a:cxn>
                  <a:cxn ang="0">
                    <a:pos x="connsiteX992" y="connsiteY992"/>
                  </a:cxn>
                  <a:cxn ang="0">
                    <a:pos x="connsiteX993" y="connsiteY993"/>
                  </a:cxn>
                  <a:cxn ang="0">
                    <a:pos x="connsiteX994" y="connsiteY994"/>
                  </a:cxn>
                  <a:cxn ang="0">
                    <a:pos x="connsiteX995" y="connsiteY995"/>
                  </a:cxn>
                  <a:cxn ang="0">
                    <a:pos x="connsiteX996" y="connsiteY996"/>
                  </a:cxn>
                  <a:cxn ang="0">
                    <a:pos x="connsiteX997" y="connsiteY997"/>
                  </a:cxn>
                  <a:cxn ang="0">
                    <a:pos x="connsiteX998" y="connsiteY998"/>
                  </a:cxn>
                  <a:cxn ang="0">
                    <a:pos x="connsiteX999" y="connsiteY999"/>
                  </a:cxn>
                  <a:cxn ang="0">
                    <a:pos x="connsiteX1000" y="connsiteY1000"/>
                  </a:cxn>
                  <a:cxn ang="0">
                    <a:pos x="connsiteX1001" y="connsiteY1001"/>
                  </a:cxn>
                  <a:cxn ang="0">
                    <a:pos x="connsiteX1002" y="connsiteY1002"/>
                  </a:cxn>
                  <a:cxn ang="0">
                    <a:pos x="connsiteX1003" y="connsiteY1003"/>
                  </a:cxn>
                  <a:cxn ang="0">
                    <a:pos x="connsiteX1004" y="connsiteY1004"/>
                  </a:cxn>
                  <a:cxn ang="0">
                    <a:pos x="connsiteX1005" y="connsiteY1005"/>
                  </a:cxn>
                  <a:cxn ang="0">
                    <a:pos x="connsiteX1006" y="connsiteY1006"/>
                  </a:cxn>
                  <a:cxn ang="0">
                    <a:pos x="connsiteX1007" y="connsiteY1007"/>
                  </a:cxn>
                  <a:cxn ang="0">
                    <a:pos x="connsiteX1008" y="connsiteY1008"/>
                  </a:cxn>
                  <a:cxn ang="0">
                    <a:pos x="connsiteX1009" y="connsiteY1009"/>
                  </a:cxn>
                  <a:cxn ang="0">
                    <a:pos x="connsiteX1010" y="connsiteY1010"/>
                  </a:cxn>
                  <a:cxn ang="0">
                    <a:pos x="connsiteX1011" y="connsiteY1011"/>
                  </a:cxn>
                  <a:cxn ang="0">
                    <a:pos x="connsiteX1012" y="connsiteY1012"/>
                  </a:cxn>
                  <a:cxn ang="0">
                    <a:pos x="connsiteX1013" y="connsiteY1013"/>
                  </a:cxn>
                  <a:cxn ang="0">
                    <a:pos x="connsiteX1014" y="connsiteY1014"/>
                  </a:cxn>
                  <a:cxn ang="0">
                    <a:pos x="connsiteX1015" y="connsiteY1015"/>
                  </a:cxn>
                  <a:cxn ang="0">
                    <a:pos x="connsiteX1016" y="connsiteY1016"/>
                  </a:cxn>
                  <a:cxn ang="0">
                    <a:pos x="connsiteX1017" y="connsiteY1017"/>
                  </a:cxn>
                  <a:cxn ang="0">
                    <a:pos x="connsiteX1018" y="connsiteY1018"/>
                  </a:cxn>
                  <a:cxn ang="0">
                    <a:pos x="connsiteX1019" y="connsiteY1019"/>
                  </a:cxn>
                  <a:cxn ang="0">
                    <a:pos x="connsiteX1020" y="connsiteY1020"/>
                  </a:cxn>
                  <a:cxn ang="0">
                    <a:pos x="connsiteX1021" y="connsiteY1021"/>
                  </a:cxn>
                  <a:cxn ang="0">
                    <a:pos x="connsiteX1022" y="connsiteY1022"/>
                  </a:cxn>
                  <a:cxn ang="0">
                    <a:pos x="connsiteX1023" y="connsiteY1023"/>
                  </a:cxn>
                  <a:cxn ang="0">
                    <a:pos x="connsiteX1024" y="connsiteY1024"/>
                  </a:cxn>
                  <a:cxn ang="0">
                    <a:pos x="connsiteX1025" y="connsiteY1025"/>
                  </a:cxn>
                  <a:cxn ang="0">
                    <a:pos x="connsiteX1026" y="connsiteY1026"/>
                  </a:cxn>
                  <a:cxn ang="0">
                    <a:pos x="connsiteX1027" y="connsiteY1027"/>
                  </a:cxn>
                  <a:cxn ang="0">
                    <a:pos x="connsiteX1028" y="connsiteY1028"/>
                  </a:cxn>
                  <a:cxn ang="0">
                    <a:pos x="connsiteX1029" y="connsiteY1029"/>
                  </a:cxn>
                  <a:cxn ang="0">
                    <a:pos x="connsiteX1030" y="connsiteY1030"/>
                  </a:cxn>
                  <a:cxn ang="0">
                    <a:pos x="connsiteX1031" y="connsiteY1031"/>
                  </a:cxn>
                  <a:cxn ang="0">
                    <a:pos x="connsiteX1032" y="connsiteY1032"/>
                  </a:cxn>
                  <a:cxn ang="0">
                    <a:pos x="connsiteX1033" y="connsiteY1033"/>
                  </a:cxn>
                  <a:cxn ang="0">
                    <a:pos x="connsiteX1034" y="connsiteY1034"/>
                  </a:cxn>
                  <a:cxn ang="0">
                    <a:pos x="connsiteX1035" y="connsiteY1035"/>
                  </a:cxn>
                  <a:cxn ang="0">
                    <a:pos x="connsiteX1036" y="connsiteY1036"/>
                  </a:cxn>
                  <a:cxn ang="0">
                    <a:pos x="connsiteX1037" y="connsiteY1037"/>
                  </a:cxn>
                  <a:cxn ang="0">
                    <a:pos x="connsiteX1038" y="connsiteY1038"/>
                  </a:cxn>
                  <a:cxn ang="0">
                    <a:pos x="connsiteX1039" y="connsiteY1039"/>
                  </a:cxn>
                  <a:cxn ang="0">
                    <a:pos x="connsiteX1040" y="connsiteY1040"/>
                  </a:cxn>
                  <a:cxn ang="0">
                    <a:pos x="connsiteX1041" y="connsiteY1041"/>
                  </a:cxn>
                  <a:cxn ang="0">
                    <a:pos x="connsiteX1042" y="connsiteY1042"/>
                  </a:cxn>
                  <a:cxn ang="0">
                    <a:pos x="connsiteX1043" y="connsiteY1043"/>
                  </a:cxn>
                  <a:cxn ang="0">
                    <a:pos x="connsiteX1044" y="connsiteY1044"/>
                  </a:cxn>
                  <a:cxn ang="0">
                    <a:pos x="connsiteX1045" y="connsiteY1045"/>
                  </a:cxn>
                  <a:cxn ang="0">
                    <a:pos x="connsiteX1046" y="connsiteY1046"/>
                  </a:cxn>
                  <a:cxn ang="0">
                    <a:pos x="connsiteX1047" y="connsiteY1047"/>
                  </a:cxn>
                  <a:cxn ang="0">
                    <a:pos x="connsiteX1048" y="connsiteY1048"/>
                  </a:cxn>
                  <a:cxn ang="0">
                    <a:pos x="connsiteX1049" y="connsiteY1049"/>
                  </a:cxn>
                  <a:cxn ang="0">
                    <a:pos x="connsiteX1050" y="connsiteY1050"/>
                  </a:cxn>
                  <a:cxn ang="0">
                    <a:pos x="connsiteX1051" y="connsiteY1051"/>
                  </a:cxn>
                  <a:cxn ang="0">
                    <a:pos x="connsiteX1052" y="connsiteY1052"/>
                  </a:cxn>
                  <a:cxn ang="0">
                    <a:pos x="connsiteX1053" y="connsiteY1053"/>
                  </a:cxn>
                  <a:cxn ang="0">
                    <a:pos x="connsiteX1054" y="connsiteY1054"/>
                  </a:cxn>
                  <a:cxn ang="0">
                    <a:pos x="connsiteX1055" y="connsiteY1055"/>
                  </a:cxn>
                  <a:cxn ang="0">
                    <a:pos x="connsiteX1056" y="connsiteY1056"/>
                  </a:cxn>
                  <a:cxn ang="0">
                    <a:pos x="connsiteX1057" y="connsiteY1057"/>
                  </a:cxn>
                  <a:cxn ang="0">
                    <a:pos x="connsiteX1058" y="connsiteY1058"/>
                  </a:cxn>
                  <a:cxn ang="0">
                    <a:pos x="connsiteX1059" y="connsiteY1059"/>
                  </a:cxn>
                  <a:cxn ang="0">
                    <a:pos x="connsiteX1060" y="connsiteY1060"/>
                  </a:cxn>
                  <a:cxn ang="0">
                    <a:pos x="connsiteX1061" y="connsiteY1061"/>
                  </a:cxn>
                  <a:cxn ang="0">
                    <a:pos x="connsiteX1062" y="connsiteY1062"/>
                  </a:cxn>
                  <a:cxn ang="0">
                    <a:pos x="connsiteX1063" y="connsiteY1063"/>
                  </a:cxn>
                  <a:cxn ang="0">
                    <a:pos x="connsiteX1064" y="connsiteY1064"/>
                  </a:cxn>
                  <a:cxn ang="0">
                    <a:pos x="connsiteX1065" y="connsiteY1065"/>
                  </a:cxn>
                  <a:cxn ang="0">
                    <a:pos x="connsiteX1066" y="connsiteY1066"/>
                  </a:cxn>
                  <a:cxn ang="0">
                    <a:pos x="connsiteX1067" y="connsiteY1067"/>
                  </a:cxn>
                  <a:cxn ang="0">
                    <a:pos x="connsiteX1068" y="connsiteY1068"/>
                  </a:cxn>
                  <a:cxn ang="0">
                    <a:pos x="connsiteX1069" y="connsiteY1069"/>
                  </a:cxn>
                  <a:cxn ang="0">
                    <a:pos x="connsiteX1070" y="connsiteY1070"/>
                  </a:cxn>
                  <a:cxn ang="0">
                    <a:pos x="connsiteX1071" y="connsiteY1071"/>
                  </a:cxn>
                  <a:cxn ang="0">
                    <a:pos x="connsiteX1072" y="connsiteY1072"/>
                  </a:cxn>
                  <a:cxn ang="0">
                    <a:pos x="connsiteX1073" y="connsiteY1073"/>
                  </a:cxn>
                  <a:cxn ang="0">
                    <a:pos x="connsiteX1074" y="connsiteY1074"/>
                  </a:cxn>
                  <a:cxn ang="0">
                    <a:pos x="connsiteX1075" y="connsiteY1075"/>
                  </a:cxn>
                  <a:cxn ang="0">
                    <a:pos x="connsiteX1076" y="connsiteY1076"/>
                  </a:cxn>
                  <a:cxn ang="0">
                    <a:pos x="connsiteX1077" y="connsiteY1077"/>
                  </a:cxn>
                  <a:cxn ang="0">
                    <a:pos x="connsiteX1078" y="connsiteY1078"/>
                  </a:cxn>
                  <a:cxn ang="0">
                    <a:pos x="connsiteX1079" y="connsiteY1079"/>
                  </a:cxn>
                  <a:cxn ang="0">
                    <a:pos x="connsiteX1080" y="connsiteY1080"/>
                  </a:cxn>
                  <a:cxn ang="0">
                    <a:pos x="connsiteX1081" y="connsiteY1081"/>
                  </a:cxn>
                  <a:cxn ang="0">
                    <a:pos x="connsiteX1082" y="connsiteY1082"/>
                  </a:cxn>
                  <a:cxn ang="0">
                    <a:pos x="connsiteX1083" y="connsiteY1083"/>
                  </a:cxn>
                  <a:cxn ang="0">
                    <a:pos x="connsiteX1084" y="connsiteY1084"/>
                  </a:cxn>
                  <a:cxn ang="0">
                    <a:pos x="connsiteX1085" y="connsiteY1085"/>
                  </a:cxn>
                  <a:cxn ang="0">
                    <a:pos x="connsiteX1086" y="connsiteY1086"/>
                  </a:cxn>
                  <a:cxn ang="0">
                    <a:pos x="connsiteX1087" y="connsiteY1087"/>
                  </a:cxn>
                  <a:cxn ang="0">
                    <a:pos x="connsiteX1088" y="connsiteY1088"/>
                  </a:cxn>
                  <a:cxn ang="0">
                    <a:pos x="connsiteX1089" y="connsiteY1089"/>
                  </a:cxn>
                  <a:cxn ang="0">
                    <a:pos x="connsiteX1090" y="connsiteY1090"/>
                  </a:cxn>
                  <a:cxn ang="0">
                    <a:pos x="connsiteX1091" y="connsiteY1091"/>
                  </a:cxn>
                  <a:cxn ang="0">
                    <a:pos x="connsiteX1092" y="connsiteY1092"/>
                  </a:cxn>
                  <a:cxn ang="0">
                    <a:pos x="connsiteX1093" y="connsiteY1093"/>
                  </a:cxn>
                  <a:cxn ang="0">
                    <a:pos x="connsiteX1094" y="connsiteY1094"/>
                  </a:cxn>
                  <a:cxn ang="0">
                    <a:pos x="connsiteX1095" y="connsiteY1095"/>
                  </a:cxn>
                  <a:cxn ang="0">
                    <a:pos x="connsiteX1096" y="connsiteY1096"/>
                  </a:cxn>
                  <a:cxn ang="0">
                    <a:pos x="connsiteX1097" y="connsiteY1097"/>
                  </a:cxn>
                  <a:cxn ang="0">
                    <a:pos x="connsiteX1098" y="connsiteY1098"/>
                  </a:cxn>
                  <a:cxn ang="0">
                    <a:pos x="connsiteX1099" y="connsiteY1099"/>
                  </a:cxn>
                  <a:cxn ang="0">
                    <a:pos x="connsiteX1100" y="connsiteY1100"/>
                  </a:cxn>
                  <a:cxn ang="0">
                    <a:pos x="connsiteX1101" y="connsiteY1101"/>
                  </a:cxn>
                  <a:cxn ang="0">
                    <a:pos x="connsiteX1102" y="connsiteY1102"/>
                  </a:cxn>
                  <a:cxn ang="0">
                    <a:pos x="connsiteX1103" y="connsiteY1103"/>
                  </a:cxn>
                  <a:cxn ang="0">
                    <a:pos x="connsiteX1104" y="connsiteY1104"/>
                  </a:cxn>
                  <a:cxn ang="0">
                    <a:pos x="connsiteX1105" y="connsiteY1105"/>
                  </a:cxn>
                  <a:cxn ang="0">
                    <a:pos x="connsiteX1106" y="connsiteY1106"/>
                  </a:cxn>
                  <a:cxn ang="0">
                    <a:pos x="connsiteX1107" y="connsiteY1107"/>
                  </a:cxn>
                  <a:cxn ang="0">
                    <a:pos x="connsiteX1108" y="connsiteY1108"/>
                  </a:cxn>
                  <a:cxn ang="0">
                    <a:pos x="connsiteX1109" y="connsiteY1109"/>
                  </a:cxn>
                  <a:cxn ang="0">
                    <a:pos x="connsiteX1110" y="connsiteY1110"/>
                  </a:cxn>
                  <a:cxn ang="0">
                    <a:pos x="connsiteX1111" y="connsiteY1111"/>
                  </a:cxn>
                  <a:cxn ang="0">
                    <a:pos x="connsiteX1112" y="connsiteY1112"/>
                  </a:cxn>
                  <a:cxn ang="0">
                    <a:pos x="connsiteX1113" y="connsiteY1113"/>
                  </a:cxn>
                  <a:cxn ang="0">
                    <a:pos x="connsiteX1114" y="connsiteY1114"/>
                  </a:cxn>
                  <a:cxn ang="0">
                    <a:pos x="connsiteX1115" y="connsiteY1115"/>
                  </a:cxn>
                  <a:cxn ang="0">
                    <a:pos x="connsiteX1116" y="connsiteY1116"/>
                  </a:cxn>
                  <a:cxn ang="0">
                    <a:pos x="connsiteX1117" y="connsiteY1117"/>
                  </a:cxn>
                  <a:cxn ang="0">
                    <a:pos x="connsiteX1118" y="connsiteY1118"/>
                  </a:cxn>
                  <a:cxn ang="0">
                    <a:pos x="connsiteX1119" y="connsiteY1119"/>
                  </a:cxn>
                  <a:cxn ang="0">
                    <a:pos x="connsiteX1120" y="connsiteY1120"/>
                  </a:cxn>
                  <a:cxn ang="0">
                    <a:pos x="connsiteX1121" y="connsiteY1121"/>
                  </a:cxn>
                  <a:cxn ang="0">
                    <a:pos x="connsiteX1122" y="connsiteY1122"/>
                  </a:cxn>
                  <a:cxn ang="0">
                    <a:pos x="connsiteX1123" y="connsiteY1123"/>
                  </a:cxn>
                  <a:cxn ang="0">
                    <a:pos x="connsiteX1124" y="connsiteY1124"/>
                  </a:cxn>
                  <a:cxn ang="0">
                    <a:pos x="connsiteX1125" y="connsiteY1125"/>
                  </a:cxn>
                  <a:cxn ang="0">
                    <a:pos x="connsiteX1126" y="connsiteY1126"/>
                  </a:cxn>
                  <a:cxn ang="0">
                    <a:pos x="connsiteX1127" y="connsiteY1127"/>
                  </a:cxn>
                  <a:cxn ang="0">
                    <a:pos x="connsiteX1128" y="connsiteY1128"/>
                  </a:cxn>
                  <a:cxn ang="0">
                    <a:pos x="connsiteX1129" y="connsiteY1129"/>
                  </a:cxn>
                  <a:cxn ang="0">
                    <a:pos x="connsiteX1130" y="connsiteY1130"/>
                  </a:cxn>
                  <a:cxn ang="0">
                    <a:pos x="connsiteX1131" y="connsiteY1131"/>
                  </a:cxn>
                  <a:cxn ang="0">
                    <a:pos x="connsiteX1132" y="connsiteY1132"/>
                  </a:cxn>
                  <a:cxn ang="0">
                    <a:pos x="connsiteX1133" y="connsiteY1133"/>
                  </a:cxn>
                  <a:cxn ang="0">
                    <a:pos x="connsiteX1134" y="connsiteY1134"/>
                  </a:cxn>
                  <a:cxn ang="0">
                    <a:pos x="connsiteX1135" y="connsiteY1135"/>
                  </a:cxn>
                  <a:cxn ang="0">
                    <a:pos x="connsiteX1136" y="connsiteY1136"/>
                  </a:cxn>
                  <a:cxn ang="0">
                    <a:pos x="connsiteX1137" y="connsiteY1137"/>
                  </a:cxn>
                  <a:cxn ang="0">
                    <a:pos x="connsiteX1138" y="connsiteY1138"/>
                  </a:cxn>
                  <a:cxn ang="0">
                    <a:pos x="connsiteX1139" y="connsiteY1139"/>
                  </a:cxn>
                  <a:cxn ang="0">
                    <a:pos x="connsiteX1140" y="connsiteY1140"/>
                  </a:cxn>
                  <a:cxn ang="0">
                    <a:pos x="connsiteX1141" y="connsiteY1141"/>
                  </a:cxn>
                  <a:cxn ang="0">
                    <a:pos x="connsiteX1142" y="connsiteY1142"/>
                  </a:cxn>
                  <a:cxn ang="0">
                    <a:pos x="connsiteX1143" y="connsiteY1143"/>
                  </a:cxn>
                  <a:cxn ang="0">
                    <a:pos x="connsiteX1144" y="connsiteY1144"/>
                  </a:cxn>
                  <a:cxn ang="0">
                    <a:pos x="connsiteX1145" y="connsiteY1145"/>
                  </a:cxn>
                  <a:cxn ang="0">
                    <a:pos x="connsiteX1146" y="connsiteY1146"/>
                  </a:cxn>
                  <a:cxn ang="0">
                    <a:pos x="connsiteX1147" y="connsiteY1147"/>
                  </a:cxn>
                  <a:cxn ang="0">
                    <a:pos x="connsiteX1148" y="connsiteY1148"/>
                  </a:cxn>
                  <a:cxn ang="0">
                    <a:pos x="connsiteX1149" y="connsiteY1149"/>
                  </a:cxn>
                  <a:cxn ang="0">
                    <a:pos x="connsiteX1150" y="connsiteY1150"/>
                  </a:cxn>
                  <a:cxn ang="0">
                    <a:pos x="connsiteX1151" y="connsiteY1151"/>
                  </a:cxn>
                  <a:cxn ang="0">
                    <a:pos x="connsiteX1152" y="connsiteY1152"/>
                  </a:cxn>
                  <a:cxn ang="0">
                    <a:pos x="connsiteX1153" y="connsiteY1153"/>
                  </a:cxn>
                  <a:cxn ang="0">
                    <a:pos x="connsiteX1154" y="connsiteY1154"/>
                  </a:cxn>
                  <a:cxn ang="0">
                    <a:pos x="connsiteX1155" y="connsiteY1155"/>
                  </a:cxn>
                  <a:cxn ang="0">
                    <a:pos x="connsiteX1156" y="connsiteY1156"/>
                  </a:cxn>
                  <a:cxn ang="0">
                    <a:pos x="connsiteX1157" y="connsiteY1157"/>
                  </a:cxn>
                  <a:cxn ang="0">
                    <a:pos x="connsiteX1158" y="connsiteY1158"/>
                  </a:cxn>
                  <a:cxn ang="0">
                    <a:pos x="connsiteX1159" y="connsiteY1159"/>
                  </a:cxn>
                  <a:cxn ang="0">
                    <a:pos x="connsiteX1160" y="connsiteY1160"/>
                  </a:cxn>
                  <a:cxn ang="0">
                    <a:pos x="connsiteX1161" y="connsiteY1161"/>
                  </a:cxn>
                  <a:cxn ang="0">
                    <a:pos x="connsiteX1162" y="connsiteY1162"/>
                  </a:cxn>
                  <a:cxn ang="0">
                    <a:pos x="connsiteX1163" y="connsiteY1163"/>
                  </a:cxn>
                  <a:cxn ang="0">
                    <a:pos x="connsiteX1164" y="connsiteY1164"/>
                  </a:cxn>
                  <a:cxn ang="0">
                    <a:pos x="connsiteX1165" y="connsiteY1165"/>
                  </a:cxn>
                  <a:cxn ang="0">
                    <a:pos x="connsiteX1166" y="connsiteY1166"/>
                  </a:cxn>
                  <a:cxn ang="0">
                    <a:pos x="connsiteX1167" y="connsiteY1167"/>
                  </a:cxn>
                  <a:cxn ang="0">
                    <a:pos x="connsiteX1168" y="connsiteY1168"/>
                  </a:cxn>
                  <a:cxn ang="0">
                    <a:pos x="connsiteX1169" y="connsiteY1169"/>
                  </a:cxn>
                  <a:cxn ang="0">
                    <a:pos x="connsiteX1170" y="connsiteY1170"/>
                  </a:cxn>
                  <a:cxn ang="0">
                    <a:pos x="connsiteX1171" y="connsiteY1171"/>
                  </a:cxn>
                  <a:cxn ang="0">
                    <a:pos x="connsiteX1172" y="connsiteY1172"/>
                  </a:cxn>
                  <a:cxn ang="0">
                    <a:pos x="connsiteX1173" y="connsiteY1173"/>
                  </a:cxn>
                  <a:cxn ang="0">
                    <a:pos x="connsiteX1174" y="connsiteY1174"/>
                  </a:cxn>
                  <a:cxn ang="0">
                    <a:pos x="connsiteX1175" y="connsiteY1175"/>
                  </a:cxn>
                  <a:cxn ang="0">
                    <a:pos x="connsiteX1176" y="connsiteY1176"/>
                  </a:cxn>
                  <a:cxn ang="0">
                    <a:pos x="connsiteX1177" y="connsiteY1177"/>
                  </a:cxn>
                  <a:cxn ang="0">
                    <a:pos x="connsiteX1178" y="connsiteY1178"/>
                  </a:cxn>
                  <a:cxn ang="0">
                    <a:pos x="connsiteX1179" y="connsiteY1179"/>
                  </a:cxn>
                  <a:cxn ang="0">
                    <a:pos x="connsiteX1180" y="connsiteY1180"/>
                  </a:cxn>
                  <a:cxn ang="0">
                    <a:pos x="connsiteX1181" y="connsiteY1181"/>
                  </a:cxn>
                  <a:cxn ang="0">
                    <a:pos x="connsiteX1182" y="connsiteY1182"/>
                  </a:cxn>
                  <a:cxn ang="0">
                    <a:pos x="connsiteX1183" y="connsiteY1183"/>
                  </a:cxn>
                  <a:cxn ang="0">
                    <a:pos x="connsiteX1184" y="connsiteY1184"/>
                  </a:cxn>
                  <a:cxn ang="0">
                    <a:pos x="connsiteX1185" y="connsiteY1185"/>
                  </a:cxn>
                  <a:cxn ang="0">
                    <a:pos x="connsiteX1186" y="connsiteY1186"/>
                  </a:cxn>
                  <a:cxn ang="0">
                    <a:pos x="connsiteX1187" y="connsiteY1187"/>
                  </a:cxn>
                  <a:cxn ang="0">
                    <a:pos x="connsiteX1188" y="connsiteY1188"/>
                  </a:cxn>
                  <a:cxn ang="0">
                    <a:pos x="connsiteX1189" y="connsiteY1189"/>
                  </a:cxn>
                  <a:cxn ang="0">
                    <a:pos x="connsiteX1190" y="connsiteY1190"/>
                  </a:cxn>
                  <a:cxn ang="0">
                    <a:pos x="connsiteX1191" y="connsiteY1191"/>
                  </a:cxn>
                  <a:cxn ang="0">
                    <a:pos x="connsiteX1192" y="connsiteY1192"/>
                  </a:cxn>
                  <a:cxn ang="0">
                    <a:pos x="connsiteX1193" y="connsiteY1193"/>
                  </a:cxn>
                  <a:cxn ang="0">
                    <a:pos x="connsiteX1194" y="connsiteY1194"/>
                  </a:cxn>
                  <a:cxn ang="0">
                    <a:pos x="connsiteX1195" y="connsiteY1195"/>
                  </a:cxn>
                  <a:cxn ang="0">
                    <a:pos x="connsiteX1196" y="connsiteY1196"/>
                  </a:cxn>
                  <a:cxn ang="0">
                    <a:pos x="connsiteX1197" y="connsiteY1197"/>
                  </a:cxn>
                  <a:cxn ang="0">
                    <a:pos x="connsiteX1198" y="connsiteY1198"/>
                  </a:cxn>
                  <a:cxn ang="0">
                    <a:pos x="connsiteX1199" y="connsiteY1199"/>
                  </a:cxn>
                  <a:cxn ang="0">
                    <a:pos x="connsiteX1200" y="connsiteY1200"/>
                  </a:cxn>
                  <a:cxn ang="0">
                    <a:pos x="connsiteX1201" y="connsiteY1201"/>
                  </a:cxn>
                  <a:cxn ang="0">
                    <a:pos x="connsiteX1202" y="connsiteY1202"/>
                  </a:cxn>
                  <a:cxn ang="0">
                    <a:pos x="connsiteX1203" y="connsiteY1203"/>
                  </a:cxn>
                  <a:cxn ang="0">
                    <a:pos x="connsiteX1204" y="connsiteY1204"/>
                  </a:cxn>
                  <a:cxn ang="0">
                    <a:pos x="connsiteX1205" y="connsiteY1205"/>
                  </a:cxn>
                  <a:cxn ang="0">
                    <a:pos x="connsiteX1206" y="connsiteY1206"/>
                  </a:cxn>
                  <a:cxn ang="0">
                    <a:pos x="connsiteX1207" y="connsiteY1207"/>
                  </a:cxn>
                  <a:cxn ang="0">
                    <a:pos x="connsiteX1208" y="connsiteY1208"/>
                  </a:cxn>
                  <a:cxn ang="0">
                    <a:pos x="connsiteX1209" y="connsiteY1209"/>
                  </a:cxn>
                  <a:cxn ang="0">
                    <a:pos x="connsiteX1210" y="connsiteY1210"/>
                  </a:cxn>
                  <a:cxn ang="0">
                    <a:pos x="connsiteX1211" y="connsiteY1211"/>
                  </a:cxn>
                  <a:cxn ang="0">
                    <a:pos x="connsiteX1212" y="connsiteY1212"/>
                  </a:cxn>
                  <a:cxn ang="0">
                    <a:pos x="connsiteX1213" y="connsiteY1213"/>
                  </a:cxn>
                  <a:cxn ang="0">
                    <a:pos x="connsiteX1214" y="connsiteY1214"/>
                  </a:cxn>
                  <a:cxn ang="0">
                    <a:pos x="connsiteX1215" y="connsiteY1215"/>
                  </a:cxn>
                  <a:cxn ang="0">
                    <a:pos x="connsiteX1216" y="connsiteY1216"/>
                  </a:cxn>
                  <a:cxn ang="0">
                    <a:pos x="connsiteX1217" y="connsiteY1217"/>
                  </a:cxn>
                  <a:cxn ang="0">
                    <a:pos x="connsiteX1218" y="connsiteY1218"/>
                  </a:cxn>
                  <a:cxn ang="0">
                    <a:pos x="connsiteX1219" y="connsiteY1219"/>
                  </a:cxn>
                  <a:cxn ang="0">
                    <a:pos x="connsiteX1220" y="connsiteY1220"/>
                  </a:cxn>
                  <a:cxn ang="0">
                    <a:pos x="connsiteX1221" y="connsiteY1221"/>
                  </a:cxn>
                  <a:cxn ang="0">
                    <a:pos x="connsiteX1222" y="connsiteY1222"/>
                  </a:cxn>
                  <a:cxn ang="0">
                    <a:pos x="connsiteX1223" y="connsiteY1223"/>
                  </a:cxn>
                  <a:cxn ang="0">
                    <a:pos x="connsiteX1224" y="connsiteY1224"/>
                  </a:cxn>
                  <a:cxn ang="0">
                    <a:pos x="connsiteX1225" y="connsiteY1225"/>
                  </a:cxn>
                  <a:cxn ang="0">
                    <a:pos x="connsiteX1226" y="connsiteY1226"/>
                  </a:cxn>
                  <a:cxn ang="0">
                    <a:pos x="connsiteX1227" y="connsiteY1227"/>
                  </a:cxn>
                  <a:cxn ang="0">
                    <a:pos x="connsiteX1228" y="connsiteY1228"/>
                  </a:cxn>
                  <a:cxn ang="0">
                    <a:pos x="connsiteX1229" y="connsiteY1229"/>
                  </a:cxn>
                  <a:cxn ang="0">
                    <a:pos x="connsiteX1230" y="connsiteY1230"/>
                  </a:cxn>
                  <a:cxn ang="0">
                    <a:pos x="connsiteX1231" y="connsiteY1231"/>
                  </a:cxn>
                  <a:cxn ang="0">
                    <a:pos x="connsiteX1232" y="connsiteY1232"/>
                  </a:cxn>
                  <a:cxn ang="0">
                    <a:pos x="connsiteX1233" y="connsiteY1233"/>
                  </a:cxn>
                  <a:cxn ang="0">
                    <a:pos x="connsiteX1234" y="connsiteY1234"/>
                  </a:cxn>
                  <a:cxn ang="0">
                    <a:pos x="connsiteX1235" y="connsiteY1235"/>
                  </a:cxn>
                  <a:cxn ang="0">
                    <a:pos x="connsiteX1236" y="connsiteY1236"/>
                  </a:cxn>
                  <a:cxn ang="0">
                    <a:pos x="connsiteX1237" y="connsiteY1237"/>
                  </a:cxn>
                  <a:cxn ang="0">
                    <a:pos x="connsiteX1238" y="connsiteY1238"/>
                  </a:cxn>
                  <a:cxn ang="0">
                    <a:pos x="connsiteX1239" y="connsiteY1239"/>
                  </a:cxn>
                  <a:cxn ang="0">
                    <a:pos x="connsiteX1240" y="connsiteY1240"/>
                  </a:cxn>
                  <a:cxn ang="0">
                    <a:pos x="connsiteX1241" y="connsiteY1241"/>
                  </a:cxn>
                  <a:cxn ang="0">
                    <a:pos x="connsiteX1242" y="connsiteY1242"/>
                  </a:cxn>
                  <a:cxn ang="0">
                    <a:pos x="connsiteX1243" y="connsiteY1243"/>
                  </a:cxn>
                  <a:cxn ang="0">
                    <a:pos x="connsiteX1244" y="connsiteY1244"/>
                  </a:cxn>
                  <a:cxn ang="0">
                    <a:pos x="connsiteX1245" y="connsiteY1245"/>
                  </a:cxn>
                  <a:cxn ang="0">
                    <a:pos x="connsiteX1246" y="connsiteY1246"/>
                  </a:cxn>
                  <a:cxn ang="0">
                    <a:pos x="connsiteX1247" y="connsiteY1247"/>
                  </a:cxn>
                  <a:cxn ang="0">
                    <a:pos x="connsiteX1248" y="connsiteY1248"/>
                  </a:cxn>
                  <a:cxn ang="0">
                    <a:pos x="connsiteX1249" y="connsiteY1249"/>
                  </a:cxn>
                  <a:cxn ang="0">
                    <a:pos x="connsiteX1250" y="connsiteY1250"/>
                  </a:cxn>
                  <a:cxn ang="0">
                    <a:pos x="connsiteX1251" y="connsiteY1251"/>
                  </a:cxn>
                  <a:cxn ang="0">
                    <a:pos x="connsiteX1252" y="connsiteY1252"/>
                  </a:cxn>
                  <a:cxn ang="0">
                    <a:pos x="connsiteX1253" y="connsiteY1253"/>
                  </a:cxn>
                  <a:cxn ang="0">
                    <a:pos x="connsiteX1254" y="connsiteY1254"/>
                  </a:cxn>
                  <a:cxn ang="0">
                    <a:pos x="connsiteX1255" y="connsiteY1255"/>
                  </a:cxn>
                  <a:cxn ang="0">
                    <a:pos x="connsiteX1256" y="connsiteY1256"/>
                  </a:cxn>
                  <a:cxn ang="0">
                    <a:pos x="connsiteX1257" y="connsiteY1257"/>
                  </a:cxn>
                  <a:cxn ang="0">
                    <a:pos x="connsiteX1258" y="connsiteY1258"/>
                  </a:cxn>
                  <a:cxn ang="0">
                    <a:pos x="connsiteX1259" y="connsiteY1259"/>
                  </a:cxn>
                  <a:cxn ang="0">
                    <a:pos x="connsiteX1260" y="connsiteY1260"/>
                  </a:cxn>
                  <a:cxn ang="0">
                    <a:pos x="connsiteX1261" y="connsiteY1261"/>
                  </a:cxn>
                  <a:cxn ang="0">
                    <a:pos x="connsiteX1262" y="connsiteY1262"/>
                  </a:cxn>
                  <a:cxn ang="0">
                    <a:pos x="connsiteX1263" y="connsiteY1263"/>
                  </a:cxn>
                  <a:cxn ang="0">
                    <a:pos x="connsiteX1264" y="connsiteY1264"/>
                  </a:cxn>
                  <a:cxn ang="0">
                    <a:pos x="connsiteX1265" y="connsiteY1265"/>
                  </a:cxn>
                  <a:cxn ang="0">
                    <a:pos x="connsiteX1266" y="connsiteY1266"/>
                  </a:cxn>
                  <a:cxn ang="0">
                    <a:pos x="connsiteX1267" y="connsiteY1267"/>
                  </a:cxn>
                  <a:cxn ang="0">
                    <a:pos x="connsiteX1268" y="connsiteY1268"/>
                  </a:cxn>
                  <a:cxn ang="0">
                    <a:pos x="connsiteX1269" y="connsiteY1269"/>
                  </a:cxn>
                  <a:cxn ang="0">
                    <a:pos x="connsiteX1270" y="connsiteY1270"/>
                  </a:cxn>
                  <a:cxn ang="0">
                    <a:pos x="connsiteX1271" y="connsiteY1271"/>
                  </a:cxn>
                  <a:cxn ang="0">
                    <a:pos x="connsiteX1272" y="connsiteY1272"/>
                  </a:cxn>
                  <a:cxn ang="0">
                    <a:pos x="connsiteX1273" y="connsiteY1273"/>
                  </a:cxn>
                  <a:cxn ang="0">
                    <a:pos x="connsiteX1274" y="connsiteY1274"/>
                  </a:cxn>
                  <a:cxn ang="0">
                    <a:pos x="connsiteX1275" y="connsiteY1275"/>
                  </a:cxn>
                  <a:cxn ang="0">
                    <a:pos x="connsiteX1276" y="connsiteY1276"/>
                  </a:cxn>
                  <a:cxn ang="0">
                    <a:pos x="connsiteX1277" y="connsiteY1277"/>
                  </a:cxn>
                  <a:cxn ang="0">
                    <a:pos x="connsiteX1278" y="connsiteY1278"/>
                  </a:cxn>
                  <a:cxn ang="0">
                    <a:pos x="connsiteX1279" y="connsiteY1279"/>
                  </a:cxn>
                  <a:cxn ang="0">
                    <a:pos x="connsiteX1280" y="connsiteY1280"/>
                  </a:cxn>
                  <a:cxn ang="0">
                    <a:pos x="connsiteX1281" y="connsiteY1281"/>
                  </a:cxn>
                  <a:cxn ang="0">
                    <a:pos x="connsiteX1282" y="connsiteY1282"/>
                  </a:cxn>
                  <a:cxn ang="0">
                    <a:pos x="connsiteX1283" y="connsiteY1283"/>
                  </a:cxn>
                  <a:cxn ang="0">
                    <a:pos x="connsiteX1284" y="connsiteY1284"/>
                  </a:cxn>
                  <a:cxn ang="0">
                    <a:pos x="connsiteX1285" y="connsiteY1285"/>
                  </a:cxn>
                  <a:cxn ang="0">
                    <a:pos x="connsiteX1286" y="connsiteY1286"/>
                  </a:cxn>
                  <a:cxn ang="0">
                    <a:pos x="connsiteX1287" y="connsiteY1287"/>
                  </a:cxn>
                  <a:cxn ang="0">
                    <a:pos x="connsiteX1288" y="connsiteY1288"/>
                  </a:cxn>
                  <a:cxn ang="0">
                    <a:pos x="connsiteX1289" y="connsiteY1289"/>
                  </a:cxn>
                  <a:cxn ang="0">
                    <a:pos x="connsiteX1290" y="connsiteY1290"/>
                  </a:cxn>
                  <a:cxn ang="0">
                    <a:pos x="connsiteX1291" y="connsiteY1291"/>
                  </a:cxn>
                  <a:cxn ang="0">
                    <a:pos x="connsiteX1292" y="connsiteY1292"/>
                  </a:cxn>
                  <a:cxn ang="0">
                    <a:pos x="connsiteX1293" y="connsiteY1293"/>
                  </a:cxn>
                  <a:cxn ang="0">
                    <a:pos x="connsiteX1294" y="connsiteY1294"/>
                  </a:cxn>
                  <a:cxn ang="0">
                    <a:pos x="connsiteX1295" y="connsiteY1295"/>
                  </a:cxn>
                  <a:cxn ang="0">
                    <a:pos x="connsiteX1296" y="connsiteY1296"/>
                  </a:cxn>
                  <a:cxn ang="0">
                    <a:pos x="connsiteX1297" y="connsiteY1297"/>
                  </a:cxn>
                  <a:cxn ang="0">
                    <a:pos x="connsiteX1298" y="connsiteY1298"/>
                  </a:cxn>
                  <a:cxn ang="0">
                    <a:pos x="connsiteX1299" y="connsiteY1299"/>
                  </a:cxn>
                  <a:cxn ang="0">
                    <a:pos x="connsiteX1300" y="connsiteY1300"/>
                  </a:cxn>
                  <a:cxn ang="0">
                    <a:pos x="connsiteX1301" y="connsiteY1301"/>
                  </a:cxn>
                  <a:cxn ang="0">
                    <a:pos x="connsiteX1302" y="connsiteY1302"/>
                  </a:cxn>
                  <a:cxn ang="0">
                    <a:pos x="connsiteX1303" y="connsiteY1303"/>
                  </a:cxn>
                  <a:cxn ang="0">
                    <a:pos x="connsiteX1304" y="connsiteY1304"/>
                  </a:cxn>
                  <a:cxn ang="0">
                    <a:pos x="connsiteX1305" y="connsiteY1305"/>
                  </a:cxn>
                  <a:cxn ang="0">
                    <a:pos x="connsiteX1306" y="connsiteY1306"/>
                  </a:cxn>
                  <a:cxn ang="0">
                    <a:pos x="connsiteX1307" y="connsiteY1307"/>
                  </a:cxn>
                  <a:cxn ang="0">
                    <a:pos x="connsiteX1308" y="connsiteY1308"/>
                  </a:cxn>
                  <a:cxn ang="0">
                    <a:pos x="connsiteX1309" y="connsiteY1309"/>
                  </a:cxn>
                  <a:cxn ang="0">
                    <a:pos x="connsiteX1310" y="connsiteY1310"/>
                  </a:cxn>
                  <a:cxn ang="0">
                    <a:pos x="connsiteX1311" y="connsiteY1311"/>
                  </a:cxn>
                  <a:cxn ang="0">
                    <a:pos x="connsiteX1312" y="connsiteY1312"/>
                  </a:cxn>
                  <a:cxn ang="0">
                    <a:pos x="connsiteX1313" y="connsiteY1313"/>
                  </a:cxn>
                  <a:cxn ang="0">
                    <a:pos x="connsiteX1314" y="connsiteY1314"/>
                  </a:cxn>
                  <a:cxn ang="0">
                    <a:pos x="connsiteX1315" y="connsiteY1315"/>
                  </a:cxn>
                  <a:cxn ang="0">
                    <a:pos x="connsiteX1316" y="connsiteY1316"/>
                  </a:cxn>
                  <a:cxn ang="0">
                    <a:pos x="connsiteX1317" y="connsiteY1317"/>
                  </a:cxn>
                  <a:cxn ang="0">
                    <a:pos x="connsiteX1318" y="connsiteY1318"/>
                  </a:cxn>
                  <a:cxn ang="0">
                    <a:pos x="connsiteX1319" y="connsiteY1319"/>
                  </a:cxn>
                  <a:cxn ang="0">
                    <a:pos x="connsiteX1320" y="connsiteY1320"/>
                  </a:cxn>
                  <a:cxn ang="0">
                    <a:pos x="connsiteX1321" y="connsiteY1321"/>
                  </a:cxn>
                  <a:cxn ang="0">
                    <a:pos x="connsiteX1322" y="connsiteY1322"/>
                  </a:cxn>
                  <a:cxn ang="0">
                    <a:pos x="connsiteX1323" y="connsiteY1323"/>
                  </a:cxn>
                  <a:cxn ang="0">
                    <a:pos x="connsiteX1324" y="connsiteY1324"/>
                  </a:cxn>
                  <a:cxn ang="0">
                    <a:pos x="connsiteX1325" y="connsiteY1325"/>
                  </a:cxn>
                  <a:cxn ang="0">
                    <a:pos x="connsiteX1326" y="connsiteY1326"/>
                  </a:cxn>
                  <a:cxn ang="0">
                    <a:pos x="connsiteX1327" y="connsiteY1327"/>
                  </a:cxn>
                  <a:cxn ang="0">
                    <a:pos x="connsiteX1328" y="connsiteY1328"/>
                  </a:cxn>
                  <a:cxn ang="0">
                    <a:pos x="connsiteX1329" y="connsiteY1329"/>
                  </a:cxn>
                  <a:cxn ang="0">
                    <a:pos x="connsiteX1330" y="connsiteY1330"/>
                  </a:cxn>
                  <a:cxn ang="0">
                    <a:pos x="connsiteX1331" y="connsiteY1331"/>
                  </a:cxn>
                  <a:cxn ang="0">
                    <a:pos x="connsiteX1332" y="connsiteY1332"/>
                  </a:cxn>
                  <a:cxn ang="0">
                    <a:pos x="connsiteX1333" y="connsiteY1333"/>
                  </a:cxn>
                  <a:cxn ang="0">
                    <a:pos x="connsiteX1334" y="connsiteY1334"/>
                  </a:cxn>
                  <a:cxn ang="0">
                    <a:pos x="connsiteX1335" y="connsiteY1335"/>
                  </a:cxn>
                  <a:cxn ang="0">
                    <a:pos x="connsiteX1336" y="connsiteY1336"/>
                  </a:cxn>
                  <a:cxn ang="0">
                    <a:pos x="connsiteX1337" y="connsiteY1337"/>
                  </a:cxn>
                  <a:cxn ang="0">
                    <a:pos x="connsiteX1338" y="connsiteY1338"/>
                  </a:cxn>
                  <a:cxn ang="0">
                    <a:pos x="connsiteX1339" y="connsiteY1339"/>
                  </a:cxn>
                  <a:cxn ang="0">
                    <a:pos x="connsiteX1340" y="connsiteY1340"/>
                  </a:cxn>
                  <a:cxn ang="0">
                    <a:pos x="connsiteX1341" y="connsiteY1341"/>
                  </a:cxn>
                  <a:cxn ang="0">
                    <a:pos x="connsiteX1342" y="connsiteY1342"/>
                  </a:cxn>
                  <a:cxn ang="0">
                    <a:pos x="connsiteX1343" y="connsiteY1343"/>
                  </a:cxn>
                  <a:cxn ang="0">
                    <a:pos x="connsiteX1344" y="connsiteY1344"/>
                  </a:cxn>
                  <a:cxn ang="0">
                    <a:pos x="connsiteX1345" y="connsiteY1345"/>
                  </a:cxn>
                  <a:cxn ang="0">
                    <a:pos x="connsiteX1346" y="connsiteY1346"/>
                  </a:cxn>
                  <a:cxn ang="0">
                    <a:pos x="connsiteX1347" y="connsiteY1347"/>
                  </a:cxn>
                  <a:cxn ang="0">
                    <a:pos x="connsiteX1348" y="connsiteY1348"/>
                  </a:cxn>
                  <a:cxn ang="0">
                    <a:pos x="connsiteX1349" y="connsiteY1349"/>
                  </a:cxn>
                  <a:cxn ang="0">
                    <a:pos x="connsiteX1350" y="connsiteY1350"/>
                  </a:cxn>
                  <a:cxn ang="0">
                    <a:pos x="connsiteX1351" y="connsiteY1351"/>
                  </a:cxn>
                  <a:cxn ang="0">
                    <a:pos x="connsiteX1352" y="connsiteY1352"/>
                  </a:cxn>
                  <a:cxn ang="0">
                    <a:pos x="connsiteX1353" y="connsiteY1353"/>
                  </a:cxn>
                  <a:cxn ang="0">
                    <a:pos x="connsiteX1354" y="connsiteY1354"/>
                  </a:cxn>
                  <a:cxn ang="0">
                    <a:pos x="connsiteX1355" y="connsiteY1355"/>
                  </a:cxn>
                  <a:cxn ang="0">
                    <a:pos x="connsiteX1356" y="connsiteY1356"/>
                  </a:cxn>
                  <a:cxn ang="0">
                    <a:pos x="connsiteX1357" y="connsiteY1357"/>
                  </a:cxn>
                  <a:cxn ang="0">
                    <a:pos x="connsiteX1358" y="connsiteY1358"/>
                  </a:cxn>
                  <a:cxn ang="0">
                    <a:pos x="connsiteX1359" y="connsiteY1359"/>
                  </a:cxn>
                  <a:cxn ang="0">
                    <a:pos x="connsiteX1360" y="connsiteY1360"/>
                  </a:cxn>
                  <a:cxn ang="0">
                    <a:pos x="connsiteX1361" y="connsiteY1361"/>
                  </a:cxn>
                  <a:cxn ang="0">
                    <a:pos x="connsiteX1362" y="connsiteY1362"/>
                  </a:cxn>
                  <a:cxn ang="0">
                    <a:pos x="connsiteX1363" y="connsiteY1363"/>
                  </a:cxn>
                  <a:cxn ang="0">
                    <a:pos x="connsiteX1364" y="connsiteY1364"/>
                  </a:cxn>
                  <a:cxn ang="0">
                    <a:pos x="connsiteX1365" y="connsiteY1365"/>
                  </a:cxn>
                  <a:cxn ang="0">
                    <a:pos x="connsiteX1366" y="connsiteY1366"/>
                  </a:cxn>
                  <a:cxn ang="0">
                    <a:pos x="connsiteX1367" y="connsiteY1367"/>
                  </a:cxn>
                  <a:cxn ang="0">
                    <a:pos x="connsiteX1368" y="connsiteY1368"/>
                  </a:cxn>
                  <a:cxn ang="0">
                    <a:pos x="connsiteX1369" y="connsiteY1369"/>
                  </a:cxn>
                  <a:cxn ang="0">
                    <a:pos x="connsiteX1370" y="connsiteY1370"/>
                  </a:cxn>
                  <a:cxn ang="0">
                    <a:pos x="connsiteX1371" y="connsiteY1371"/>
                  </a:cxn>
                  <a:cxn ang="0">
                    <a:pos x="connsiteX1372" y="connsiteY1372"/>
                  </a:cxn>
                  <a:cxn ang="0">
                    <a:pos x="connsiteX1373" y="connsiteY1373"/>
                  </a:cxn>
                  <a:cxn ang="0">
                    <a:pos x="connsiteX1374" y="connsiteY1374"/>
                  </a:cxn>
                  <a:cxn ang="0">
                    <a:pos x="connsiteX1375" y="connsiteY1375"/>
                  </a:cxn>
                  <a:cxn ang="0">
                    <a:pos x="connsiteX1376" y="connsiteY1376"/>
                  </a:cxn>
                  <a:cxn ang="0">
                    <a:pos x="connsiteX1377" y="connsiteY1377"/>
                  </a:cxn>
                  <a:cxn ang="0">
                    <a:pos x="connsiteX1378" y="connsiteY1378"/>
                  </a:cxn>
                  <a:cxn ang="0">
                    <a:pos x="connsiteX1379" y="connsiteY1379"/>
                  </a:cxn>
                  <a:cxn ang="0">
                    <a:pos x="connsiteX1380" y="connsiteY1380"/>
                  </a:cxn>
                  <a:cxn ang="0">
                    <a:pos x="connsiteX1381" y="connsiteY1381"/>
                  </a:cxn>
                  <a:cxn ang="0">
                    <a:pos x="connsiteX1382" y="connsiteY1382"/>
                  </a:cxn>
                  <a:cxn ang="0">
                    <a:pos x="connsiteX1383" y="connsiteY1383"/>
                  </a:cxn>
                  <a:cxn ang="0">
                    <a:pos x="connsiteX1384" y="connsiteY1384"/>
                  </a:cxn>
                  <a:cxn ang="0">
                    <a:pos x="connsiteX1385" y="connsiteY1385"/>
                  </a:cxn>
                  <a:cxn ang="0">
                    <a:pos x="connsiteX1386" y="connsiteY1386"/>
                  </a:cxn>
                  <a:cxn ang="0">
                    <a:pos x="connsiteX1387" y="connsiteY1387"/>
                  </a:cxn>
                  <a:cxn ang="0">
                    <a:pos x="connsiteX1388" y="connsiteY1388"/>
                  </a:cxn>
                  <a:cxn ang="0">
                    <a:pos x="connsiteX1389" y="connsiteY1389"/>
                  </a:cxn>
                  <a:cxn ang="0">
                    <a:pos x="connsiteX1390" y="connsiteY1390"/>
                  </a:cxn>
                  <a:cxn ang="0">
                    <a:pos x="connsiteX1391" y="connsiteY1391"/>
                  </a:cxn>
                  <a:cxn ang="0">
                    <a:pos x="connsiteX1392" y="connsiteY1392"/>
                  </a:cxn>
                  <a:cxn ang="0">
                    <a:pos x="connsiteX1393" y="connsiteY1393"/>
                  </a:cxn>
                  <a:cxn ang="0">
                    <a:pos x="connsiteX1394" y="connsiteY1394"/>
                  </a:cxn>
                  <a:cxn ang="0">
                    <a:pos x="connsiteX1395" y="connsiteY1395"/>
                  </a:cxn>
                  <a:cxn ang="0">
                    <a:pos x="connsiteX1396" y="connsiteY1396"/>
                  </a:cxn>
                  <a:cxn ang="0">
                    <a:pos x="connsiteX1397" y="connsiteY1397"/>
                  </a:cxn>
                  <a:cxn ang="0">
                    <a:pos x="connsiteX1398" y="connsiteY1398"/>
                  </a:cxn>
                  <a:cxn ang="0">
                    <a:pos x="connsiteX1399" y="connsiteY1399"/>
                  </a:cxn>
                  <a:cxn ang="0">
                    <a:pos x="connsiteX1400" y="connsiteY1400"/>
                  </a:cxn>
                  <a:cxn ang="0">
                    <a:pos x="connsiteX1401" y="connsiteY1401"/>
                  </a:cxn>
                  <a:cxn ang="0">
                    <a:pos x="connsiteX1402" y="connsiteY1402"/>
                  </a:cxn>
                  <a:cxn ang="0">
                    <a:pos x="connsiteX1403" y="connsiteY1403"/>
                  </a:cxn>
                  <a:cxn ang="0">
                    <a:pos x="connsiteX1404" y="connsiteY1404"/>
                  </a:cxn>
                  <a:cxn ang="0">
                    <a:pos x="connsiteX1405" y="connsiteY1405"/>
                  </a:cxn>
                  <a:cxn ang="0">
                    <a:pos x="connsiteX1406" y="connsiteY1406"/>
                  </a:cxn>
                  <a:cxn ang="0">
                    <a:pos x="connsiteX1407" y="connsiteY1407"/>
                  </a:cxn>
                  <a:cxn ang="0">
                    <a:pos x="connsiteX1408" y="connsiteY1408"/>
                  </a:cxn>
                  <a:cxn ang="0">
                    <a:pos x="connsiteX1409" y="connsiteY1409"/>
                  </a:cxn>
                  <a:cxn ang="0">
                    <a:pos x="connsiteX1410" y="connsiteY1410"/>
                  </a:cxn>
                  <a:cxn ang="0">
                    <a:pos x="connsiteX1411" y="connsiteY1411"/>
                  </a:cxn>
                  <a:cxn ang="0">
                    <a:pos x="connsiteX1412" y="connsiteY1412"/>
                  </a:cxn>
                  <a:cxn ang="0">
                    <a:pos x="connsiteX1413" y="connsiteY1413"/>
                  </a:cxn>
                  <a:cxn ang="0">
                    <a:pos x="connsiteX1414" y="connsiteY1414"/>
                  </a:cxn>
                  <a:cxn ang="0">
                    <a:pos x="connsiteX1415" y="connsiteY1415"/>
                  </a:cxn>
                  <a:cxn ang="0">
                    <a:pos x="connsiteX1416" y="connsiteY1416"/>
                  </a:cxn>
                  <a:cxn ang="0">
                    <a:pos x="connsiteX1417" y="connsiteY1417"/>
                  </a:cxn>
                  <a:cxn ang="0">
                    <a:pos x="connsiteX1418" y="connsiteY1418"/>
                  </a:cxn>
                  <a:cxn ang="0">
                    <a:pos x="connsiteX1419" y="connsiteY1419"/>
                  </a:cxn>
                  <a:cxn ang="0">
                    <a:pos x="connsiteX1420" y="connsiteY1420"/>
                  </a:cxn>
                  <a:cxn ang="0">
                    <a:pos x="connsiteX1421" y="connsiteY1421"/>
                  </a:cxn>
                  <a:cxn ang="0">
                    <a:pos x="connsiteX1422" y="connsiteY1422"/>
                  </a:cxn>
                  <a:cxn ang="0">
                    <a:pos x="connsiteX1423" y="connsiteY1423"/>
                  </a:cxn>
                  <a:cxn ang="0">
                    <a:pos x="connsiteX1424" y="connsiteY1424"/>
                  </a:cxn>
                  <a:cxn ang="0">
                    <a:pos x="connsiteX1425" y="connsiteY1425"/>
                  </a:cxn>
                  <a:cxn ang="0">
                    <a:pos x="connsiteX1426" y="connsiteY1426"/>
                  </a:cxn>
                  <a:cxn ang="0">
                    <a:pos x="connsiteX1427" y="connsiteY1427"/>
                  </a:cxn>
                  <a:cxn ang="0">
                    <a:pos x="connsiteX1428" y="connsiteY1428"/>
                  </a:cxn>
                  <a:cxn ang="0">
                    <a:pos x="connsiteX1429" y="connsiteY1429"/>
                  </a:cxn>
                  <a:cxn ang="0">
                    <a:pos x="connsiteX1430" y="connsiteY1430"/>
                  </a:cxn>
                  <a:cxn ang="0">
                    <a:pos x="connsiteX1431" y="connsiteY1431"/>
                  </a:cxn>
                  <a:cxn ang="0">
                    <a:pos x="connsiteX1432" y="connsiteY1432"/>
                  </a:cxn>
                  <a:cxn ang="0">
                    <a:pos x="connsiteX1433" y="connsiteY1433"/>
                  </a:cxn>
                  <a:cxn ang="0">
                    <a:pos x="connsiteX1434" y="connsiteY1434"/>
                  </a:cxn>
                  <a:cxn ang="0">
                    <a:pos x="connsiteX1435" y="connsiteY1435"/>
                  </a:cxn>
                  <a:cxn ang="0">
                    <a:pos x="connsiteX1436" y="connsiteY1436"/>
                  </a:cxn>
                  <a:cxn ang="0">
                    <a:pos x="connsiteX1437" y="connsiteY1437"/>
                  </a:cxn>
                  <a:cxn ang="0">
                    <a:pos x="connsiteX1438" y="connsiteY1438"/>
                  </a:cxn>
                  <a:cxn ang="0">
                    <a:pos x="connsiteX1439" y="connsiteY1439"/>
                  </a:cxn>
                  <a:cxn ang="0">
                    <a:pos x="connsiteX1440" y="connsiteY1440"/>
                  </a:cxn>
                  <a:cxn ang="0">
                    <a:pos x="connsiteX1441" y="connsiteY1441"/>
                  </a:cxn>
                  <a:cxn ang="0">
                    <a:pos x="connsiteX1442" y="connsiteY1442"/>
                  </a:cxn>
                  <a:cxn ang="0">
                    <a:pos x="connsiteX1443" y="connsiteY1443"/>
                  </a:cxn>
                  <a:cxn ang="0">
                    <a:pos x="connsiteX1444" y="connsiteY1444"/>
                  </a:cxn>
                  <a:cxn ang="0">
                    <a:pos x="connsiteX1445" y="connsiteY1445"/>
                  </a:cxn>
                  <a:cxn ang="0">
                    <a:pos x="connsiteX1446" y="connsiteY1446"/>
                  </a:cxn>
                  <a:cxn ang="0">
                    <a:pos x="connsiteX1447" y="connsiteY1447"/>
                  </a:cxn>
                  <a:cxn ang="0">
                    <a:pos x="connsiteX1448" y="connsiteY1448"/>
                  </a:cxn>
                  <a:cxn ang="0">
                    <a:pos x="connsiteX1449" y="connsiteY1449"/>
                  </a:cxn>
                  <a:cxn ang="0">
                    <a:pos x="connsiteX1450" y="connsiteY1450"/>
                  </a:cxn>
                  <a:cxn ang="0">
                    <a:pos x="connsiteX1451" y="connsiteY1451"/>
                  </a:cxn>
                  <a:cxn ang="0">
                    <a:pos x="connsiteX1452" y="connsiteY1452"/>
                  </a:cxn>
                  <a:cxn ang="0">
                    <a:pos x="connsiteX1453" y="connsiteY1453"/>
                  </a:cxn>
                  <a:cxn ang="0">
                    <a:pos x="connsiteX1454" y="connsiteY1454"/>
                  </a:cxn>
                  <a:cxn ang="0">
                    <a:pos x="connsiteX1455" y="connsiteY1455"/>
                  </a:cxn>
                  <a:cxn ang="0">
                    <a:pos x="connsiteX1456" y="connsiteY1456"/>
                  </a:cxn>
                  <a:cxn ang="0">
                    <a:pos x="connsiteX1457" y="connsiteY1457"/>
                  </a:cxn>
                  <a:cxn ang="0">
                    <a:pos x="connsiteX1458" y="connsiteY1458"/>
                  </a:cxn>
                  <a:cxn ang="0">
                    <a:pos x="connsiteX1459" y="connsiteY1459"/>
                  </a:cxn>
                  <a:cxn ang="0">
                    <a:pos x="connsiteX1460" y="connsiteY1460"/>
                  </a:cxn>
                  <a:cxn ang="0">
                    <a:pos x="connsiteX1461" y="connsiteY1461"/>
                  </a:cxn>
                  <a:cxn ang="0">
                    <a:pos x="connsiteX1462" y="connsiteY1462"/>
                  </a:cxn>
                  <a:cxn ang="0">
                    <a:pos x="connsiteX1463" y="connsiteY1463"/>
                  </a:cxn>
                  <a:cxn ang="0">
                    <a:pos x="connsiteX1464" y="connsiteY1464"/>
                  </a:cxn>
                  <a:cxn ang="0">
                    <a:pos x="connsiteX1465" y="connsiteY1465"/>
                  </a:cxn>
                  <a:cxn ang="0">
                    <a:pos x="connsiteX1466" y="connsiteY1466"/>
                  </a:cxn>
                  <a:cxn ang="0">
                    <a:pos x="connsiteX1467" y="connsiteY1467"/>
                  </a:cxn>
                  <a:cxn ang="0">
                    <a:pos x="connsiteX1468" y="connsiteY1468"/>
                  </a:cxn>
                  <a:cxn ang="0">
                    <a:pos x="connsiteX1469" y="connsiteY1469"/>
                  </a:cxn>
                  <a:cxn ang="0">
                    <a:pos x="connsiteX1470" y="connsiteY1470"/>
                  </a:cxn>
                  <a:cxn ang="0">
                    <a:pos x="connsiteX1471" y="connsiteY1471"/>
                  </a:cxn>
                  <a:cxn ang="0">
                    <a:pos x="connsiteX1472" y="connsiteY1472"/>
                  </a:cxn>
                  <a:cxn ang="0">
                    <a:pos x="connsiteX1473" y="connsiteY1473"/>
                  </a:cxn>
                  <a:cxn ang="0">
                    <a:pos x="connsiteX1474" y="connsiteY1474"/>
                  </a:cxn>
                  <a:cxn ang="0">
                    <a:pos x="connsiteX1475" y="connsiteY1475"/>
                  </a:cxn>
                  <a:cxn ang="0">
                    <a:pos x="connsiteX1476" y="connsiteY1476"/>
                  </a:cxn>
                  <a:cxn ang="0">
                    <a:pos x="connsiteX1477" y="connsiteY1477"/>
                  </a:cxn>
                  <a:cxn ang="0">
                    <a:pos x="connsiteX1478" y="connsiteY1478"/>
                  </a:cxn>
                  <a:cxn ang="0">
                    <a:pos x="connsiteX1479" y="connsiteY1479"/>
                  </a:cxn>
                  <a:cxn ang="0">
                    <a:pos x="connsiteX1480" y="connsiteY1480"/>
                  </a:cxn>
                  <a:cxn ang="0">
                    <a:pos x="connsiteX1481" y="connsiteY1481"/>
                  </a:cxn>
                  <a:cxn ang="0">
                    <a:pos x="connsiteX1482" y="connsiteY1482"/>
                  </a:cxn>
                  <a:cxn ang="0">
                    <a:pos x="connsiteX1483" y="connsiteY1483"/>
                  </a:cxn>
                  <a:cxn ang="0">
                    <a:pos x="connsiteX1484" y="connsiteY1484"/>
                  </a:cxn>
                  <a:cxn ang="0">
                    <a:pos x="connsiteX1485" y="connsiteY1485"/>
                  </a:cxn>
                  <a:cxn ang="0">
                    <a:pos x="connsiteX1486" y="connsiteY1486"/>
                  </a:cxn>
                  <a:cxn ang="0">
                    <a:pos x="connsiteX1487" y="connsiteY1487"/>
                  </a:cxn>
                  <a:cxn ang="0">
                    <a:pos x="connsiteX1488" y="connsiteY1488"/>
                  </a:cxn>
                  <a:cxn ang="0">
                    <a:pos x="connsiteX1489" y="connsiteY1489"/>
                  </a:cxn>
                  <a:cxn ang="0">
                    <a:pos x="connsiteX1490" y="connsiteY1490"/>
                  </a:cxn>
                  <a:cxn ang="0">
                    <a:pos x="connsiteX1491" y="connsiteY1491"/>
                  </a:cxn>
                  <a:cxn ang="0">
                    <a:pos x="connsiteX1492" y="connsiteY1492"/>
                  </a:cxn>
                  <a:cxn ang="0">
                    <a:pos x="connsiteX1493" y="connsiteY1493"/>
                  </a:cxn>
                  <a:cxn ang="0">
                    <a:pos x="connsiteX1494" y="connsiteY1494"/>
                  </a:cxn>
                  <a:cxn ang="0">
                    <a:pos x="connsiteX1495" y="connsiteY1495"/>
                  </a:cxn>
                  <a:cxn ang="0">
                    <a:pos x="connsiteX1496" y="connsiteY1496"/>
                  </a:cxn>
                  <a:cxn ang="0">
                    <a:pos x="connsiteX1497" y="connsiteY1497"/>
                  </a:cxn>
                  <a:cxn ang="0">
                    <a:pos x="connsiteX1498" y="connsiteY1498"/>
                  </a:cxn>
                  <a:cxn ang="0">
                    <a:pos x="connsiteX1499" y="connsiteY1499"/>
                  </a:cxn>
                  <a:cxn ang="0">
                    <a:pos x="connsiteX1500" y="connsiteY1500"/>
                  </a:cxn>
                  <a:cxn ang="0">
                    <a:pos x="connsiteX1501" y="connsiteY1501"/>
                  </a:cxn>
                  <a:cxn ang="0">
                    <a:pos x="connsiteX1502" y="connsiteY1502"/>
                  </a:cxn>
                  <a:cxn ang="0">
                    <a:pos x="connsiteX1503" y="connsiteY1503"/>
                  </a:cxn>
                  <a:cxn ang="0">
                    <a:pos x="connsiteX1504" y="connsiteY1504"/>
                  </a:cxn>
                  <a:cxn ang="0">
                    <a:pos x="connsiteX1505" y="connsiteY1505"/>
                  </a:cxn>
                  <a:cxn ang="0">
                    <a:pos x="connsiteX1506" y="connsiteY1506"/>
                  </a:cxn>
                  <a:cxn ang="0">
                    <a:pos x="connsiteX1507" y="connsiteY1507"/>
                  </a:cxn>
                  <a:cxn ang="0">
                    <a:pos x="connsiteX1508" y="connsiteY1508"/>
                  </a:cxn>
                  <a:cxn ang="0">
                    <a:pos x="connsiteX1509" y="connsiteY1509"/>
                  </a:cxn>
                  <a:cxn ang="0">
                    <a:pos x="connsiteX1510" y="connsiteY1510"/>
                  </a:cxn>
                  <a:cxn ang="0">
                    <a:pos x="connsiteX1511" y="connsiteY1511"/>
                  </a:cxn>
                  <a:cxn ang="0">
                    <a:pos x="connsiteX1512" y="connsiteY1512"/>
                  </a:cxn>
                  <a:cxn ang="0">
                    <a:pos x="connsiteX1513" y="connsiteY1513"/>
                  </a:cxn>
                  <a:cxn ang="0">
                    <a:pos x="connsiteX1514" y="connsiteY1514"/>
                  </a:cxn>
                  <a:cxn ang="0">
                    <a:pos x="connsiteX1515" y="connsiteY1515"/>
                  </a:cxn>
                  <a:cxn ang="0">
                    <a:pos x="connsiteX1516" y="connsiteY1516"/>
                  </a:cxn>
                  <a:cxn ang="0">
                    <a:pos x="connsiteX1517" y="connsiteY1517"/>
                  </a:cxn>
                  <a:cxn ang="0">
                    <a:pos x="connsiteX1518" y="connsiteY1518"/>
                  </a:cxn>
                  <a:cxn ang="0">
                    <a:pos x="connsiteX1519" y="connsiteY1519"/>
                  </a:cxn>
                  <a:cxn ang="0">
                    <a:pos x="connsiteX1520" y="connsiteY1520"/>
                  </a:cxn>
                  <a:cxn ang="0">
                    <a:pos x="connsiteX1521" y="connsiteY1521"/>
                  </a:cxn>
                  <a:cxn ang="0">
                    <a:pos x="connsiteX1522" y="connsiteY1522"/>
                  </a:cxn>
                  <a:cxn ang="0">
                    <a:pos x="connsiteX1523" y="connsiteY1523"/>
                  </a:cxn>
                  <a:cxn ang="0">
                    <a:pos x="connsiteX1524" y="connsiteY1524"/>
                  </a:cxn>
                  <a:cxn ang="0">
                    <a:pos x="connsiteX1525" y="connsiteY1525"/>
                  </a:cxn>
                  <a:cxn ang="0">
                    <a:pos x="connsiteX1526" y="connsiteY1526"/>
                  </a:cxn>
                  <a:cxn ang="0">
                    <a:pos x="connsiteX1527" y="connsiteY1527"/>
                  </a:cxn>
                  <a:cxn ang="0">
                    <a:pos x="connsiteX1528" y="connsiteY1528"/>
                  </a:cxn>
                  <a:cxn ang="0">
                    <a:pos x="connsiteX1529" y="connsiteY1529"/>
                  </a:cxn>
                  <a:cxn ang="0">
                    <a:pos x="connsiteX1530" y="connsiteY1530"/>
                  </a:cxn>
                  <a:cxn ang="0">
                    <a:pos x="connsiteX1531" y="connsiteY1531"/>
                  </a:cxn>
                  <a:cxn ang="0">
                    <a:pos x="connsiteX1532" y="connsiteY1532"/>
                  </a:cxn>
                  <a:cxn ang="0">
                    <a:pos x="connsiteX1533" y="connsiteY1533"/>
                  </a:cxn>
                  <a:cxn ang="0">
                    <a:pos x="connsiteX1534" y="connsiteY1534"/>
                  </a:cxn>
                  <a:cxn ang="0">
                    <a:pos x="connsiteX1535" y="connsiteY1535"/>
                  </a:cxn>
                  <a:cxn ang="0">
                    <a:pos x="connsiteX1536" y="connsiteY1536"/>
                  </a:cxn>
                  <a:cxn ang="0">
                    <a:pos x="connsiteX1537" y="connsiteY1537"/>
                  </a:cxn>
                  <a:cxn ang="0">
                    <a:pos x="connsiteX1538" y="connsiteY1538"/>
                  </a:cxn>
                  <a:cxn ang="0">
                    <a:pos x="connsiteX1539" y="connsiteY1539"/>
                  </a:cxn>
                  <a:cxn ang="0">
                    <a:pos x="connsiteX1540" y="connsiteY1540"/>
                  </a:cxn>
                  <a:cxn ang="0">
                    <a:pos x="connsiteX1541" y="connsiteY1541"/>
                  </a:cxn>
                  <a:cxn ang="0">
                    <a:pos x="connsiteX1542" y="connsiteY1542"/>
                  </a:cxn>
                  <a:cxn ang="0">
                    <a:pos x="connsiteX1543" y="connsiteY1543"/>
                  </a:cxn>
                  <a:cxn ang="0">
                    <a:pos x="connsiteX1544" y="connsiteY1544"/>
                  </a:cxn>
                  <a:cxn ang="0">
                    <a:pos x="connsiteX1545" y="connsiteY1545"/>
                  </a:cxn>
                  <a:cxn ang="0">
                    <a:pos x="connsiteX1546" y="connsiteY1546"/>
                  </a:cxn>
                  <a:cxn ang="0">
                    <a:pos x="connsiteX1547" y="connsiteY1547"/>
                  </a:cxn>
                  <a:cxn ang="0">
                    <a:pos x="connsiteX1548" y="connsiteY1548"/>
                  </a:cxn>
                  <a:cxn ang="0">
                    <a:pos x="connsiteX1549" y="connsiteY1549"/>
                  </a:cxn>
                  <a:cxn ang="0">
                    <a:pos x="connsiteX1550" y="connsiteY1550"/>
                  </a:cxn>
                  <a:cxn ang="0">
                    <a:pos x="connsiteX1551" y="connsiteY1551"/>
                  </a:cxn>
                  <a:cxn ang="0">
                    <a:pos x="connsiteX1552" y="connsiteY1552"/>
                  </a:cxn>
                  <a:cxn ang="0">
                    <a:pos x="connsiteX1553" y="connsiteY1553"/>
                  </a:cxn>
                  <a:cxn ang="0">
                    <a:pos x="connsiteX1554" y="connsiteY1554"/>
                  </a:cxn>
                  <a:cxn ang="0">
                    <a:pos x="connsiteX1555" y="connsiteY1555"/>
                  </a:cxn>
                  <a:cxn ang="0">
                    <a:pos x="connsiteX1556" y="connsiteY1556"/>
                  </a:cxn>
                  <a:cxn ang="0">
                    <a:pos x="connsiteX1557" y="connsiteY1557"/>
                  </a:cxn>
                  <a:cxn ang="0">
                    <a:pos x="connsiteX1558" y="connsiteY1558"/>
                  </a:cxn>
                  <a:cxn ang="0">
                    <a:pos x="connsiteX1559" y="connsiteY1559"/>
                  </a:cxn>
                  <a:cxn ang="0">
                    <a:pos x="connsiteX1560" y="connsiteY1560"/>
                  </a:cxn>
                  <a:cxn ang="0">
                    <a:pos x="connsiteX1561" y="connsiteY1561"/>
                  </a:cxn>
                  <a:cxn ang="0">
                    <a:pos x="connsiteX1562" y="connsiteY1562"/>
                  </a:cxn>
                  <a:cxn ang="0">
                    <a:pos x="connsiteX1563" y="connsiteY1563"/>
                  </a:cxn>
                  <a:cxn ang="0">
                    <a:pos x="connsiteX1564" y="connsiteY1564"/>
                  </a:cxn>
                  <a:cxn ang="0">
                    <a:pos x="connsiteX1565" y="connsiteY1565"/>
                  </a:cxn>
                  <a:cxn ang="0">
                    <a:pos x="connsiteX1566" y="connsiteY1566"/>
                  </a:cxn>
                  <a:cxn ang="0">
                    <a:pos x="connsiteX1567" y="connsiteY1567"/>
                  </a:cxn>
                  <a:cxn ang="0">
                    <a:pos x="connsiteX1568" y="connsiteY1568"/>
                  </a:cxn>
                  <a:cxn ang="0">
                    <a:pos x="connsiteX1569" y="connsiteY1569"/>
                  </a:cxn>
                  <a:cxn ang="0">
                    <a:pos x="connsiteX1570" y="connsiteY1570"/>
                  </a:cxn>
                  <a:cxn ang="0">
                    <a:pos x="connsiteX1571" y="connsiteY1571"/>
                  </a:cxn>
                  <a:cxn ang="0">
                    <a:pos x="connsiteX1572" y="connsiteY1572"/>
                  </a:cxn>
                  <a:cxn ang="0">
                    <a:pos x="connsiteX1573" y="connsiteY1573"/>
                  </a:cxn>
                  <a:cxn ang="0">
                    <a:pos x="connsiteX1574" y="connsiteY1574"/>
                  </a:cxn>
                  <a:cxn ang="0">
                    <a:pos x="connsiteX1575" y="connsiteY1575"/>
                  </a:cxn>
                  <a:cxn ang="0">
                    <a:pos x="connsiteX1576" y="connsiteY1576"/>
                  </a:cxn>
                  <a:cxn ang="0">
                    <a:pos x="connsiteX1577" y="connsiteY1577"/>
                  </a:cxn>
                  <a:cxn ang="0">
                    <a:pos x="connsiteX1578" y="connsiteY1578"/>
                  </a:cxn>
                  <a:cxn ang="0">
                    <a:pos x="connsiteX1579" y="connsiteY1579"/>
                  </a:cxn>
                  <a:cxn ang="0">
                    <a:pos x="connsiteX1580" y="connsiteY1580"/>
                  </a:cxn>
                  <a:cxn ang="0">
                    <a:pos x="connsiteX1581" y="connsiteY1581"/>
                  </a:cxn>
                  <a:cxn ang="0">
                    <a:pos x="connsiteX1582" y="connsiteY1582"/>
                  </a:cxn>
                  <a:cxn ang="0">
                    <a:pos x="connsiteX1583" y="connsiteY1583"/>
                  </a:cxn>
                  <a:cxn ang="0">
                    <a:pos x="connsiteX1584" y="connsiteY1584"/>
                  </a:cxn>
                  <a:cxn ang="0">
                    <a:pos x="connsiteX1585" y="connsiteY1585"/>
                  </a:cxn>
                  <a:cxn ang="0">
                    <a:pos x="connsiteX1586" y="connsiteY1586"/>
                  </a:cxn>
                  <a:cxn ang="0">
                    <a:pos x="connsiteX1587" y="connsiteY1587"/>
                  </a:cxn>
                  <a:cxn ang="0">
                    <a:pos x="connsiteX1588" y="connsiteY1588"/>
                  </a:cxn>
                  <a:cxn ang="0">
                    <a:pos x="connsiteX1589" y="connsiteY1589"/>
                  </a:cxn>
                  <a:cxn ang="0">
                    <a:pos x="connsiteX1590" y="connsiteY1590"/>
                  </a:cxn>
                  <a:cxn ang="0">
                    <a:pos x="connsiteX1591" y="connsiteY1591"/>
                  </a:cxn>
                  <a:cxn ang="0">
                    <a:pos x="connsiteX1592" y="connsiteY1592"/>
                  </a:cxn>
                  <a:cxn ang="0">
                    <a:pos x="connsiteX1593" y="connsiteY1593"/>
                  </a:cxn>
                  <a:cxn ang="0">
                    <a:pos x="connsiteX1594" y="connsiteY1594"/>
                  </a:cxn>
                  <a:cxn ang="0">
                    <a:pos x="connsiteX1595" y="connsiteY1595"/>
                  </a:cxn>
                  <a:cxn ang="0">
                    <a:pos x="connsiteX1596" y="connsiteY1596"/>
                  </a:cxn>
                  <a:cxn ang="0">
                    <a:pos x="connsiteX1597" y="connsiteY1597"/>
                  </a:cxn>
                  <a:cxn ang="0">
                    <a:pos x="connsiteX1598" y="connsiteY1598"/>
                  </a:cxn>
                  <a:cxn ang="0">
                    <a:pos x="connsiteX1599" y="connsiteY1599"/>
                  </a:cxn>
                  <a:cxn ang="0">
                    <a:pos x="connsiteX1600" y="connsiteY1600"/>
                  </a:cxn>
                  <a:cxn ang="0">
                    <a:pos x="connsiteX1601" y="connsiteY1601"/>
                  </a:cxn>
                  <a:cxn ang="0">
                    <a:pos x="connsiteX1602" y="connsiteY1602"/>
                  </a:cxn>
                  <a:cxn ang="0">
                    <a:pos x="connsiteX1603" y="connsiteY1603"/>
                  </a:cxn>
                  <a:cxn ang="0">
                    <a:pos x="connsiteX1604" y="connsiteY1604"/>
                  </a:cxn>
                  <a:cxn ang="0">
                    <a:pos x="connsiteX1605" y="connsiteY1605"/>
                  </a:cxn>
                  <a:cxn ang="0">
                    <a:pos x="connsiteX1606" y="connsiteY1606"/>
                  </a:cxn>
                  <a:cxn ang="0">
                    <a:pos x="connsiteX1607" y="connsiteY1607"/>
                  </a:cxn>
                  <a:cxn ang="0">
                    <a:pos x="connsiteX1608" y="connsiteY1608"/>
                  </a:cxn>
                  <a:cxn ang="0">
                    <a:pos x="connsiteX1609" y="connsiteY1609"/>
                  </a:cxn>
                  <a:cxn ang="0">
                    <a:pos x="connsiteX1610" y="connsiteY1610"/>
                  </a:cxn>
                  <a:cxn ang="0">
                    <a:pos x="connsiteX1611" y="connsiteY1611"/>
                  </a:cxn>
                  <a:cxn ang="0">
                    <a:pos x="connsiteX1612" y="connsiteY1612"/>
                  </a:cxn>
                  <a:cxn ang="0">
                    <a:pos x="connsiteX1613" y="connsiteY1613"/>
                  </a:cxn>
                  <a:cxn ang="0">
                    <a:pos x="connsiteX1614" y="connsiteY1614"/>
                  </a:cxn>
                  <a:cxn ang="0">
                    <a:pos x="connsiteX1615" y="connsiteY1615"/>
                  </a:cxn>
                  <a:cxn ang="0">
                    <a:pos x="connsiteX1616" y="connsiteY1616"/>
                  </a:cxn>
                  <a:cxn ang="0">
                    <a:pos x="connsiteX1617" y="connsiteY1617"/>
                  </a:cxn>
                  <a:cxn ang="0">
                    <a:pos x="connsiteX1618" y="connsiteY1618"/>
                  </a:cxn>
                  <a:cxn ang="0">
                    <a:pos x="connsiteX1619" y="connsiteY1619"/>
                  </a:cxn>
                  <a:cxn ang="0">
                    <a:pos x="connsiteX1620" y="connsiteY1620"/>
                  </a:cxn>
                  <a:cxn ang="0">
                    <a:pos x="connsiteX1621" y="connsiteY1621"/>
                  </a:cxn>
                  <a:cxn ang="0">
                    <a:pos x="connsiteX1622" y="connsiteY1622"/>
                  </a:cxn>
                  <a:cxn ang="0">
                    <a:pos x="connsiteX1623" y="connsiteY1623"/>
                  </a:cxn>
                  <a:cxn ang="0">
                    <a:pos x="connsiteX1624" y="connsiteY1624"/>
                  </a:cxn>
                  <a:cxn ang="0">
                    <a:pos x="connsiteX1625" y="connsiteY1625"/>
                  </a:cxn>
                  <a:cxn ang="0">
                    <a:pos x="connsiteX1626" y="connsiteY1626"/>
                  </a:cxn>
                  <a:cxn ang="0">
                    <a:pos x="connsiteX1627" y="connsiteY1627"/>
                  </a:cxn>
                  <a:cxn ang="0">
                    <a:pos x="connsiteX1628" y="connsiteY1628"/>
                  </a:cxn>
                  <a:cxn ang="0">
                    <a:pos x="connsiteX1629" y="connsiteY1629"/>
                  </a:cxn>
                  <a:cxn ang="0">
                    <a:pos x="connsiteX1630" y="connsiteY1630"/>
                  </a:cxn>
                  <a:cxn ang="0">
                    <a:pos x="connsiteX1631" y="connsiteY1631"/>
                  </a:cxn>
                  <a:cxn ang="0">
                    <a:pos x="connsiteX1632" y="connsiteY1632"/>
                  </a:cxn>
                  <a:cxn ang="0">
                    <a:pos x="connsiteX1633" y="connsiteY1633"/>
                  </a:cxn>
                  <a:cxn ang="0">
                    <a:pos x="connsiteX1634" y="connsiteY1634"/>
                  </a:cxn>
                  <a:cxn ang="0">
                    <a:pos x="connsiteX1635" y="connsiteY1635"/>
                  </a:cxn>
                  <a:cxn ang="0">
                    <a:pos x="connsiteX1636" y="connsiteY1636"/>
                  </a:cxn>
                  <a:cxn ang="0">
                    <a:pos x="connsiteX1637" y="connsiteY1637"/>
                  </a:cxn>
                  <a:cxn ang="0">
                    <a:pos x="connsiteX1638" y="connsiteY1638"/>
                  </a:cxn>
                  <a:cxn ang="0">
                    <a:pos x="connsiteX1639" y="connsiteY1639"/>
                  </a:cxn>
                  <a:cxn ang="0">
                    <a:pos x="connsiteX1640" y="connsiteY1640"/>
                  </a:cxn>
                  <a:cxn ang="0">
                    <a:pos x="connsiteX1641" y="connsiteY1641"/>
                  </a:cxn>
                  <a:cxn ang="0">
                    <a:pos x="connsiteX1642" y="connsiteY1642"/>
                  </a:cxn>
                  <a:cxn ang="0">
                    <a:pos x="connsiteX1643" y="connsiteY1643"/>
                  </a:cxn>
                  <a:cxn ang="0">
                    <a:pos x="connsiteX1644" y="connsiteY1644"/>
                  </a:cxn>
                  <a:cxn ang="0">
                    <a:pos x="connsiteX1645" y="connsiteY1645"/>
                  </a:cxn>
                  <a:cxn ang="0">
                    <a:pos x="connsiteX1646" y="connsiteY1646"/>
                  </a:cxn>
                  <a:cxn ang="0">
                    <a:pos x="connsiteX1647" y="connsiteY1647"/>
                  </a:cxn>
                  <a:cxn ang="0">
                    <a:pos x="connsiteX1648" y="connsiteY1648"/>
                  </a:cxn>
                  <a:cxn ang="0">
                    <a:pos x="connsiteX1649" y="connsiteY1649"/>
                  </a:cxn>
                  <a:cxn ang="0">
                    <a:pos x="connsiteX1650" y="connsiteY1650"/>
                  </a:cxn>
                  <a:cxn ang="0">
                    <a:pos x="connsiteX1651" y="connsiteY1651"/>
                  </a:cxn>
                  <a:cxn ang="0">
                    <a:pos x="connsiteX1652" y="connsiteY1652"/>
                  </a:cxn>
                  <a:cxn ang="0">
                    <a:pos x="connsiteX1653" y="connsiteY1653"/>
                  </a:cxn>
                  <a:cxn ang="0">
                    <a:pos x="connsiteX1654" y="connsiteY1654"/>
                  </a:cxn>
                  <a:cxn ang="0">
                    <a:pos x="connsiteX1655" y="connsiteY1655"/>
                  </a:cxn>
                  <a:cxn ang="0">
                    <a:pos x="connsiteX1656" y="connsiteY1656"/>
                  </a:cxn>
                  <a:cxn ang="0">
                    <a:pos x="connsiteX1657" y="connsiteY1657"/>
                  </a:cxn>
                  <a:cxn ang="0">
                    <a:pos x="connsiteX1658" y="connsiteY1658"/>
                  </a:cxn>
                  <a:cxn ang="0">
                    <a:pos x="connsiteX1659" y="connsiteY1659"/>
                  </a:cxn>
                  <a:cxn ang="0">
                    <a:pos x="connsiteX1660" y="connsiteY1660"/>
                  </a:cxn>
                  <a:cxn ang="0">
                    <a:pos x="connsiteX1661" y="connsiteY1661"/>
                  </a:cxn>
                  <a:cxn ang="0">
                    <a:pos x="connsiteX1662" y="connsiteY1662"/>
                  </a:cxn>
                  <a:cxn ang="0">
                    <a:pos x="connsiteX1663" y="connsiteY1663"/>
                  </a:cxn>
                  <a:cxn ang="0">
                    <a:pos x="connsiteX1664" y="connsiteY1664"/>
                  </a:cxn>
                  <a:cxn ang="0">
                    <a:pos x="connsiteX1665" y="connsiteY1665"/>
                  </a:cxn>
                  <a:cxn ang="0">
                    <a:pos x="connsiteX1666" y="connsiteY1666"/>
                  </a:cxn>
                  <a:cxn ang="0">
                    <a:pos x="connsiteX1667" y="connsiteY1667"/>
                  </a:cxn>
                  <a:cxn ang="0">
                    <a:pos x="connsiteX1668" y="connsiteY1668"/>
                  </a:cxn>
                  <a:cxn ang="0">
                    <a:pos x="connsiteX1669" y="connsiteY1669"/>
                  </a:cxn>
                  <a:cxn ang="0">
                    <a:pos x="connsiteX1670" y="connsiteY1670"/>
                  </a:cxn>
                  <a:cxn ang="0">
                    <a:pos x="connsiteX1671" y="connsiteY1671"/>
                  </a:cxn>
                  <a:cxn ang="0">
                    <a:pos x="connsiteX1672" y="connsiteY1672"/>
                  </a:cxn>
                  <a:cxn ang="0">
                    <a:pos x="connsiteX1673" y="connsiteY1673"/>
                  </a:cxn>
                  <a:cxn ang="0">
                    <a:pos x="connsiteX1674" y="connsiteY1674"/>
                  </a:cxn>
                  <a:cxn ang="0">
                    <a:pos x="connsiteX1675" y="connsiteY1675"/>
                  </a:cxn>
                  <a:cxn ang="0">
                    <a:pos x="connsiteX1676" y="connsiteY1676"/>
                  </a:cxn>
                  <a:cxn ang="0">
                    <a:pos x="connsiteX1677" y="connsiteY1677"/>
                  </a:cxn>
                  <a:cxn ang="0">
                    <a:pos x="connsiteX1678" y="connsiteY1678"/>
                  </a:cxn>
                  <a:cxn ang="0">
                    <a:pos x="connsiteX1679" y="connsiteY1679"/>
                  </a:cxn>
                  <a:cxn ang="0">
                    <a:pos x="connsiteX1680" y="connsiteY1680"/>
                  </a:cxn>
                  <a:cxn ang="0">
                    <a:pos x="connsiteX1681" y="connsiteY1681"/>
                  </a:cxn>
                  <a:cxn ang="0">
                    <a:pos x="connsiteX1682" y="connsiteY1682"/>
                  </a:cxn>
                  <a:cxn ang="0">
                    <a:pos x="connsiteX1683" y="connsiteY1683"/>
                  </a:cxn>
                  <a:cxn ang="0">
                    <a:pos x="connsiteX1684" y="connsiteY1684"/>
                  </a:cxn>
                  <a:cxn ang="0">
                    <a:pos x="connsiteX1685" y="connsiteY1685"/>
                  </a:cxn>
                  <a:cxn ang="0">
                    <a:pos x="connsiteX1686" y="connsiteY1686"/>
                  </a:cxn>
                  <a:cxn ang="0">
                    <a:pos x="connsiteX1687" y="connsiteY1687"/>
                  </a:cxn>
                  <a:cxn ang="0">
                    <a:pos x="connsiteX1688" y="connsiteY1688"/>
                  </a:cxn>
                  <a:cxn ang="0">
                    <a:pos x="connsiteX1689" y="connsiteY1689"/>
                  </a:cxn>
                  <a:cxn ang="0">
                    <a:pos x="connsiteX1690" y="connsiteY1690"/>
                  </a:cxn>
                  <a:cxn ang="0">
                    <a:pos x="connsiteX1691" y="connsiteY1691"/>
                  </a:cxn>
                  <a:cxn ang="0">
                    <a:pos x="connsiteX1692" y="connsiteY1692"/>
                  </a:cxn>
                  <a:cxn ang="0">
                    <a:pos x="connsiteX1693" y="connsiteY1693"/>
                  </a:cxn>
                  <a:cxn ang="0">
                    <a:pos x="connsiteX1694" y="connsiteY1694"/>
                  </a:cxn>
                  <a:cxn ang="0">
                    <a:pos x="connsiteX1695" y="connsiteY1695"/>
                  </a:cxn>
                  <a:cxn ang="0">
                    <a:pos x="connsiteX1696" y="connsiteY1696"/>
                  </a:cxn>
                  <a:cxn ang="0">
                    <a:pos x="connsiteX1697" y="connsiteY1697"/>
                  </a:cxn>
                  <a:cxn ang="0">
                    <a:pos x="connsiteX1698" y="connsiteY1698"/>
                  </a:cxn>
                  <a:cxn ang="0">
                    <a:pos x="connsiteX1699" y="connsiteY1699"/>
                  </a:cxn>
                  <a:cxn ang="0">
                    <a:pos x="connsiteX1700" y="connsiteY1700"/>
                  </a:cxn>
                  <a:cxn ang="0">
                    <a:pos x="connsiteX1701" y="connsiteY1701"/>
                  </a:cxn>
                  <a:cxn ang="0">
                    <a:pos x="connsiteX1702" y="connsiteY1702"/>
                  </a:cxn>
                  <a:cxn ang="0">
                    <a:pos x="connsiteX1703" y="connsiteY1703"/>
                  </a:cxn>
                  <a:cxn ang="0">
                    <a:pos x="connsiteX1704" y="connsiteY1704"/>
                  </a:cxn>
                  <a:cxn ang="0">
                    <a:pos x="connsiteX1705" y="connsiteY1705"/>
                  </a:cxn>
                  <a:cxn ang="0">
                    <a:pos x="connsiteX1706" y="connsiteY1706"/>
                  </a:cxn>
                  <a:cxn ang="0">
                    <a:pos x="connsiteX1707" y="connsiteY1707"/>
                  </a:cxn>
                  <a:cxn ang="0">
                    <a:pos x="connsiteX1708" y="connsiteY1708"/>
                  </a:cxn>
                  <a:cxn ang="0">
                    <a:pos x="connsiteX1709" y="connsiteY1709"/>
                  </a:cxn>
                  <a:cxn ang="0">
                    <a:pos x="connsiteX1710" y="connsiteY1710"/>
                  </a:cxn>
                  <a:cxn ang="0">
                    <a:pos x="connsiteX1711" y="connsiteY1711"/>
                  </a:cxn>
                  <a:cxn ang="0">
                    <a:pos x="connsiteX1712" y="connsiteY1712"/>
                  </a:cxn>
                  <a:cxn ang="0">
                    <a:pos x="connsiteX1713" y="connsiteY1713"/>
                  </a:cxn>
                  <a:cxn ang="0">
                    <a:pos x="connsiteX1714" y="connsiteY1714"/>
                  </a:cxn>
                  <a:cxn ang="0">
                    <a:pos x="connsiteX1715" y="connsiteY1715"/>
                  </a:cxn>
                  <a:cxn ang="0">
                    <a:pos x="connsiteX1716" y="connsiteY1716"/>
                  </a:cxn>
                  <a:cxn ang="0">
                    <a:pos x="connsiteX1717" y="connsiteY1717"/>
                  </a:cxn>
                  <a:cxn ang="0">
                    <a:pos x="connsiteX1718" y="connsiteY1718"/>
                  </a:cxn>
                  <a:cxn ang="0">
                    <a:pos x="connsiteX1719" y="connsiteY1719"/>
                  </a:cxn>
                  <a:cxn ang="0">
                    <a:pos x="connsiteX1720" y="connsiteY1720"/>
                  </a:cxn>
                  <a:cxn ang="0">
                    <a:pos x="connsiteX1721" y="connsiteY1721"/>
                  </a:cxn>
                  <a:cxn ang="0">
                    <a:pos x="connsiteX1722" y="connsiteY1722"/>
                  </a:cxn>
                  <a:cxn ang="0">
                    <a:pos x="connsiteX1723" y="connsiteY1723"/>
                  </a:cxn>
                  <a:cxn ang="0">
                    <a:pos x="connsiteX1724" y="connsiteY1724"/>
                  </a:cxn>
                  <a:cxn ang="0">
                    <a:pos x="connsiteX1725" y="connsiteY1725"/>
                  </a:cxn>
                  <a:cxn ang="0">
                    <a:pos x="connsiteX1726" y="connsiteY1726"/>
                  </a:cxn>
                  <a:cxn ang="0">
                    <a:pos x="connsiteX1727" y="connsiteY1727"/>
                  </a:cxn>
                  <a:cxn ang="0">
                    <a:pos x="connsiteX1728" y="connsiteY1728"/>
                  </a:cxn>
                  <a:cxn ang="0">
                    <a:pos x="connsiteX1729" y="connsiteY1729"/>
                  </a:cxn>
                  <a:cxn ang="0">
                    <a:pos x="connsiteX1730" y="connsiteY1730"/>
                  </a:cxn>
                  <a:cxn ang="0">
                    <a:pos x="connsiteX1731" y="connsiteY1731"/>
                  </a:cxn>
                  <a:cxn ang="0">
                    <a:pos x="connsiteX1732" y="connsiteY1732"/>
                  </a:cxn>
                  <a:cxn ang="0">
                    <a:pos x="connsiteX1733" y="connsiteY1733"/>
                  </a:cxn>
                  <a:cxn ang="0">
                    <a:pos x="connsiteX1734" y="connsiteY1734"/>
                  </a:cxn>
                  <a:cxn ang="0">
                    <a:pos x="connsiteX1735" y="connsiteY1735"/>
                  </a:cxn>
                  <a:cxn ang="0">
                    <a:pos x="connsiteX1736" y="connsiteY1736"/>
                  </a:cxn>
                  <a:cxn ang="0">
                    <a:pos x="connsiteX1737" y="connsiteY1737"/>
                  </a:cxn>
                  <a:cxn ang="0">
                    <a:pos x="connsiteX1738" y="connsiteY1738"/>
                  </a:cxn>
                  <a:cxn ang="0">
                    <a:pos x="connsiteX1739" y="connsiteY1739"/>
                  </a:cxn>
                  <a:cxn ang="0">
                    <a:pos x="connsiteX1740" y="connsiteY1740"/>
                  </a:cxn>
                  <a:cxn ang="0">
                    <a:pos x="connsiteX1741" y="connsiteY1741"/>
                  </a:cxn>
                  <a:cxn ang="0">
                    <a:pos x="connsiteX1742" y="connsiteY1742"/>
                  </a:cxn>
                  <a:cxn ang="0">
                    <a:pos x="connsiteX1743" y="connsiteY1743"/>
                  </a:cxn>
                  <a:cxn ang="0">
                    <a:pos x="connsiteX1744" y="connsiteY1744"/>
                  </a:cxn>
                  <a:cxn ang="0">
                    <a:pos x="connsiteX1745" y="connsiteY1745"/>
                  </a:cxn>
                  <a:cxn ang="0">
                    <a:pos x="connsiteX1746" y="connsiteY1746"/>
                  </a:cxn>
                  <a:cxn ang="0">
                    <a:pos x="connsiteX1747" y="connsiteY1747"/>
                  </a:cxn>
                  <a:cxn ang="0">
                    <a:pos x="connsiteX1748" y="connsiteY1748"/>
                  </a:cxn>
                  <a:cxn ang="0">
                    <a:pos x="connsiteX1749" y="connsiteY1749"/>
                  </a:cxn>
                  <a:cxn ang="0">
                    <a:pos x="connsiteX1750" y="connsiteY1750"/>
                  </a:cxn>
                  <a:cxn ang="0">
                    <a:pos x="connsiteX1751" y="connsiteY1751"/>
                  </a:cxn>
                  <a:cxn ang="0">
                    <a:pos x="connsiteX1752" y="connsiteY1752"/>
                  </a:cxn>
                  <a:cxn ang="0">
                    <a:pos x="connsiteX1753" y="connsiteY1753"/>
                  </a:cxn>
                  <a:cxn ang="0">
                    <a:pos x="connsiteX1754" y="connsiteY1754"/>
                  </a:cxn>
                  <a:cxn ang="0">
                    <a:pos x="connsiteX1755" y="connsiteY1755"/>
                  </a:cxn>
                  <a:cxn ang="0">
                    <a:pos x="connsiteX1756" y="connsiteY1756"/>
                  </a:cxn>
                  <a:cxn ang="0">
                    <a:pos x="connsiteX1757" y="connsiteY1757"/>
                  </a:cxn>
                  <a:cxn ang="0">
                    <a:pos x="connsiteX1758" y="connsiteY1758"/>
                  </a:cxn>
                  <a:cxn ang="0">
                    <a:pos x="connsiteX1759" y="connsiteY1759"/>
                  </a:cxn>
                  <a:cxn ang="0">
                    <a:pos x="connsiteX1760" y="connsiteY1760"/>
                  </a:cxn>
                  <a:cxn ang="0">
                    <a:pos x="connsiteX1761" y="connsiteY1761"/>
                  </a:cxn>
                  <a:cxn ang="0">
                    <a:pos x="connsiteX1762" y="connsiteY1762"/>
                  </a:cxn>
                  <a:cxn ang="0">
                    <a:pos x="connsiteX1763" y="connsiteY1763"/>
                  </a:cxn>
                  <a:cxn ang="0">
                    <a:pos x="connsiteX1764" y="connsiteY1764"/>
                  </a:cxn>
                  <a:cxn ang="0">
                    <a:pos x="connsiteX1765" y="connsiteY1765"/>
                  </a:cxn>
                  <a:cxn ang="0">
                    <a:pos x="connsiteX1766" y="connsiteY1766"/>
                  </a:cxn>
                  <a:cxn ang="0">
                    <a:pos x="connsiteX1767" y="connsiteY1767"/>
                  </a:cxn>
                  <a:cxn ang="0">
                    <a:pos x="connsiteX1768" y="connsiteY1768"/>
                  </a:cxn>
                  <a:cxn ang="0">
                    <a:pos x="connsiteX1769" y="connsiteY1769"/>
                  </a:cxn>
                  <a:cxn ang="0">
                    <a:pos x="connsiteX1770" y="connsiteY1770"/>
                  </a:cxn>
                  <a:cxn ang="0">
                    <a:pos x="connsiteX1771" y="connsiteY1771"/>
                  </a:cxn>
                  <a:cxn ang="0">
                    <a:pos x="connsiteX1772" y="connsiteY1772"/>
                  </a:cxn>
                  <a:cxn ang="0">
                    <a:pos x="connsiteX1773" y="connsiteY1773"/>
                  </a:cxn>
                  <a:cxn ang="0">
                    <a:pos x="connsiteX1774" y="connsiteY1774"/>
                  </a:cxn>
                  <a:cxn ang="0">
                    <a:pos x="connsiteX1775" y="connsiteY1775"/>
                  </a:cxn>
                  <a:cxn ang="0">
                    <a:pos x="connsiteX1776" y="connsiteY1776"/>
                  </a:cxn>
                  <a:cxn ang="0">
                    <a:pos x="connsiteX1777" y="connsiteY1777"/>
                  </a:cxn>
                  <a:cxn ang="0">
                    <a:pos x="connsiteX1778" y="connsiteY1778"/>
                  </a:cxn>
                  <a:cxn ang="0">
                    <a:pos x="connsiteX1779" y="connsiteY1779"/>
                  </a:cxn>
                  <a:cxn ang="0">
                    <a:pos x="connsiteX1780" y="connsiteY1780"/>
                  </a:cxn>
                  <a:cxn ang="0">
                    <a:pos x="connsiteX1781" y="connsiteY1781"/>
                  </a:cxn>
                  <a:cxn ang="0">
                    <a:pos x="connsiteX1782" y="connsiteY1782"/>
                  </a:cxn>
                  <a:cxn ang="0">
                    <a:pos x="connsiteX1783" y="connsiteY1783"/>
                  </a:cxn>
                  <a:cxn ang="0">
                    <a:pos x="connsiteX1784" y="connsiteY1784"/>
                  </a:cxn>
                  <a:cxn ang="0">
                    <a:pos x="connsiteX1785" y="connsiteY1785"/>
                  </a:cxn>
                  <a:cxn ang="0">
                    <a:pos x="connsiteX1786" y="connsiteY1786"/>
                  </a:cxn>
                  <a:cxn ang="0">
                    <a:pos x="connsiteX1787" y="connsiteY1787"/>
                  </a:cxn>
                  <a:cxn ang="0">
                    <a:pos x="connsiteX1788" y="connsiteY1788"/>
                  </a:cxn>
                  <a:cxn ang="0">
                    <a:pos x="connsiteX1789" y="connsiteY1789"/>
                  </a:cxn>
                  <a:cxn ang="0">
                    <a:pos x="connsiteX1790" y="connsiteY1790"/>
                  </a:cxn>
                  <a:cxn ang="0">
                    <a:pos x="connsiteX1791" y="connsiteY1791"/>
                  </a:cxn>
                  <a:cxn ang="0">
                    <a:pos x="connsiteX1792" y="connsiteY1792"/>
                  </a:cxn>
                  <a:cxn ang="0">
                    <a:pos x="connsiteX1793" y="connsiteY1793"/>
                  </a:cxn>
                  <a:cxn ang="0">
                    <a:pos x="connsiteX1794" y="connsiteY1794"/>
                  </a:cxn>
                  <a:cxn ang="0">
                    <a:pos x="connsiteX1795" y="connsiteY1795"/>
                  </a:cxn>
                  <a:cxn ang="0">
                    <a:pos x="connsiteX1796" y="connsiteY1796"/>
                  </a:cxn>
                  <a:cxn ang="0">
                    <a:pos x="connsiteX1797" y="connsiteY1797"/>
                  </a:cxn>
                  <a:cxn ang="0">
                    <a:pos x="connsiteX1798" y="connsiteY1798"/>
                  </a:cxn>
                  <a:cxn ang="0">
                    <a:pos x="connsiteX1799" y="connsiteY1799"/>
                  </a:cxn>
                  <a:cxn ang="0">
                    <a:pos x="connsiteX1800" y="connsiteY1800"/>
                  </a:cxn>
                  <a:cxn ang="0">
                    <a:pos x="connsiteX1801" y="connsiteY1801"/>
                  </a:cxn>
                  <a:cxn ang="0">
                    <a:pos x="connsiteX1802" y="connsiteY1802"/>
                  </a:cxn>
                  <a:cxn ang="0">
                    <a:pos x="connsiteX1803" y="connsiteY1803"/>
                  </a:cxn>
                  <a:cxn ang="0">
                    <a:pos x="connsiteX1804" y="connsiteY1804"/>
                  </a:cxn>
                  <a:cxn ang="0">
                    <a:pos x="connsiteX1805" y="connsiteY1805"/>
                  </a:cxn>
                  <a:cxn ang="0">
                    <a:pos x="connsiteX1806" y="connsiteY1806"/>
                  </a:cxn>
                  <a:cxn ang="0">
                    <a:pos x="connsiteX1807" y="connsiteY1807"/>
                  </a:cxn>
                  <a:cxn ang="0">
                    <a:pos x="connsiteX1808" y="connsiteY1808"/>
                  </a:cxn>
                  <a:cxn ang="0">
                    <a:pos x="connsiteX1809" y="connsiteY1809"/>
                  </a:cxn>
                  <a:cxn ang="0">
                    <a:pos x="connsiteX1810" y="connsiteY1810"/>
                  </a:cxn>
                  <a:cxn ang="0">
                    <a:pos x="connsiteX1811" y="connsiteY1811"/>
                  </a:cxn>
                  <a:cxn ang="0">
                    <a:pos x="connsiteX1812" y="connsiteY1812"/>
                  </a:cxn>
                  <a:cxn ang="0">
                    <a:pos x="connsiteX1813" y="connsiteY1813"/>
                  </a:cxn>
                  <a:cxn ang="0">
                    <a:pos x="connsiteX1814" y="connsiteY1814"/>
                  </a:cxn>
                  <a:cxn ang="0">
                    <a:pos x="connsiteX1815" y="connsiteY1815"/>
                  </a:cxn>
                  <a:cxn ang="0">
                    <a:pos x="connsiteX1816" y="connsiteY1816"/>
                  </a:cxn>
                  <a:cxn ang="0">
                    <a:pos x="connsiteX1817" y="connsiteY1817"/>
                  </a:cxn>
                  <a:cxn ang="0">
                    <a:pos x="connsiteX1818" y="connsiteY1818"/>
                  </a:cxn>
                  <a:cxn ang="0">
                    <a:pos x="connsiteX1819" y="connsiteY1819"/>
                  </a:cxn>
                  <a:cxn ang="0">
                    <a:pos x="connsiteX1820" y="connsiteY1820"/>
                  </a:cxn>
                  <a:cxn ang="0">
                    <a:pos x="connsiteX1821" y="connsiteY1821"/>
                  </a:cxn>
                  <a:cxn ang="0">
                    <a:pos x="connsiteX1822" y="connsiteY1822"/>
                  </a:cxn>
                  <a:cxn ang="0">
                    <a:pos x="connsiteX1823" y="connsiteY1823"/>
                  </a:cxn>
                  <a:cxn ang="0">
                    <a:pos x="connsiteX1824" y="connsiteY1824"/>
                  </a:cxn>
                  <a:cxn ang="0">
                    <a:pos x="connsiteX1825" y="connsiteY1825"/>
                  </a:cxn>
                  <a:cxn ang="0">
                    <a:pos x="connsiteX1826" y="connsiteY1826"/>
                  </a:cxn>
                  <a:cxn ang="0">
                    <a:pos x="connsiteX1827" y="connsiteY1827"/>
                  </a:cxn>
                  <a:cxn ang="0">
                    <a:pos x="connsiteX1828" y="connsiteY1828"/>
                  </a:cxn>
                  <a:cxn ang="0">
                    <a:pos x="connsiteX1829" y="connsiteY1829"/>
                  </a:cxn>
                  <a:cxn ang="0">
                    <a:pos x="connsiteX1830" y="connsiteY1830"/>
                  </a:cxn>
                  <a:cxn ang="0">
                    <a:pos x="connsiteX1831" y="connsiteY1831"/>
                  </a:cxn>
                  <a:cxn ang="0">
                    <a:pos x="connsiteX1832" y="connsiteY1832"/>
                  </a:cxn>
                  <a:cxn ang="0">
                    <a:pos x="connsiteX1833" y="connsiteY1833"/>
                  </a:cxn>
                  <a:cxn ang="0">
                    <a:pos x="connsiteX1834" y="connsiteY1834"/>
                  </a:cxn>
                  <a:cxn ang="0">
                    <a:pos x="connsiteX1835" y="connsiteY1835"/>
                  </a:cxn>
                  <a:cxn ang="0">
                    <a:pos x="connsiteX1836" y="connsiteY1836"/>
                  </a:cxn>
                  <a:cxn ang="0">
                    <a:pos x="connsiteX1837" y="connsiteY1837"/>
                  </a:cxn>
                  <a:cxn ang="0">
                    <a:pos x="connsiteX1838" y="connsiteY1838"/>
                  </a:cxn>
                  <a:cxn ang="0">
                    <a:pos x="connsiteX1839" y="connsiteY1839"/>
                  </a:cxn>
                  <a:cxn ang="0">
                    <a:pos x="connsiteX1840" y="connsiteY1840"/>
                  </a:cxn>
                  <a:cxn ang="0">
                    <a:pos x="connsiteX1841" y="connsiteY1841"/>
                  </a:cxn>
                  <a:cxn ang="0">
                    <a:pos x="connsiteX1842" y="connsiteY1842"/>
                  </a:cxn>
                  <a:cxn ang="0">
                    <a:pos x="connsiteX1843" y="connsiteY1843"/>
                  </a:cxn>
                  <a:cxn ang="0">
                    <a:pos x="connsiteX1844" y="connsiteY1844"/>
                  </a:cxn>
                  <a:cxn ang="0">
                    <a:pos x="connsiteX1845" y="connsiteY1845"/>
                  </a:cxn>
                  <a:cxn ang="0">
                    <a:pos x="connsiteX1846" y="connsiteY1846"/>
                  </a:cxn>
                  <a:cxn ang="0">
                    <a:pos x="connsiteX1847" y="connsiteY1847"/>
                  </a:cxn>
                  <a:cxn ang="0">
                    <a:pos x="connsiteX1848" y="connsiteY1848"/>
                  </a:cxn>
                  <a:cxn ang="0">
                    <a:pos x="connsiteX1849" y="connsiteY1849"/>
                  </a:cxn>
                  <a:cxn ang="0">
                    <a:pos x="connsiteX1850" y="connsiteY1850"/>
                  </a:cxn>
                  <a:cxn ang="0">
                    <a:pos x="connsiteX1851" y="connsiteY1851"/>
                  </a:cxn>
                  <a:cxn ang="0">
                    <a:pos x="connsiteX1852" y="connsiteY1852"/>
                  </a:cxn>
                  <a:cxn ang="0">
                    <a:pos x="connsiteX1853" y="connsiteY1853"/>
                  </a:cxn>
                  <a:cxn ang="0">
                    <a:pos x="connsiteX1854" y="connsiteY1854"/>
                  </a:cxn>
                  <a:cxn ang="0">
                    <a:pos x="connsiteX1855" y="connsiteY1855"/>
                  </a:cxn>
                  <a:cxn ang="0">
                    <a:pos x="connsiteX1856" y="connsiteY1856"/>
                  </a:cxn>
                  <a:cxn ang="0">
                    <a:pos x="connsiteX1857" y="connsiteY1857"/>
                  </a:cxn>
                  <a:cxn ang="0">
                    <a:pos x="connsiteX1858" y="connsiteY1858"/>
                  </a:cxn>
                  <a:cxn ang="0">
                    <a:pos x="connsiteX1859" y="connsiteY1859"/>
                  </a:cxn>
                  <a:cxn ang="0">
                    <a:pos x="connsiteX1860" y="connsiteY1860"/>
                  </a:cxn>
                  <a:cxn ang="0">
                    <a:pos x="connsiteX1861" y="connsiteY1861"/>
                  </a:cxn>
                  <a:cxn ang="0">
                    <a:pos x="connsiteX1862" y="connsiteY1862"/>
                  </a:cxn>
                  <a:cxn ang="0">
                    <a:pos x="connsiteX1863" y="connsiteY1863"/>
                  </a:cxn>
                  <a:cxn ang="0">
                    <a:pos x="connsiteX1864" y="connsiteY1864"/>
                  </a:cxn>
                  <a:cxn ang="0">
                    <a:pos x="connsiteX1865" y="connsiteY1865"/>
                  </a:cxn>
                  <a:cxn ang="0">
                    <a:pos x="connsiteX1866" y="connsiteY1866"/>
                  </a:cxn>
                  <a:cxn ang="0">
                    <a:pos x="connsiteX1867" y="connsiteY1867"/>
                  </a:cxn>
                  <a:cxn ang="0">
                    <a:pos x="connsiteX1868" y="connsiteY1868"/>
                  </a:cxn>
                  <a:cxn ang="0">
                    <a:pos x="connsiteX1869" y="connsiteY1869"/>
                  </a:cxn>
                  <a:cxn ang="0">
                    <a:pos x="connsiteX1870" y="connsiteY1870"/>
                  </a:cxn>
                  <a:cxn ang="0">
                    <a:pos x="connsiteX1871" y="connsiteY1871"/>
                  </a:cxn>
                  <a:cxn ang="0">
                    <a:pos x="connsiteX1872" y="connsiteY1872"/>
                  </a:cxn>
                  <a:cxn ang="0">
                    <a:pos x="connsiteX1873" y="connsiteY1873"/>
                  </a:cxn>
                  <a:cxn ang="0">
                    <a:pos x="connsiteX1874" y="connsiteY1874"/>
                  </a:cxn>
                  <a:cxn ang="0">
                    <a:pos x="connsiteX1875" y="connsiteY1875"/>
                  </a:cxn>
                  <a:cxn ang="0">
                    <a:pos x="connsiteX1876" y="connsiteY1876"/>
                  </a:cxn>
                  <a:cxn ang="0">
                    <a:pos x="connsiteX1877" y="connsiteY1877"/>
                  </a:cxn>
                  <a:cxn ang="0">
                    <a:pos x="connsiteX1878" y="connsiteY1878"/>
                  </a:cxn>
                  <a:cxn ang="0">
                    <a:pos x="connsiteX1879" y="connsiteY1879"/>
                  </a:cxn>
                  <a:cxn ang="0">
                    <a:pos x="connsiteX1880" y="connsiteY1880"/>
                  </a:cxn>
                  <a:cxn ang="0">
                    <a:pos x="connsiteX1881" y="connsiteY1881"/>
                  </a:cxn>
                  <a:cxn ang="0">
                    <a:pos x="connsiteX1882" y="connsiteY1882"/>
                  </a:cxn>
                  <a:cxn ang="0">
                    <a:pos x="connsiteX1883" y="connsiteY1883"/>
                  </a:cxn>
                  <a:cxn ang="0">
                    <a:pos x="connsiteX1884" y="connsiteY1884"/>
                  </a:cxn>
                  <a:cxn ang="0">
                    <a:pos x="connsiteX1885" y="connsiteY1885"/>
                  </a:cxn>
                  <a:cxn ang="0">
                    <a:pos x="connsiteX1886" y="connsiteY1886"/>
                  </a:cxn>
                  <a:cxn ang="0">
                    <a:pos x="connsiteX1887" y="connsiteY1887"/>
                  </a:cxn>
                  <a:cxn ang="0">
                    <a:pos x="connsiteX1888" y="connsiteY1888"/>
                  </a:cxn>
                  <a:cxn ang="0">
                    <a:pos x="connsiteX1889" y="connsiteY1889"/>
                  </a:cxn>
                  <a:cxn ang="0">
                    <a:pos x="connsiteX1890" y="connsiteY1890"/>
                  </a:cxn>
                  <a:cxn ang="0">
                    <a:pos x="connsiteX1891" y="connsiteY1891"/>
                  </a:cxn>
                  <a:cxn ang="0">
                    <a:pos x="connsiteX1892" y="connsiteY1892"/>
                  </a:cxn>
                  <a:cxn ang="0">
                    <a:pos x="connsiteX1893" y="connsiteY1893"/>
                  </a:cxn>
                  <a:cxn ang="0">
                    <a:pos x="connsiteX1894" y="connsiteY1894"/>
                  </a:cxn>
                  <a:cxn ang="0">
                    <a:pos x="connsiteX1895" y="connsiteY1895"/>
                  </a:cxn>
                  <a:cxn ang="0">
                    <a:pos x="connsiteX1896" y="connsiteY1896"/>
                  </a:cxn>
                  <a:cxn ang="0">
                    <a:pos x="connsiteX1897" y="connsiteY1897"/>
                  </a:cxn>
                  <a:cxn ang="0">
                    <a:pos x="connsiteX1898" y="connsiteY1898"/>
                  </a:cxn>
                  <a:cxn ang="0">
                    <a:pos x="connsiteX1899" y="connsiteY1899"/>
                  </a:cxn>
                  <a:cxn ang="0">
                    <a:pos x="connsiteX1900" y="connsiteY1900"/>
                  </a:cxn>
                  <a:cxn ang="0">
                    <a:pos x="connsiteX1901" y="connsiteY1901"/>
                  </a:cxn>
                  <a:cxn ang="0">
                    <a:pos x="connsiteX1902" y="connsiteY1902"/>
                  </a:cxn>
                  <a:cxn ang="0">
                    <a:pos x="connsiteX1903" y="connsiteY1903"/>
                  </a:cxn>
                  <a:cxn ang="0">
                    <a:pos x="connsiteX1904" y="connsiteY1904"/>
                  </a:cxn>
                  <a:cxn ang="0">
                    <a:pos x="connsiteX1905" y="connsiteY1905"/>
                  </a:cxn>
                  <a:cxn ang="0">
                    <a:pos x="connsiteX1906" y="connsiteY1906"/>
                  </a:cxn>
                  <a:cxn ang="0">
                    <a:pos x="connsiteX1907" y="connsiteY1907"/>
                  </a:cxn>
                  <a:cxn ang="0">
                    <a:pos x="connsiteX1908" y="connsiteY1908"/>
                  </a:cxn>
                  <a:cxn ang="0">
                    <a:pos x="connsiteX1909" y="connsiteY1909"/>
                  </a:cxn>
                  <a:cxn ang="0">
                    <a:pos x="connsiteX1910" y="connsiteY1910"/>
                  </a:cxn>
                  <a:cxn ang="0">
                    <a:pos x="connsiteX1911" y="connsiteY1911"/>
                  </a:cxn>
                  <a:cxn ang="0">
                    <a:pos x="connsiteX1912" y="connsiteY1912"/>
                  </a:cxn>
                  <a:cxn ang="0">
                    <a:pos x="connsiteX1913" y="connsiteY1913"/>
                  </a:cxn>
                  <a:cxn ang="0">
                    <a:pos x="connsiteX1914" y="connsiteY1914"/>
                  </a:cxn>
                  <a:cxn ang="0">
                    <a:pos x="connsiteX1915" y="connsiteY1915"/>
                  </a:cxn>
                  <a:cxn ang="0">
                    <a:pos x="connsiteX1916" y="connsiteY1916"/>
                  </a:cxn>
                  <a:cxn ang="0">
                    <a:pos x="connsiteX1917" y="connsiteY1917"/>
                  </a:cxn>
                  <a:cxn ang="0">
                    <a:pos x="connsiteX1918" y="connsiteY1918"/>
                  </a:cxn>
                  <a:cxn ang="0">
                    <a:pos x="connsiteX1919" y="connsiteY1919"/>
                  </a:cxn>
                  <a:cxn ang="0">
                    <a:pos x="connsiteX1920" y="connsiteY1920"/>
                  </a:cxn>
                  <a:cxn ang="0">
                    <a:pos x="connsiteX1921" y="connsiteY1921"/>
                  </a:cxn>
                  <a:cxn ang="0">
                    <a:pos x="connsiteX1922" y="connsiteY1922"/>
                  </a:cxn>
                  <a:cxn ang="0">
                    <a:pos x="connsiteX1923" y="connsiteY1923"/>
                  </a:cxn>
                  <a:cxn ang="0">
                    <a:pos x="connsiteX1924" y="connsiteY1924"/>
                  </a:cxn>
                  <a:cxn ang="0">
                    <a:pos x="connsiteX1925" y="connsiteY1925"/>
                  </a:cxn>
                  <a:cxn ang="0">
                    <a:pos x="connsiteX1926" y="connsiteY1926"/>
                  </a:cxn>
                  <a:cxn ang="0">
                    <a:pos x="connsiteX1927" y="connsiteY1927"/>
                  </a:cxn>
                  <a:cxn ang="0">
                    <a:pos x="connsiteX1928" y="connsiteY1928"/>
                  </a:cxn>
                  <a:cxn ang="0">
                    <a:pos x="connsiteX1929" y="connsiteY1929"/>
                  </a:cxn>
                  <a:cxn ang="0">
                    <a:pos x="connsiteX1930" y="connsiteY1930"/>
                  </a:cxn>
                  <a:cxn ang="0">
                    <a:pos x="connsiteX1931" y="connsiteY1931"/>
                  </a:cxn>
                  <a:cxn ang="0">
                    <a:pos x="connsiteX1932" y="connsiteY1932"/>
                  </a:cxn>
                  <a:cxn ang="0">
                    <a:pos x="connsiteX1933" y="connsiteY1933"/>
                  </a:cxn>
                  <a:cxn ang="0">
                    <a:pos x="connsiteX1934" y="connsiteY1934"/>
                  </a:cxn>
                  <a:cxn ang="0">
                    <a:pos x="connsiteX1935" y="connsiteY1935"/>
                  </a:cxn>
                  <a:cxn ang="0">
                    <a:pos x="connsiteX1936" y="connsiteY1936"/>
                  </a:cxn>
                  <a:cxn ang="0">
                    <a:pos x="connsiteX1937" y="connsiteY1937"/>
                  </a:cxn>
                  <a:cxn ang="0">
                    <a:pos x="connsiteX1938" y="connsiteY1938"/>
                  </a:cxn>
                  <a:cxn ang="0">
                    <a:pos x="connsiteX1939" y="connsiteY1939"/>
                  </a:cxn>
                  <a:cxn ang="0">
                    <a:pos x="connsiteX1940" y="connsiteY1940"/>
                  </a:cxn>
                  <a:cxn ang="0">
                    <a:pos x="connsiteX1941" y="connsiteY1941"/>
                  </a:cxn>
                  <a:cxn ang="0">
                    <a:pos x="connsiteX1942" y="connsiteY1942"/>
                  </a:cxn>
                  <a:cxn ang="0">
                    <a:pos x="connsiteX1943" y="connsiteY1943"/>
                  </a:cxn>
                  <a:cxn ang="0">
                    <a:pos x="connsiteX1944" y="connsiteY1944"/>
                  </a:cxn>
                  <a:cxn ang="0">
                    <a:pos x="connsiteX1945" y="connsiteY1945"/>
                  </a:cxn>
                  <a:cxn ang="0">
                    <a:pos x="connsiteX1946" y="connsiteY1946"/>
                  </a:cxn>
                  <a:cxn ang="0">
                    <a:pos x="connsiteX1947" y="connsiteY1947"/>
                  </a:cxn>
                  <a:cxn ang="0">
                    <a:pos x="connsiteX1948" y="connsiteY1948"/>
                  </a:cxn>
                  <a:cxn ang="0">
                    <a:pos x="connsiteX1949" y="connsiteY1949"/>
                  </a:cxn>
                  <a:cxn ang="0">
                    <a:pos x="connsiteX1950" y="connsiteY1950"/>
                  </a:cxn>
                  <a:cxn ang="0">
                    <a:pos x="connsiteX1951" y="connsiteY1951"/>
                  </a:cxn>
                  <a:cxn ang="0">
                    <a:pos x="connsiteX1952" y="connsiteY1952"/>
                  </a:cxn>
                  <a:cxn ang="0">
                    <a:pos x="connsiteX1953" y="connsiteY1953"/>
                  </a:cxn>
                  <a:cxn ang="0">
                    <a:pos x="connsiteX1954" y="connsiteY1954"/>
                  </a:cxn>
                  <a:cxn ang="0">
                    <a:pos x="connsiteX1955" y="connsiteY1955"/>
                  </a:cxn>
                  <a:cxn ang="0">
                    <a:pos x="connsiteX1956" y="connsiteY1956"/>
                  </a:cxn>
                  <a:cxn ang="0">
                    <a:pos x="connsiteX1957" y="connsiteY1957"/>
                  </a:cxn>
                  <a:cxn ang="0">
                    <a:pos x="connsiteX1958" y="connsiteY1958"/>
                  </a:cxn>
                  <a:cxn ang="0">
                    <a:pos x="connsiteX1959" y="connsiteY1959"/>
                  </a:cxn>
                  <a:cxn ang="0">
                    <a:pos x="connsiteX1960" y="connsiteY1960"/>
                  </a:cxn>
                  <a:cxn ang="0">
                    <a:pos x="connsiteX1961" y="connsiteY1961"/>
                  </a:cxn>
                  <a:cxn ang="0">
                    <a:pos x="connsiteX1962" y="connsiteY1962"/>
                  </a:cxn>
                  <a:cxn ang="0">
                    <a:pos x="connsiteX1963" y="connsiteY1963"/>
                  </a:cxn>
                  <a:cxn ang="0">
                    <a:pos x="connsiteX1964" y="connsiteY1964"/>
                  </a:cxn>
                  <a:cxn ang="0">
                    <a:pos x="connsiteX1965" y="connsiteY1965"/>
                  </a:cxn>
                  <a:cxn ang="0">
                    <a:pos x="connsiteX1966" y="connsiteY1966"/>
                  </a:cxn>
                  <a:cxn ang="0">
                    <a:pos x="connsiteX1967" y="connsiteY1967"/>
                  </a:cxn>
                  <a:cxn ang="0">
                    <a:pos x="connsiteX1968" y="connsiteY1968"/>
                  </a:cxn>
                  <a:cxn ang="0">
                    <a:pos x="connsiteX1969" y="connsiteY1969"/>
                  </a:cxn>
                  <a:cxn ang="0">
                    <a:pos x="connsiteX1970" y="connsiteY1970"/>
                  </a:cxn>
                  <a:cxn ang="0">
                    <a:pos x="connsiteX1971" y="connsiteY1971"/>
                  </a:cxn>
                  <a:cxn ang="0">
                    <a:pos x="connsiteX1972" y="connsiteY1972"/>
                  </a:cxn>
                  <a:cxn ang="0">
                    <a:pos x="connsiteX1973" y="connsiteY1973"/>
                  </a:cxn>
                  <a:cxn ang="0">
                    <a:pos x="connsiteX1974" y="connsiteY1974"/>
                  </a:cxn>
                  <a:cxn ang="0">
                    <a:pos x="connsiteX1975" y="connsiteY1975"/>
                  </a:cxn>
                  <a:cxn ang="0">
                    <a:pos x="connsiteX1976" y="connsiteY1976"/>
                  </a:cxn>
                  <a:cxn ang="0">
                    <a:pos x="connsiteX1977" y="connsiteY1977"/>
                  </a:cxn>
                  <a:cxn ang="0">
                    <a:pos x="connsiteX1978" y="connsiteY1978"/>
                  </a:cxn>
                  <a:cxn ang="0">
                    <a:pos x="connsiteX1979" y="connsiteY1979"/>
                  </a:cxn>
                  <a:cxn ang="0">
                    <a:pos x="connsiteX1980" y="connsiteY1980"/>
                  </a:cxn>
                  <a:cxn ang="0">
                    <a:pos x="connsiteX1981" y="connsiteY1981"/>
                  </a:cxn>
                  <a:cxn ang="0">
                    <a:pos x="connsiteX1982" y="connsiteY1982"/>
                  </a:cxn>
                  <a:cxn ang="0">
                    <a:pos x="connsiteX1983" y="connsiteY1983"/>
                  </a:cxn>
                  <a:cxn ang="0">
                    <a:pos x="connsiteX1984" y="connsiteY1984"/>
                  </a:cxn>
                  <a:cxn ang="0">
                    <a:pos x="connsiteX1985" y="connsiteY1985"/>
                  </a:cxn>
                  <a:cxn ang="0">
                    <a:pos x="connsiteX1986" y="connsiteY1986"/>
                  </a:cxn>
                  <a:cxn ang="0">
                    <a:pos x="connsiteX1987" y="connsiteY1987"/>
                  </a:cxn>
                  <a:cxn ang="0">
                    <a:pos x="connsiteX1988" y="connsiteY1988"/>
                  </a:cxn>
                  <a:cxn ang="0">
                    <a:pos x="connsiteX1989" y="connsiteY1989"/>
                  </a:cxn>
                  <a:cxn ang="0">
                    <a:pos x="connsiteX1990" y="connsiteY1990"/>
                  </a:cxn>
                  <a:cxn ang="0">
                    <a:pos x="connsiteX1991" y="connsiteY1991"/>
                  </a:cxn>
                  <a:cxn ang="0">
                    <a:pos x="connsiteX1992" y="connsiteY1992"/>
                  </a:cxn>
                  <a:cxn ang="0">
                    <a:pos x="connsiteX1993" y="connsiteY1993"/>
                  </a:cxn>
                  <a:cxn ang="0">
                    <a:pos x="connsiteX1994" y="connsiteY1994"/>
                  </a:cxn>
                  <a:cxn ang="0">
                    <a:pos x="connsiteX1995" y="connsiteY1995"/>
                  </a:cxn>
                  <a:cxn ang="0">
                    <a:pos x="connsiteX1996" y="connsiteY1996"/>
                  </a:cxn>
                  <a:cxn ang="0">
                    <a:pos x="connsiteX1997" y="connsiteY1997"/>
                  </a:cxn>
                  <a:cxn ang="0">
                    <a:pos x="connsiteX1998" y="connsiteY1998"/>
                  </a:cxn>
                  <a:cxn ang="0">
                    <a:pos x="connsiteX1999" y="connsiteY1999"/>
                  </a:cxn>
                  <a:cxn ang="0">
                    <a:pos x="connsiteX2000" y="connsiteY2000"/>
                  </a:cxn>
                  <a:cxn ang="0">
                    <a:pos x="connsiteX2001" y="connsiteY2001"/>
                  </a:cxn>
                  <a:cxn ang="0">
                    <a:pos x="connsiteX2002" y="connsiteY2002"/>
                  </a:cxn>
                  <a:cxn ang="0">
                    <a:pos x="connsiteX2003" y="connsiteY2003"/>
                  </a:cxn>
                  <a:cxn ang="0">
                    <a:pos x="connsiteX2004" y="connsiteY2004"/>
                  </a:cxn>
                  <a:cxn ang="0">
                    <a:pos x="connsiteX2005" y="connsiteY2005"/>
                  </a:cxn>
                  <a:cxn ang="0">
                    <a:pos x="connsiteX2006" y="connsiteY2006"/>
                  </a:cxn>
                  <a:cxn ang="0">
                    <a:pos x="connsiteX2007" y="connsiteY2007"/>
                  </a:cxn>
                  <a:cxn ang="0">
                    <a:pos x="connsiteX2008" y="connsiteY2008"/>
                  </a:cxn>
                  <a:cxn ang="0">
                    <a:pos x="connsiteX2009" y="connsiteY2009"/>
                  </a:cxn>
                  <a:cxn ang="0">
                    <a:pos x="connsiteX2010" y="connsiteY2010"/>
                  </a:cxn>
                  <a:cxn ang="0">
                    <a:pos x="connsiteX2011" y="connsiteY2011"/>
                  </a:cxn>
                  <a:cxn ang="0">
                    <a:pos x="connsiteX2012" y="connsiteY2012"/>
                  </a:cxn>
                  <a:cxn ang="0">
                    <a:pos x="connsiteX2013" y="connsiteY2013"/>
                  </a:cxn>
                  <a:cxn ang="0">
                    <a:pos x="connsiteX2014" y="connsiteY2014"/>
                  </a:cxn>
                  <a:cxn ang="0">
                    <a:pos x="connsiteX2015" y="connsiteY2015"/>
                  </a:cxn>
                  <a:cxn ang="0">
                    <a:pos x="connsiteX2016" y="connsiteY2016"/>
                  </a:cxn>
                  <a:cxn ang="0">
                    <a:pos x="connsiteX2017" y="connsiteY2017"/>
                  </a:cxn>
                  <a:cxn ang="0">
                    <a:pos x="connsiteX2018" y="connsiteY2018"/>
                  </a:cxn>
                  <a:cxn ang="0">
                    <a:pos x="connsiteX2019" y="connsiteY2019"/>
                  </a:cxn>
                  <a:cxn ang="0">
                    <a:pos x="connsiteX2020" y="connsiteY2020"/>
                  </a:cxn>
                  <a:cxn ang="0">
                    <a:pos x="connsiteX2021" y="connsiteY2021"/>
                  </a:cxn>
                  <a:cxn ang="0">
                    <a:pos x="connsiteX2022" y="connsiteY2022"/>
                  </a:cxn>
                  <a:cxn ang="0">
                    <a:pos x="connsiteX2023" y="connsiteY2023"/>
                  </a:cxn>
                  <a:cxn ang="0">
                    <a:pos x="connsiteX2024" y="connsiteY2024"/>
                  </a:cxn>
                  <a:cxn ang="0">
                    <a:pos x="connsiteX2025" y="connsiteY2025"/>
                  </a:cxn>
                  <a:cxn ang="0">
                    <a:pos x="connsiteX2026" y="connsiteY2026"/>
                  </a:cxn>
                  <a:cxn ang="0">
                    <a:pos x="connsiteX2027" y="connsiteY2027"/>
                  </a:cxn>
                  <a:cxn ang="0">
                    <a:pos x="connsiteX2028" y="connsiteY2028"/>
                  </a:cxn>
                  <a:cxn ang="0">
                    <a:pos x="connsiteX2029" y="connsiteY2029"/>
                  </a:cxn>
                  <a:cxn ang="0">
                    <a:pos x="connsiteX2030" y="connsiteY2030"/>
                  </a:cxn>
                  <a:cxn ang="0">
                    <a:pos x="connsiteX2031" y="connsiteY2031"/>
                  </a:cxn>
                  <a:cxn ang="0">
                    <a:pos x="connsiteX2032" y="connsiteY2032"/>
                  </a:cxn>
                  <a:cxn ang="0">
                    <a:pos x="connsiteX2033" y="connsiteY2033"/>
                  </a:cxn>
                  <a:cxn ang="0">
                    <a:pos x="connsiteX2034" y="connsiteY2034"/>
                  </a:cxn>
                  <a:cxn ang="0">
                    <a:pos x="connsiteX2035" y="connsiteY2035"/>
                  </a:cxn>
                  <a:cxn ang="0">
                    <a:pos x="connsiteX2036" y="connsiteY2036"/>
                  </a:cxn>
                  <a:cxn ang="0">
                    <a:pos x="connsiteX2037" y="connsiteY2037"/>
                  </a:cxn>
                  <a:cxn ang="0">
                    <a:pos x="connsiteX2038" y="connsiteY2038"/>
                  </a:cxn>
                  <a:cxn ang="0">
                    <a:pos x="connsiteX2039" y="connsiteY2039"/>
                  </a:cxn>
                  <a:cxn ang="0">
                    <a:pos x="connsiteX2040" y="connsiteY2040"/>
                  </a:cxn>
                  <a:cxn ang="0">
                    <a:pos x="connsiteX2041" y="connsiteY2041"/>
                  </a:cxn>
                  <a:cxn ang="0">
                    <a:pos x="connsiteX2042" y="connsiteY2042"/>
                  </a:cxn>
                  <a:cxn ang="0">
                    <a:pos x="connsiteX2043" y="connsiteY2043"/>
                  </a:cxn>
                  <a:cxn ang="0">
                    <a:pos x="connsiteX2044" y="connsiteY2044"/>
                  </a:cxn>
                  <a:cxn ang="0">
                    <a:pos x="connsiteX2045" y="connsiteY2045"/>
                  </a:cxn>
                  <a:cxn ang="0">
                    <a:pos x="connsiteX2046" y="connsiteY2046"/>
                  </a:cxn>
                  <a:cxn ang="0">
                    <a:pos x="connsiteX2047" y="connsiteY2047"/>
                  </a:cxn>
                  <a:cxn ang="0">
                    <a:pos x="connsiteX2048" y="connsiteY2048"/>
                  </a:cxn>
                  <a:cxn ang="0">
                    <a:pos x="connsiteX2049" y="connsiteY2049"/>
                  </a:cxn>
                  <a:cxn ang="0">
                    <a:pos x="connsiteX2050" y="connsiteY2050"/>
                  </a:cxn>
                  <a:cxn ang="0">
                    <a:pos x="connsiteX2051" y="connsiteY2051"/>
                  </a:cxn>
                  <a:cxn ang="0">
                    <a:pos x="connsiteX2052" y="connsiteY2052"/>
                  </a:cxn>
                  <a:cxn ang="0">
                    <a:pos x="connsiteX2053" y="connsiteY2053"/>
                  </a:cxn>
                  <a:cxn ang="0">
                    <a:pos x="connsiteX2054" y="connsiteY2054"/>
                  </a:cxn>
                  <a:cxn ang="0">
                    <a:pos x="connsiteX2055" y="connsiteY2055"/>
                  </a:cxn>
                  <a:cxn ang="0">
                    <a:pos x="connsiteX2056" y="connsiteY2056"/>
                  </a:cxn>
                  <a:cxn ang="0">
                    <a:pos x="connsiteX2057" y="connsiteY2057"/>
                  </a:cxn>
                  <a:cxn ang="0">
                    <a:pos x="connsiteX2058" y="connsiteY2058"/>
                  </a:cxn>
                  <a:cxn ang="0">
                    <a:pos x="connsiteX2059" y="connsiteY2059"/>
                  </a:cxn>
                  <a:cxn ang="0">
                    <a:pos x="connsiteX2060" y="connsiteY2060"/>
                  </a:cxn>
                  <a:cxn ang="0">
                    <a:pos x="connsiteX2061" y="connsiteY2061"/>
                  </a:cxn>
                  <a:cxn ang="0">
                    <a:pos x="connsiteX2062" y="connsiteY2062"/>
                  </a:cxn>
                  <a:cxn ang="0">
                    <a:pos x="connsiteX2063" y="connsiteY2063"/>
                  </a:cxn>
                  <a:cxn ang="0">
                    <a:pos x="connsiteX2064" y="connsiteY2064"/>
                  </a:cxn>
                  <a:cxn ang="0">
                    <a:pos x="connsiteX2065" y="connsiteY2065"/>
                  </a:cxn>
                  <a:cxn ang="0">
                    <a:pos x="connsiteX2066" y="connsiteY2066"/>
                  </a:cxn>
                  <a:cxn ang="0">
                    <a:pos x="connsiteX2067" y="connsiteY2067"/>
                  </a:cxn>
                  <a:cxn ang="0">
                    <a:pos x="connsiteX2068" y="connsiteY2068"/>
                  </a:cxn>
                  <a:cxn ang="0">
                    <a:pos x="connsiteX2069" y="connsiteY2069"/>
                  </a:cxn>
                  <a:cxn ang="0">
                    <a:pos x="connsiteX2070" y="connsiteY2070"/>
                  </a:cxn>
                  <a:cxn ang="0">
                    <a:pos x="connsiteX2071" y="connsiteY2071"/>
                  </a:cxn>
                  <a:cxn ang="0">
                    <a:pos x="connsiteX2072" y="connsiteY2072"/>
                  </a:cxn>
                  <a:cxn ang="0">
                    <a:pos x="connsiteX2073" y="connsiteY2073"/>
                  </a:cxn>
                  <a:cxn ang="0">
                    <a:pos x="connsiteX2074" y="connsiteY2074"/>
                  </a:cxn>
                  <a:cxn ang="0">
                    <a:pos x="connsiteX2075" y="connsiteY2075"/>
                  </a:cxn>
                  <a:cxn ang="0">
                    <a:pos x="connsiteX2076" y="connsiteY2076"/>
                  </a:cxn>
                  <a:cxn ang="0">
                    <a:pos x="connsiteX2077" y="connsiteY2077"/>
                  </a:cxn>
                  <a:cxn ang="0">
                    <a:pos x="connsiteX2078" y="connsiteY2078"/>
                  </a:cxn>
                  <a:cxn ang="0">
                    <a:pos x="connsiteX2079" y="connsiteY2079"/>
                  </a:cxn>
                  <a:cxn ang="0">
                    <a:pos x="connsiteX2080" y="connsiteY2080"/>
                  </a:cxn>
                  <a:cxn ang="0">
                    <a:pos x="connsiteX2081" y="connsiteY2081"/>
                  </a:cxn>
                  <a:cxn ang="0">
                    <a:pos x="connsiteX2082" y="connsiteY2082"/>
                  </a:cxn>
                  <a:cxn ang="0">
                    <a:pos x="connsiteX2083" y="connsiteY2083"/>
                  </a:cxn>
                  <a:cxn ang="0">
                    <a:pos x="connsiteX2084" y="connsiteY2084"/>
                  </a:cxn>
                  <a:cxn ang="0">
                    <a:pos x="connsiteX2085" y="connsiteY2085"/>
                  </a:cxn>
                  <a:cxn ang="0">
                    <a:pos x="connsiteX2086" y="connsiteY2086"/>
                  </a:cxn>
                  <a:cxn ang="0">
                    <a:pos x="connsiteX2087" y="connsiteY2087"/>
                  </a:cxn>
                  <a:cxn ang="0">
                    <a:pos x="connsiteX2088" y="connsiteY2088"/>
                  </a:cxn>
                  <a:cxn ang="0">
                    <a:pos x="connsiteX2089" y="connsiteY2089"/>
                  </a:cxn>
                  <a:cxn ang="0">
                    <a:pos x="connsiteX2090" y="connsiteY2090"/>
                  </a:cxn>
                  <a:cxn ang="0">
                    <a:pos x="connsiteX2091" y="connsiteY2091"/>
                  </a:cxn>
                  <a:cxn ang="0">
                    <a:pos x="connsiteX2092" y="connsiteY2092"/>
                  </a:cxn>
                  <a:cxn ang="0">
                    <a:pos x="connsiteX2093" y="connsiteY2093"/>
                  </a:cxn>
                  <a:cxn ang="0">
                    <a:pos x="connsiteX2094" y="connsiteY2094"/>
                  </a:cxn>
                  <a:cxn ang="0">
                    <a:pos x="connsiteX2095" y="connsiteY2095"/>
                  </a:cxn>
                  <a:cxn ang="0">
                    <a:pos x="connsiteX2096" y="connsiteY2096"/>
                  </a:cxn>
                  <a:cxn ang="0">
                    <a:pos x="connsiteX2097" y="connsiteY2097"/>
                  </a:cxn>
                  <a:cxn ang="0">
                    <a:pos x="connsiteX2098" y="connsiteY2098"/>
                  </a:cxn>
                  <a:cxn ang="0">
                    <a:pos x="connsiteX2099" y="connsiteY2099"/>
                  </a:cxn>
                  <a:cxn ang="0">
                    <a:pos x="connsiteX2100" y="connsiteY2100"/>
                  </a:cxn>
                  <a:cxn ang="0">
                    <a:pos x="connsiteX2101" y="connsiteY2101"/>
                  </a:cxn>
                  <a:cxn ang="0">
                    <a:pos x="connsiteX2102" y="connsiteY2102"/>
                  </a:cxn>
                  <a:cxn ang="0">
                    <a:pos x="connsiteX2103" y="connsiteY2103"/>
                  </a:cxn>
                  <a:cxn ang="0">
                    <a:pos x="connsiteX2104" y="connsiteY2104"/>
                  </a:cxn>
                  <a:cxn ang="0">
                    <a:pos x="connsiteX2105" y="connsiteY2105"/>
                  </a:cxn>
                  <a:cxn ang="0">
                    <a:pos x="connsiteX2106" y="connsiteY2106"/>
                  </a:cxn>
                  <a:cxn ang="0">
                    <a:pos x="connsiteX2107" y="connsiteY2107"/>
                  </a:cxn>
                  <a:cxn ang="0">
                    <a:pos x="connsiteX2108" y="connsiteY2108"/>
                  </a:cxn>
                  <a:cxn ang="0">
                    <a:pos x="connsiteX2109" y="connsiteY2109"/>
                  </a:cxn>
                  <a:cxn ang="0">
                    <a:pos x="connsiteX2110" y="connsiteY2110"/>
                  </a:cxn>
                  <a:cxn ang="0">
                    <a:pos x="connsiteX2111" y="connsiteY2111"/>
                  </a:cxn>
                  <a:cxn ang="0">
                    <a:pos x="connsiteX2112" y="connsiteY2112"/>
                  </a:cxn>
                  <a:cxn ang="0">
                    <a:pos x="connsiteX2113" y="connsiteY2113"/>
                  </a:cxn>
                  <a:cxn ang="0">
                    <a:pos x="connsiteX2114" y="connsiteY2114"/>
                  </a:cxn>
                  <a:cxn ang="0">
                    <a:pos x="connsiteX2115" y="connsiteY2115"/>
                  </a:cxn>
                  <a:cxn ang="0">
                    <a:pos x="connsiteX2116" y="connsiteY2116"/>
                  </a:cxn>
                  <a:cxn ang="0">
                    <a:pos x="connsiteX2117" y="connsiteY2117"/>
                  </a:cxn>
                  <a:cxn ang="0">
                    <a:pos x="connsiteX2118" y="connsiteY2118"/>
                  </a:cxn>
                  <a:cxn ang="0">
                    <a:pos x="connsiteX2119" y="connsiteY2119"/>
                  </a:cxn>
                  <a:cxn ang="0">
                    <a:pos x="connsiteX2120" y="connsiteY2120"/>
                  </a:cxn>
                  <a:cxn ang="0">
                    <a:pos x="connsiteX2121" y="connsiteY2121"/>
                  </a:cxn>
                  <a:cxn ang="0">
                    <a:pos x="connsiteX2122" y="connsiteY2122"/>
                  </a:cxn>
                  <a:cxn ang="0">
                    <a:pos x="connsiteX2123" y="connsiteY2123"/>
                  </a:cxn>
                  <a:cxn ang="0">
                    <a:pos x="connsiteX2124" y="connsiteY2124"/>
                  </a:cxn>
                  <a:cxn ang="0">
                    <a:pos x="connsiteX2125" y="connsiteY2125"/>
                  </a:cxn>
                  <a:cxn ang="0">
                    <a:pos x="connsiteX2126" y="connsiteY2126"/>
                  </a:cxn>
                  <a:cxn ang="0">
                    <a:pos x="connsiteX2127" y="connsiteY2127"/>
                  </a:cxn>
                  <a:cxn ang="0">
                    <a:pos x="connsiteX2128" y="connsiteY2128"/>
                  </a:cxn>
                  <a:cxn ang="0">
                    <a:pos x="connsiteX2129" y="connsiteY2129"/>
                  </a:cxn>
                  <a:cxn ang="0">
                    <a:pos x="connsiteX2130" y="connsiteY2130"/>
                  </a:cxn>
                  <a:cxn ang="0">
                    <a:pos x="connsiteX2131" y="connsiteY2131"/>
                  </a:cxn>
                  <a:cxn ang="0">
                    <a:pos x="connsiteX2132" y="connsiteY2132"/>
                  </a:cxn>
                  <a:cxn ang="0">
                    <a:pos x="connsiteX2133" y="connsiteY2133"/>
                  </a:cxn>
                  <a:cxn ang="0">
                    <a:pos x="connsiteX2134" y="connsiteY2134"/>
                  </a:cxn>
                  <a:cxn ang="0">
                    <a:pos x="connsiteX2135" y="connsiteY2135"/>
                  </a:cxn>
                  <a:cxn ang="0">
                    <a:pos x="connsiteX2136" y="connsiteY2136"/>
                  </a:cxn>
                  <a:cxn ang="0">
                    <a:pos x="connsiteX2137" y="connsiteY2137"/>
                  </a:cxn>
                  <a:cxn ang="0">
                    <a:pos x="connsiteX2138" y="connsiteY2138"/>
                  </a:cxn>
                  <a:cxn ang="0">
                    <a:pos x="connsiteX2139" y="connsiteY2139"/>
                  </a:cxn>
                  <a:cxn ang="0">
                    <a:pos x="connsiteX2140" y="connsiteY2140"/>
                  </a:cxn>
                  <a:cxn ang="0">
                    <a:pos x="connsiteX2141" y="connsiteY2141"/>
                  </a:cxn>
                  <a:cxn ang="0">
                    <a:pos x="connsiteX2142" y="connsiteY2142"/>
                  </a:cxn>
                  <a:cxn ang="0">
                    <a:pos x="connsiteX2143" y="connsiteY2143"/>
                  </a:cxn>
                  <a:cxn ang="0">
                    <a:pos x="connsiteX2144" y="connsiteY2144"/>
                  </a:cxn>
                  <a:cxn ang="0">
                    <a:pos x="connsiteX2145" y="connsiteY2145"/>
                  </a:cxn>
                  <a:cxn ang="0">
                    <a:pos x="connsiteX2146" y="connsiteY2146"/>
                  </a:cxn>
                  <a:cxn ang="0">
                    <a:pos x="connsiteX2147" y="connsiteY2147"/>
                  </a:cxn>
                  <a:cxn ang="0">
                    <a:pos x="connsiteX2148" y="connsiteY2148"/>
                  </a:cxn>
                  <a:cxn ang="0">
                    <a:pos x="connsiteX2149" y="connsiteY2149"/>
                  </a:cxn>
                  <a:cxn ang="0">
                    <a:pos x="connsiteX2150" y="connsiteY2150"/>
                  </a:cxn>
                  <a:cxn ang="0">
                    <a:pos x="connsiteX2151" y="connsiteY2151"/>
                  </a:cxn>
                  <a:cxn ang="0">
                    <a:pos x="connsiteX2152" y="connsiteY2152"/>
                  </a:cxn>
                  <a:cxn ang="0">
                    <a:pos x="connsiteX2153" y="connsiteY2153"/>
                  </a:cxn>
                  <a:cxn ang="0">
                    <a:pos x="connsiteX2154" y="connsiteY2154"/>
                  </a:cxn>
                  <a:cxn ang="0">
                    <a:pos x="connsiteX2155" y="connsiteY2155"/>
                  </a:cxn>
                  <a:cxn ang="0">
                    <a:pos x="connsiteX2156" y="connsiteY2156"/>
                  </a:cxn>
                  <a:cxn ang="0">
                    <a:pos x="connsiteX2157" y="connsiteY2157"/>
                  </a:cxn>
                  <a:cxn ang="0">
                    <a:pos x="connsiteX2158" y="connsiteY2158"/>
                  </a:cxn>
                  <a:cxn ang="0">
                    <a:pos x="connsiteX2159" y="connsiteY2159"/>
                  </a:cxn>
                  <a:cxn ang="0">
                    <a:pos x="connsiteX2160" y="connsiteY2160"/>
                  </a:cxn>
                  <a:cxn ang="0">
                    <a:pos x="connsiteX2161" y="connsiteY2161"/>
                  </a:cxn>
                  <a:cxn ang="0">
                    <a:pos x="connsiteX2162" y="connsiteY2162"/>
                  </a:cxn>
                  <a:cxn ang="0">
                    <a:pos x="connsiteX2163" y="connsiteY2163"/>
                  </a:cxn>
                  <a:cxn ang="0">
                    <a:pos x="connsiteX2164" y="connsiteY2164"/>
                  </a:cxn>
                  <a:cxn ang="0">
                    <a:pos x="connsiteX2165" y="connsiteY2165"/>
                  </a:cxn>
                  <a:cxn ang="0">
                    <a:pos x="connsiteX2166" y="connsiteY2166"/>
                  </a:cxn>
                  <a:cxn ang="0">
                    <a:pos x="connsiteX2167" y="connsiteY2167"/>
                  </a:cxn>
                  <a:cxn ang="0">
                    <a:pos x="connsiteX2168" y="connsiteY2168"/>
                  </a:cxn>
                  <a:cxn ang="0">
                    <a:pos x="connsiteX2169" y="connsiteY2169"/>
                  </a:cxn>
                  <a:cxn ang="0">
                    <a:pos x="connsiteX2170" y="connsiteY2170"/>
                  </a:cxn>
                  <a:cxn ang="0">
                    <a:pos x="connsiteX2171" y="connsiteY2171"/>
                  </a:cxn>
                  <a:cxn ang="0">
                    <a:pos x="connsiteX2172" y="connsiteY2172"/>
                  </a:cxn>
                  <a:cxn ang="0">
                    <a:pos x="connsiteX2173" y="connsiteY2173"/>
                  </a:cxn>
                  <a:cxn ang="0">
                    <a:pos x="connsiteX2174" y="connsiteY2174"/>
                  </a:cxn>
                  <a:cxn ang="0">
                    <a:pos x="connsiteX2175" y="connsiteY2175"/>
                  </a:cxn>
                  <a:cxn ang="0">
                    <a:pos x="connsiteX2176" y="connsiteY2176"/>
                  </a:cxn>
                  <a:cxn ang="0">
                    <a:pos x="connsiteX2177" y="connsiteY2177"/>
                  </a:cxn>
                  <a:cxn ang="0">
                    <a:pos x="connsiteX2178" y="connsiteY2178"/>
                  </a:cxn>
                  <a:cxn ang="0">
                    <a:pos x="connsiteX2179" y="connsiteY2179"/>
                  </a:cxn>
                  <a:cxn ang="0">
                    <a:pos x="connsiteX2180" y="connsiteY2180"/>
                  </a:cxn>
                  <a:cxn ang="0">
                    <a:pos x="connsiteX2181" y="connsiteY2181"/>
                  </a:cxn>
                  <a:cxn ang="0">
                    <a:pos x="connsiteX2182" y="connsiteY2182"/>
                  </a:cxn>
                  <a:cxn ang="0">
                    <a:pos x="connsiteX2183" y="connsiteY2183"/>
                  </a:cxn>
                  <a:cxn ang="0">
                    <a:pos x="connsiteX2184" y="connsiteY2184"/>
                  </a:cxn>
                  <a:cxn ang="0">
                    <a:pos x="connsiteX2185" y="connsiteY2185"/>
                  </a:cxn>
                  <a:cxn ang="0">
                    <a:pos x="connsiteX2186" y="connsiteY2186"/>
                  </a:cxn>
                  <a:cxn ang="0">
                    <a:pos x="connsiteX2187" y="connsiteY2187"/>
                  </a:cxn>
                  <a:cxn ang="0">
                    <a:pos x="connsiteX2188" y="connsiteY2188"/>
                  </a:cxn>
                  <a:cxn ang="0">
                    <a:pos x="connsiteX2189" y="connsiteY2189"/>
                  </a:cxn>
                  <a:cxn ang="0">
                    <a:pos x="connsiteX2190" y="connsiteY2190"/>
                  </a:cxn>
                  <a:cxn ang="0">
                    <a:pos x="connsiteX2191" y="connsiteY2191"/>
                  </a:cxn>
                  <a:cxn ang="0">
                    <a:pos x="connsiteX2192" y="connsiteY2192"/>
                  </a:cxn>
                  <a:cxn ang="0">
                    <a:pos x="connsiteX2193" y="connsiteY2193"/>
                  </a:cxn>
                  <a:cxn ang="0">
                    <a:pos x="connsiteX2194" y="connsiteY2194"/>
                  </a:cxn>
                  <a:cxn ang="0">
                    <a:pos x="connsiteX2195" y="connsiteY2195"/>
                  </a:cxn>
                  <a:cxn ang="0">
                    <a:pos x="connsiteX2196" y="connsiteY2196"/>
                  </a:cxn>
                  <a:cxn ang="0">
                    <a:pos x="connsiteX2197" y="connsiteY2197"/>
                  </a:cxn>
                  <a:cxn ang="0">
                    <a:pos x="connsiteX2198" y="connsiteY2198"/>
                  </a:cxn>
                  <a:cxn ang="0">
                    <a:pos x="connsiteX2199" y="connsiteY2199"/>
                  </a:cxn>
                  <a:cxn ang="0">
                    <a:pos x="connsiteX2200" y="connsiteY2200"/>
                  </a:cxn>
                  <a:cxn ang="0">
                    <a:pos x="connsiteX2201" y="connsiteY2201"/>
                  </a:cxn>
                  <a:cxn ang="0">
                    <a:pos x="connsiteX2202" y="connsiteY2202"/>
                  </a:cxn>
                  <a:cxn ang="0">
                    <a:pos x="connsiteX2203" y="connsiteY2203"/>
                  </a:cxn>
                  <a:cxn ang="0">
                    <a:pos x="connsiteX2204" y="connsiteY2204"/>
                  </a:cxn>
                  <a:cxn ang="0">
                    <a:pos x="connsiteX2205" y="connsiteY2205"/>
                  </a:cxn>
                  <a:cxn ang="0">
                    <a:pos x="connsiteX2206" y="connsiteY2206"/>
                  </a:cxn>
                  <a:cxn ang="0">
                    <a:pos x="connsiteX2207" y="connsiteY2207"/>
                  </a:cxn>
                  <a:cxn ang="0">
                    <a:pos x="connsiteX2208" y="connsiteY2208"/>
                  </a:cxn>
                  <a:cxn ang="0">
                    <a:pos x="connsiteX2209" y="connsiteY2209"/>
                  </a:cxn>
                  <a:cxn ang="0">
                    <a:pos x="connsiteX2210" y="connsiteY2210"/>
                  </a:cxn>
                  <a:cxn ang="0">
                    <a:pos x="connsiteX2211" y="connsiteY2211"/>
                  </a:cxn>
                  <a:cxn ang="0">
                    <a:pos x="connsiteX2212" y="connsiteY2212"/>
                  </a:cxn>
                  <a:cxn ang="0">
                    <a:pos x="connsiteX2213" y="connsiteY2213"/>
                  </a:cxn>
                  <a:cxn ang="0">
                    <a:pos x="connsiteX2214" y="connsiteY2214"/>
                  </a:cxn>
                  <a:cxn ang="0">
                    <a:pos x="connsiteX2215" y="connsiteY2215"/>
                  </a:cxn>
                  <a:cxn ang="0">
                    <a:pos x="connsiteX2216" y="connsiteY2216"/>
                  </a:cxn>
                  <a:cxn ang="0">
                    <a:pos x="connsiteX2217" y="connsiteY2217"/>
                  </a:cxn>
                  <a:cxn ang="0">
                    <a:pos x="connsiteX2218" y="connsiteY2218"/>
                  </a:cxn>
                  <a:cxn ang="0">
                    <a:pos x="connsiteX2219" y="connsiteY2219"/>
                  </a:cxn>
                  <a:cxn ang="0">
                    <a:pos x="connsiteX2220" y="connsiteY2220"/>
                  </a:cxn>
                  <a:cxn ang="0">
                    <a:pos x="connsiteX2221" y="connsiteY2221"/>
                  </a:cxn>
                  <a:cxn ang="0">
                    <a:pos x="connsiteX2222" y="connsiteY2222"/>
                  </a:cxn>
                  <a:cxn ang="0">
                    <a:pos x="connsiteX2223" y="connsiteY2223"/>
                  </a:cxn>
                  <a:cxn ang="0">
                    <a:pos x="connsiteX2224" y="connsiteY2224"/>
                  </a:cxn>
                  <a:cxn ang="0">
                    <a:pos x="connsiteX2225" y="connsiteY2225"/>
                  </a:cxn>
                  <a:cxn ang="0">
                    <a:pos x="connsiteX2226" y="connsiteY2226"/>
                  </a:cxn>
                  <a:cxn ang="0">
                    <a:pos x="connsiteX2227" y="connsiteY2227"/>
                  </a:cxn>
                  <a:cxn ang="0">
                    <a:pos x="connsiteX2228" y="connsiteY2228"/>
                  </a:cxn>
                  <a:cxn ang="0">
                    <a:pos x="connsiteX2229" y="connsiteY2229"/>
                  </a:cxn>
                  <a:cxn ang="0">
                    <a:pos x="connsiteX2230" y="connsiteY2230"/>
                  </a:cxn>
                  <a:cxn ang="0">
                    <a:pos x="connsiteX2231" y="connsiteY2231"/>
                  </a:cxn>
                  <a:cxn ang="0">
                    <a:pos x="connsiteX2232" y="connsiteY2232"/>
                  </a:cxn>
                  <a:cxn ang="0">
                    <a:pos x="connsiteX2233" y="connsiteY2233"/>
                  </a:cxn>
                  <a:cxn ang="0">
                    <a:pos x="connsiteX2234" y="connsiteY2234"/>
                  </a:cxn>
                  <a:cxn ang="0">
                    <a:pos x="connsiteX2235" y="connsiteY2235"/>
                  </a:cxn>
                  <a:cxn ang="0">
                    <a:pos x="connsiteX2236" y="connsiteY2236"/>
                  </a:cxn>
                  <a:cxn ang="0">
                    <a:pos x="connsiteX2237" y="connsiteY2237"/>
                  </a:cxn>
                  <a:cxn ang="0">
                    <a:pos x="connsiteX2238" y="connsiteY2238"/>
                  </a:cxn>
                  <a:cxn ang="0">
                    <a:pos x="connsiteX2239" y="connsiteY2239"/>
                  </a:cxn>
                  <a:cxn ang="0">
                    <a:pos x="connsiteX2240" y="connsiteY2240"/>
                  </a:cxn>
                  <a:cxn ang="0">
                    <a:pos x="connsiteX2241" y="connsiteY2241"/>
                  </a:cxn>
                  <a:cxn ang="0">
                    <a:pos x="connsiteX2242" y="connsiteY2242"/>
                  </a:cxn>
                  <a:cxn ang="0">
                    <a:pos x="connsiteX2243" y="connsiteY2243"/>
                  </a:cxn>
                  <a:cxn ang="0">
                    <a:pos x="connsiteX2244" y="connsiteY2244"/>
                  </a:cxn>
                  <a:cxn ang="0">
                    <a:pos x="connsiteX2245" y="connsiteY2245"/>
                  </a:cxn>
                  <a:cxn ang="0">
                    <a:pos x="connsiteX2246" y="connsiteY2246"/>
                  </a:cxn>
                  <a:cxn ang="0">
                    <a:pos x="connsiteX2247" y="connsiteY2247"/>
                  </a:cxn>
                  <a:cxn ang="0">
                    <a:pos x="connsiteX2248" y="connsiteY2248"/>
                  </a:cxn>
                  <a:cxn ang="0">
                    <a:pos x="connsiteX2249" y="connsiteY2249"/>
                  </a:cxn>
                  <a:cxn ang="0">
                    <a:pos x="connsiteX2250" y="connsiteY2250"/>
                  </a:cxn>
                  <a:cxn ang="0">
                    <a:pos x="connsiteX2251" y="connsiteY2251"/>
                  </a:cxn>
                  <a:cxn ang="0">
                    <a:pos x="connsiteX2252" y="connsiteY2252"/>
                  </a:cxn>
                  <a:cxn ang="0">
                    <a:pos x="connsiteX2253" y="connsiteY2253"/>
                  </a:cxn>
                  <a:cxn ang="0">
                    <a:pos x="connsiteX2254" y="connsiteY2254"/>
                  </a:cxn>
                  <a:cxn ang="0">
                    <a:pos x="connsiteX2255" y="connsiteY2255"/>
                  </a:cxn>
                  <a:cxn ang="0">
                    <a:pos x="connsiteX2256" y="connsiteY2256"/>
                  </a:cxn>
                  <a:cxn ang="0">
                    <a:pos x="connsiteX2257" y="connsiteY2257"/>
                  </a:cxn>
                  <a:cxn ang="0">
                    <a:pos x="connsiteX2258" y="connsiteY2258"/>
                  </a:cxn>
                  <a:cxn ang="0">
                    <a:pos x="connsiteX2259" y="connsiteY2259"/>
                  </a:cxn>
                  <a:cxn ang="0">
                    <a:pos x="connsiteX2260" y="connsiteY2260"/>
                  </a:cxn>
                  <a:cxn ang="0">
                    <a:pos x="connsiteX2261" y="connsiteY2261"/>
                  </a:cxn>
                  <a:cxn ang="0">
                    <a:pos x="connsiteX2262" y="connsiteY2262"/>
                  </a:cxn>
                  <a:cxn ang="0">
                    <a:pos x="connsiteX2263" y="connsiteY2263"/>
                  </a:cxn>
                  <a:cxn ang="0">
                    <a:pos x="connsiteX2264" y="connsiteY2264"/>
                  </a:cxn>
                  <a:cxn ang="0">
                    <a:pos x="connsiteX2265" y="connsiteY2265"/>
                  </a:cxn>
                  <a:cxn ang="0">
                    <a:pos x="connsiteX2266" y="connsiteY2266"/>
                  </a:cxn>
                  <a:cxn ang="0">
                    <a:pos x="connsiteX2267" y="connsiteY2267"/>
                  </a:cxn>
                  <a:cxn ang="0">
                    <a:pos x="connsiteX2268" y="connsiteY2268"/>
                  </a:cxn>
                  <a:cxn ang="0">
                    <a:pos x="connsiteX2269" y="connsiteY2269"/>
                  </a:cxn>
                  <a:cxn ang="0">
                    <a:pos x="connsiteX2270" y="connsiteY2270"/>
                  </a:cxn>
                  <a:cxn ang="0">
                    <a:pos x="connsiteX2271" y="connsiteY2271"/>
                  </a:cxn>
                  <a:cxn ang="0">
                    <a:pos x="connsiteX2272" y="connsiteY2272"/>
                  </a:cxn>
                  <a:cxn ang="0">
                    <a:pos x="connsiteX2273" y="connsiteY2273"/>
                  </a:cxn>
                  <a:cxn ang="0">
                    <a:pos x="connsiteX2274" y="connsiteY2274"/>
                  </a:cxn>
                  <a:cxn ang="0">
                    <a:pos x="connsiteX2275" y="connsiteY2275"/>
                  </a:cxn>
                  <a:cxn ang="0">
                    <a:pos x="connsiteX2276" y="connsiteY2276"/>
                  </a:cxn>
                  <a:cxn ang="0">
                    <a:pos x="connsiteX2277" y="connsiteY2277"/>
                  </a:cxn>
                  <a:cxn ang="0">
                    <a:pos x="connsiteX2278" y="connsiteY2278"/>
                  </a:cxn>
                  <a:cxn ang="0">
                    <a:pos x="connsiteX2279" y="connsiteY2279"/>
                  </a:cxn>
                  <a:cxn ang="0">
                    <a:pos x="connsiteX2280" y="connsiteY2280"/>
                  </a:cxn>
                  <a:cxn ang="0">
                    <a:pos x="connsiteX2281" y="connsiteY2281"/>
                  </a:cxn>
                  <a:cxn ang="0">
                    <a:pos x="connsiteX2282" y="connsiteY2282"/>
                  </a:cxn>
                  <a:cxn ang="0">
                    <a:pos x="connsiteX2283" y="connsiteY2283"/>
                  </a:cxn>
                  <a:cxn ang="0">
                    <a:pos x="connsiteX2284" y="connsiteY2284"/>
                  </a:cxn>
                  <a:cxn ang="0">
                    <a:pos x="connsiteX2285" y="connsiteY2285"/>
                  </a:cxn>
                  <a:cxn ang="0">
                    <a:pos x="connsiteX2286" y="connsiteY2286"/>
                  </a:cxn>
                  <a:cxn ang="0">
                    <a:pos x="connsiteX2287" y="connsiteY2287"/>
                  </a:cxn>
                  <a:cxn ang="0">
                    <a:pos x="connsiteX2288" y="connsiteY2288"/>
                  </a:cxn>
                  <a:cxn ang="0">
                    <a:pos x="connsiteX2289" y="connsiteY2289"/>
                  </a:cxn>
                  <a:cxn ang="0">
                    <a:pos x="connsiteX2290" y="connsiteY2290"/>
                  </a:cxn>
                  <a:cxn ang="0">
                    <a:pos x="connsiteX2291" y="connsiteY2291"/>
                  </a:cxn>
                  <a:cxn ang="0">
                    <a:pos x="connsiteX2292" y="connsiteY2292"/>
                  </a:cxn>
                  <a:cxn ang="0">
                    <a:pos x="connsiteX2293" y="connsiteY2293"/>
                  </a:cxn>
                  <a:cxn ang="0">
                    <a:pos x="connsiteX2294" y="connsiteY2294"/>
                  </a:cxn>
                  <a:cxn ang="0">
                    <a:pos x="connsiteX2295" y="connsiteY2295"/>
                  </a:cxn>
                  <a:cxn ang="0">
                    <a:pos x="connsiteX2296" y="connsiteY2296"/>
                  </a:cxn>
                  <a:cxn ang="0">
                    <a:pos x="connsiteX2297" y="connsiteY2297"/>
                  </a:cxn>
                  <a:cxn ang="0">
                    <a:pos x="connsiteX2298" y="connsiteY2298"/>
                  </a:cxn>
                  <a:cxn ang="0">
                    <a:pos x="connsiteX2299" y="connsiteY2299"/>
                  </a:cxn>
                  <a:cxn ang="0">
                    <a:pos x="connsiteX2300" y="connsiteY2300"/>
                  </a:cxn>
                  <a:cxn ang="0">
                    <a:pos x="connsiteX2301" y="connsiteY2301"/>
                  </a:cxn>
                  <a:cxn ang="0">
                    <a:pos x="connsiteX2302" y="connsiteY2302"/>
                  </a:cxn>
                  <a:cxn ang="0">
                    <a:pos x="connsiteX2303" y="connsiteY2303"/>
                  </a:cxn>
                  <a:cxn ang="0">
                    <a:pos x="connsiteX2304" y="connsiteY2304"/>
                  </a:cxn>
                  <a:cxn ang="0">
                    <a:pos x="connsiteX2305" y="connsiteY2305"/>
                  </a:cxn>
                  <a:cxn ang="0">
                    <a:pos x="connsiteX2306" y="connsiteY2306"/>
                  </a:cxn>
                  <a:cxn ang="0">
                    <a:pos x="connsiteX2307" y="connsiteY2307"/>
                  </a:cxn>
                  <a:cxn ang="0">
                    <a:pos x="connsiteX2308" y="connsiteY2308"/>
                  </a:cxn>
                  <a:cxn ang="0">
                    <a:pos x="connsiteX2309" y="connsiteY2309"/>
                  </a:cxn>
                  <a:cxn ang="0">
                    <a:pos x="connsiteX2310" y="connsiteY2310"/>
                  </a:cxn>
                  <a:cxn ang="0">
                    <a:pos x="connsiteX2311" y="connsiteY2311"/>
                  </a:cxn>
                  <a:cxn ang="0">
                    <a:pos x="connsiteX2312" y="connsiteY2312"/>
                  </a:cxn>
                  <a:cxn ang="0">
                    <a:pos x="connsiteX2313" y="connsiteY2313"/>
                  </a:cxn>
                  <a:cxn ang="0">
                    <a:pos x="connsiteX2314" y="connsiteY2314"/>
                  </a:cxn>
                  <a:cxn ang="0">
                    <a:pos x="connsiteX2315" y="connsiteY2315"/>
                  </a:cxn>
                  <a:cxn ang="0">
                    <a:pos x="connsiteX2316" y="connsiteY2316"/>
                  </a:cxn>
                  <a:cxn ang="0">
                    <a:pos x="connsiteX2317" y="connsiteY2317"/>
                  </a:cxn>
                  <a:cxn ang="0">
                    <a:pos x="connsiteX2318" y="connsiteY2318"/>
                  </a:cxn>
                  <a:cxn ang="0">
                    <a:pos x="connsiteX2319" y="connsiteY2319"/>
                  </a:cxn>
                  <a:cxn ang="0">
                    <a:pos x="connsiteX2320" y="connsiteY2320"/>
                  </a:cxn>
                  <a:cxn ang="0">
                    <a:pos x="connsiteX2321" y="connsiteY2321"/>
                  </a:cxn>
                  <a:cxn ang="0">
                    <a:pos x="connsiteX2322" y="connsiteY2322"/>
                  </a:cxn>
                  <a:cxn ang="0">
                    <a:pos x="connsiteX2323" y="connsiteY2323"/>
                  </a:cxn>
                  <a:cxn ang="0">
                    <a:pos x="connsiteX2324" y="connsiteY2324"/>
                  </a:cxn>
                  <a:cxn ang="0">
                    <a:pos x="connsiteX2325" y="connsiteY2325"/>
                  </a:cxn>
                  <a:cxn ang="0">
                    <a:pos x="connsiteX2326" y="connsiteY2326"/>
                  </a:cxn>
                  <a:cxn ang="0">
                    <a:pos x="connsiteX2327" y="connsiteY2327"/>
                  </a:cxn>
                  <a:cxn ang="0">
                    <a:pos x="connsiteX2328" y="connsiteY2328"/>
                  </a:cxn>
                  <a:cxn ang="0">
                    <a:pos x="connsiteX2329" y="connsiteY2329"/>
                  </a:cxn>
                  <a:cxn ang="0">
                    <a:pos x="connsiteX2330" y="connsiteY2330"/>
                  </a:cxn>
                  <a:cxn ang="0">
                    <a:pos x="connsiteX2331" y="connsiteY2331"/>
                  </a:cxn>
                  <a:cxn ang="0">
                    <a:pos x="connsiteX2332" y="connsiteY2332"/>
                  </a:cxn>
                  <a:cxn ang="0">
                    <a:pos x="connsiteX2333" y="connsiteY2333"/>
                  </a:cxn>
                  <a:cxn ang="0">
                    <a:pos x="connsiteX2334" y="connsiteY2334"/>
                  </a:cxn>
                  <a:cxn ang="0">
                    <a:pos x="connsiteX2335" y="connsiteY2335"/>
                  </a:cxn>
                  <a:cxn ang="0">
                    <a:pos x="connsiteX2336" y="connsiteY2336"/>
                  </a:cxn>
                  <a:cxn ang="0">
                    <a:pos x="connsiteX2337" y="connsiteY2337"/>
                  </a:cxn>
                  <a:cxn ang="0">
                    <a:pos x="connsiteX2338" y="connsiteY2338"/>
                  </a:cxn>
                  <a:cxn ang="0">
                    <a:pos x="connsiteX2339" y="connsiteY2339"/>
                  </a:cxn>
                  <a:cxn ang="0">
                    <a:pos x="connsiteX2340" y="connsiteY2340"/>
                  </a:cxn>
                  <a:cxn ang="0">
                    <a:pos x="connsiteX2341" y="connsiteY2341"/>
                  </a:cxn>
                  <a:cxn ang="0">
                    <a:pos x="connsiteX2342" y="connsiteY2342"/>
                  </a:cxn>
                  <a:cxn ang="0">
                    <a:pos x="connsiteX2343" y="connsiteY2343"/>
                  </a:cxn>
                  <a:cxn ang="0">
                    <a:pos x="connsiteX2344" y="connsiteY2344"/>
                  </a:cxn>
                  <a:cxn ang="0">
                    <a:pos x="connsiteX2345" y="connsiteY2345"/>
                  </a:cxn>
                  <a:cxn ang="0">
                    <a:pos x="connsiteX2346" y="connsiteY2346"/>
                  </a:cxn>
                  <a:cxn ang="0">
                    <a:pos x="connsiteX2347" y="connsiteY2347"/>
                  </a:cxn>
                  <a:cxn ang="0">
                    <a:pos x="connsiteX2348" y="connsiteY2348"/>
                  </a:cxn>
                  <a:cxn ang="0">
                    <a:pos x="connsiteX2349" y="connsiteY2349"/>
                  </a:cxn>
                  <a:cxn ang="0">
                    <a:pos x="connsiteX2350" y="connsiteY2350"/>
                  </a:cxn>
                  <a:cxn ang="0">
                    <a:pos x="connsiteX2351" y="connsiteY2351"/>
                  </a:cxn>
                  <a:cxn ang="0">
                    <a:pos x="connsiteX2352" y="connsiteY2352"/>
                  </a:cxn>
                  <a:cxn ang="0">
                    <a:pos x="connsiteX2353" y="connsiteY2353"/>
                  </a:cxn>
                  <a:cxn ang="0">
                    <a:pos x="connsiteX2354" y="connsiteY2354"/>
                  </a:cxn>
                  <a:cxn ang="0">
                    <a:pos x="connsiteX2355" y="connsiteY2355"/>
                  </a:cxn>
                  <a:cxn ang="0">
                    <a:pos x="connsiteX2356" y="connsiteY2356"/>
                  </a:cxn>
                  <a:cxn ang="0">
                    <a:pos x="connsiteX2357" y="connsiteY2357"/>
                  </a:cxn>
                  <a:cxn ang="0">
                    <a:pos x="connsiteX2358" y="connsiteY2358"/>
                  </a:cxn>
                  <a:cxn ang="0">
                    <a:pos x="connsiteX2359" y="connsiteY2359"/>
                  </a:cxn>
                  <a:cxn ang="0">
                    <a:pos x="connsiteX2360" y="connsiteY2360"/>
                  </a:cxn>
                  <a:cxn ang="0">
                    <a:pos x="connsiteX2361" y="connsiteY2361"/>
                  </a:cxn>
                  <a:cxn ang="0">
                    <a:pos x="connsiteX2362" y="connsiteY2362"/>
                  </a:cxn>
                  <a:cxn ang="0">
                    <a:pos x="connsiteX2363" y="connsiteY2363"/>
                  </a:cxn>
                  <a:cxn ang="0">
                    <a:pos x="connsiteX2364" y="connsiteY2364"/>
                  </a:cxn>
                  <a:cxn ang="0">
                    <a:pos x="connsiteX2365" y="connsiteY2365"/>
                  </a:cxn>
                  <a:cxn ang="0">
                    <a:pos x="connsiteX2366" y="connsiteY2366"/>
                  </a:cxn>
                  <a:cxn ang="0">
                    <a:pos x="connsiteX2367" y="connsiteY2367"/>
                  </a:cxn>
                  <a:cxn ang="0">
                    <a:pos x="connsiteX2368" y="connsiteY2368"/>
                  </a:cxn>
                  <a:cxn ang="0">
                    <a:pos x="connsiteX2369" y="connsiteY2369"/>
                  </a:cxn>
                  <a:cxn ang="0">
                    <a:pos x="connsiteX2370" y="connsiteY2370"/>
                  </a:cxn>
                  <a:cxn ang="0">
                    <a:pos x="connsiteX2371" y="connsiteY2371"/>
                  </a:cxn>
                  <a:cxn ang="0">
                    <a:pos x="connsiteX2372" y="connsiteY2372"/>
                  </a:cxn>
                  <a:cxn ang="0">
                    <a:pos x="connsiteX2373" y="connsiteY2373"/>
                  </a:cxn>
                  <a:cxn ang="0">
                    <a:pos x="connsiteX2374" y="connsiteY2374"/>
                  </a:cxn>
                  <a:cxn ang="0">
                    <a:pos x="connsiteX2375" y="connsiteY2375"/>
                  </a:cxn>
                  <a:cxn ang="0">
                    <a:pos x="connsiteX2376" y="connsiteY2376"/>
                  </a:cxn>
                  <a:cxn ang="0">
                    <a:pos x="connsiteX2377" y="connsiteY2377"/>
                  </a:cxn>
                  <a:cxn ang="0">
                    <a:pos x="connsiteX2378" y="connsiteY2378"/>
                  </a:cxn>
                  <a:cxn ang="0">
                    <a:pos x="connsiteX2379" y="connsiteY2379"/>
                  </a:cxn>
                  <a:cxn ang="0">
                    <a:pos x="connsiteX2380" y="connsiteY2380"/>
                  </a:cxn>
                  <a:cxn ang="0">
                    <a:pos x="connsiteX2381" y="connsiteY2381"/>
                  </a:cxn>
                  <a:cxn ang="0">
                    <a:pos x="connsiteX2382" y="connsiteY2382"/>
                  </a:cxn>
                  <a:cxn ang="0">
                    <a:pos x="connsiteX2383" y="connsiteY2383"/>
                  </a:cxn>
                  <a:cxn ang="0">
                    <a:pos x="connsiteX2384" y="connsiteY2384"/>
                  </a:cxn>
                  <a:cxn ang="0">
                    <a:pos x="connsiteX2385" y="connsiteY2385"/>
                  </a:cxn>
                  <a:cxn ang="0">
                    <a:pos x="connsiteX2386" y="connsiteY2386"/>
                  </a:cxn>
                  <a:cxn ang="0">
                    <a:pos x="connsiteX2387" y="connsiteY2387"/>
                  </a:cxn>
                  <a:cxn ang="0">
                    <a:pos x="connsiteX2388" y="connsiteY2388"/>
                  </a:cxn>
                  <a:cxn ang="0">
                    <a:pos x="connsiteX2389" y="connsiteY2389"/>
                  </a:cxn>
                  <a:cxn ang="0">
                    <a:pos x="connsiteX2390" y="connsiteY2390"/>
                  </a:cxn>
                  <a:cxn ang="0">
                    <a:pos x="connsiteX2391" y="connsiteY2391"/>
                  </a:cxn>
                  <a:cxn ang="0">
                    <a:pos x="connsiteX2392" y="connsiteY2392"/>
                  </a:cxn>
                  <a:cxn ang="0">
                    <a:pos x="connsiteX2393" y="connsiteY2393"/>
                  </a:cxn>
                  <a:cxn ang="0">
                    <a:pos x="connsiteX2394" y="connsiteY2394"/>
                  </a:cxn>
                  <a:cxn ang="0">
                    <a:pos x="connsiteX2395" y="connsiteY2395"/>
                  </a:cxn>
                  <a:cxn ang="0">
                    <a:pos x="connsiteX2396" y="connsiteY2396"/>
                  </a:cxn>
                  <a:cxn ang="0">
                    <a:pos x="connsiteX2397" y="connsiteY2397"/>
                  </a:cxn>
                  <a:cxn ang="0">
                    <a:pos x="connsiteX2398" y="connsiteY2398"/>
                  </a:cxn>
                  <a:cxn ang="0">
                    <a:pos x="connsiteX2399" y="connsiteY2399"/>
                  </a:cxn>
                  <a:cxn ang="0">
                    <a:pos x="connsiteX2400" y="connsiteY2400"/>
                  </a:cxn>
                  <a:cxn ang="0">
                    <a:pos x="connsiteX2401" y="connsiteY2401"/>
                  </a:cxn>
                  <a:cxn ang="0">
                    <a:pos x="connsiteX2402" y="connsiteY2402"/>
                  </a:cxn>
                  <a:cxn ang="0">
                    <a:pos x="connsiteX2403" y="connsiteY2403"/>
                  </a:cxn>
                  <a:cxn ang="0">
                    <a:pos x="connsiteX2404" y="connsiteY2404"/>
                  </a:cxn>
                  <a:cxn ang="0">
                    <a:pos x="connsiteX2405" y="connsiteY2405"/>
                  </a:cxn>
                  <a:cxn ang="0">
                    <a:pos x="connsiteX2406" y="connsiteY2406"/>
                  </a:cxn>
                  <a:cxn ang="0">
                    <a:pos x="connsiteX2407" y="connsiteY2407"/>
                  </a:cxn>
                  <a:cxn ang="0">
                    <a:pos x="connsiteX2408" y="connsiteY2408"/>
                  </a:cxn>
                  <a:cxn ang="0">
                    <a:pos x="connsiteX2409" y="connsiteY2409"/>
                  </a:cxn>
                  <a:cxn ang="0">
                    <a:pos x="connsiteX2410" y="connsiteY2410"/>
                  </a:cxn>
                  <a:cxn ang="0">
                    <a:pos x="connsiteX2411" y="connsiteY2411"/>
                  </a:cxn>
                  <a:cxn ang="0">
                    <a:pos x="connsiteX2412" y="connsiteY2412"/>
                  </a:cxn>
                  <a:cxn ang="0">
                    <a:pos x="connsiteX2413" y="connsiteY2413"/>
                  </a:cxn>
                  <a:cxn ang="0">
                    <a:pos x="connsiteX2414" y="connsiteY2414"/>
                  </a:cxn>
                  <a:cxn ang="0">
                    <a:pos x="connsiteX2415" y="connsiteY2415"/>
                  </a:cxn>
                  <a:cxn ang="0">
                    <a:pos x="connsiteX2416" y="connsiteY2416"/>
                  </a:cxn>
                  <a:cxn ang="0">
                    <a:pos x="connsiteX2417" y="connsiteY2417"/>
                  </a:cxn>
                  <a:cxn ang="0">
                    <a:pos x="connsiteX2418" y="connsiteY2418"/>
                  </a:cxn>
                  <a:cxn ang="0">
                    <a:pos x="connsiteX2419" y="connsiteY2419"/>
                  </a:cxn>
                  <a:cxn ang="0">
                    <a:pos x="connsiteX2420" y="connsiteY2420"/>
                  </a:cxn>
                  <a:cxn ang="0">
                    <a:pos x="connsiteX2421" y="connsiteY2421"/>
                  </a:cxn>
                  <a:cxn ang="0">
                    <a:pos x="connsiteX2422" y="connsiteY2422"/>
                  </a:cxn>
                  <a:cxn ang="0">
                    <a:pos x="connsiteX2423" y="connsiteY2423"/>
                  </a:cxn>
                  <a:cxn ang="0">
                    <a:pos x="connsiteX2424" y="connsiteY2424"/>
                  </a:cxn>
                  <a:cxn ang="0">
                    <a:pos x="connsiteX2425" y="connsiteY2425"/>
                  </a:cxn>
                  <a:cxn ang="0">
                    <a:pos x="connsiteX2426" y="connsiteY2426"/>
                  </a:cxn>
                  <a:cxn ang="0">
                    <a:pos x="connsiteX2427" y="connsiteY2427"/>
                  </a:cxn>
                  <a:cxn ang="0">
                    <a:pos x="connsiteX2428" y="connsiteY2428"/>
                  </a:cxn>
                  <a:cxn ang="0">
                    <a:pos x="connsiteX2429" y="connsiteY2429"/>
                  </a:cxn>
                  <a:cxn ang="0">
                    <a:pos x="connsiteX2430" y="connsiteY2430"/>
                  </a:cxn>
                  <a:cxn ang="0">
                    <a:pos x="connsiteX2431" y="connsiteY2431"/>
                  </a:cxn>
                  <a:cxn ang="0">
                    <a:pos x="connsiteX2432" y="connsiteY2432"/>
                  </a:cxn>
                  <a:cxn ang="0">
                    <a:pos x="connsiteX2433" y="connsiteY2433"/>
                  </a:cxn>
                  <a:cxn ang="0">
                    <a:pos x="connsiteX2434" y="connsiteY2434"/>
                  </a:cxn>
                  <a:cxn ang="0">
                    <a:pos x="connsiteX2435" y="connsiteY2435"/>
                  </a:cxn>
                  <a:cxn ang="0">
                    <a:pos x="connsiteX2436" y="connsiteY2436"/>
                  </a:cxn>
                  <a:cxn ang="0">
                    <a:pos x="connsiteX2437" y="connsiteY2437"/>
                  </a:cxn>
                  <a:cxn ang="0">
                    <a:pos x="connsiteX2438" y="connsiteY2438"/>
                  </a:cxn>
                  <a:cxn ang="0">
                    <a:pos x="connsiteX2439" y="connsiteY2439"/>
                  </a:cxn>
                  <a:cxn ang="0">
                    <a:pos x="connsiteX2440" y="connsiteY2440"/>
                  </a:cxn>
                  <a:cxn ang="0">
                    <a:pos x="connsiteX2441" y="connsiteY2441"/>
                  </a:cxn>
                  <a:cxn ang="0">
                    <a:pos x="connsiteX2442" y="connsiteY2442"/>
                  </a:cxn>
                  <a:cxn ang="0">
                    <a:pos x="connsiteX2443" y="connsiteY2443"/>
                  </a:cxn>
                  <a:cxn ang="0">
                    <a:pos x="connsiteX2444" y="connsiteY2444"/>
                  </a:cxn>
                  <a:cxn ang="0">
                    <a:pos x="connsiteX2445" y="connsiteY2445"/>
                  </a:cxn>
                  <a:cxn ang="0">
                    <a:pos x="connsiteX2446" y="connsiteY2446"/>
                  </a:cxn>
                  <a:cxn ang="0">
                    <a:pos x="connsiteX2447" y="connsiteY2447"/>
                  </a:cxn>
                  <a:cxn ang="0">
                    <a:pos x="connsiteX2448" y="connsiteY2448"/>
                  </a:cxn>
                  <a:cxn ang="0">
                    <a:pos x="connsiteX2449" y="connsiteY2449"/>
                  </a:cxn>
                  <a:cxn ang="0">
                    <a:pos x="connsiteX2450" y="connsiteY2450"/>
                  </a:cxn>
                  <a:cxn ang="0">
                    <a:pos x="connsiteX2451" y="connsiteY2451"/>
                  </a:cxn>
                  <a:cxn ang="0">
                    <a:pos x="connsiteX2452" y="connsiteY2452"/>
                  </a:cxn>
                  <a:cxn ang="0">
                    <a:pos x="connsiteX2453" y="connsiteY2453"/>
                  </a:cxn>
                  <a:cxn ang="0">
                    <a:pos x="connsiteX2454" y="connsiteY2454"/>
                  </a:cxn>
                  <a:cxn ang="0">
                    <a:pos x="connsiteX2455" y="connsiteY2455"/>
                  </a:cxn>
                  <a:cxn ang="0">
                    <a:pos x="connsiteX2456" y="connsiteY2456"/>
                  </a:cxn>
                  <a:cxn ang="0">
                    <a:pos x="connsiteX2457" y="connsiteY2457"/>
                  </a:cxn>
                  <a:cxn ang="0">
                    <a:pos x="connsiteX2458" y="connsiteY2458"/>
                  </a:cxn>
                  <a:cxn ang="0">
                    <a:pos x="connsiteX2459" y="connsiteY2459"/>
                  </a:cxn>
                  <a:cxn ang="0">
                    <a:pos x="connsiteX2460" y="connsiteY2460"/>
                  </a:cxn>
                  <a:cxn ang="0">
                    <a:pos x="connsiteX2461" y="connsiteY2461"/>
                  </a:cxn>
                  <a:cxn ang="0">
                    <a:pos x="connsiteX2462" y="connsiteY2462"/>
                  </a:cxn>
                  <a:cxn ang="0">
                    <a:pos x="connsiteX2463" y="connsiteY2463"/>
                  </a:cxn>
                  <a:cxn ang="0">
                    <a:pos x="connsiteX2464" y="connsiteY2464"/>
                  </a:cxn>
                  <a:cxn ang="0">
                    <a:pos x="connsiteX2465" y="connsiteY2465"/>
                  </a:cxn>
                  <a:cxn ang="0">
                    <a:pos x="connsiteX2466" y="connsiteY2466"/>
                  </a:cxn>
                  <a:cxn ang="0">
                    <a:pos x="connsiteX2467" y="connsiteY2467"/>
                  </a:cxn>
                  <a:cxn ang="0">
                    <a:pos x="connsiteX2468" y="connsiteY2468"/>
                  </a:cxn>
                  <a:cxn ang="0">
                    <a:pos x="connsiteX2469" y="connsiteY2469"/>
                  </a:cxn>
                  <a:cxn ang="0">
                    <a:pos x="connsiteX2470" y="connsiteY2470"/>
                  </a:cxn>
                  <a:cxn ang="0">
                    <a:pos x="connsiteX2471" y="connsiteY2471"/>
                  </a:cxn>
                  <a:cxn ang="0">
                    <a:pos x="connsiteX2472" y="connsiteY2472"/>
                  </a:cxn>
                  <a:cxn ang="0">
                    <a:pos x="connsiteX2473" y="connsiteY2473"/>
                  </a:cxn>
                  <a:cxn ang="0">
                    <a:pos x="connsiteX2474" y="connsiteY2474"/>
                  </a:cxn>
                  <a:cxn ang="0">
                    <a:pos x="connsiteX2475" y="connsiteY2475"/>
                  </a:cxn>
                  <a:cxn ang="0">
                    <a:pos x="connsiteX2476" y="connsiteY2476"/>
                  </a:cxn>
                  <a:cxn ang="0">
                    <a:pos x="connsiteX2477" y="connsiteY2477"/>
                  </a:cxn>
                  <a:cxn ang="0">
                    <a:pos x="connsiteX2478" y="connsiteY2478"/>
                  </a:cxn>
                  <a:cxn ang="0">
                    <a:pos x="connsiteX2479" y="connsiteY2479"/>
                  </a:cxn>
                  <a:cxn ang="0">
                    <a:pos x="connsiteX2480" y="connsiteY2480"/>
                  </a:cxn>
                  <a:cxn ang="0">
                    <a:pos x="connsiteX2481" y="connsiteY2481"/>
                  </a:cxn>
                  <a:cxn ang="0">
                    <a:pos x="connsiteX2482" y="connsiteY2482"/>
                  </a:cxn>
                  <a:cxn ang="0">
                    <a:pos x="connsiteX2483" y="connsiteY2483"/>
                  </a:cxn>
                  <a:cxn ang="0">
                    <a:pos x="connsiteX2484" y="connsiteY2484"/>
                  </a:cxn>
                  <a:cxn ang="0">
                    <a:pos x="connsiteX2485" y="connsiteY2485"/>
                  </a:cxn>
                  <a:cxn ang="0">
                    <a:pos x="connsiteX2486" y="connsiteY2486"/>
                  </a:cxn>
                  <a:cxn ang="0">
                    <a:pos x="connsiteX2487" y="connsiteY2487"/>
                  </a:cxn>
                  <a:cxn ang="0">
                    <a:pos x="connsiteX2488" y="connsiteY2488"/>
                  </a:cxn>
                  <a:cxn ang="0">
                    <a:pos x="connsiteX2489" y="connsiteY2489"/>
                  </a:cxn>
                  <a:cxn ang="0">
                    <a:pos x="connsiteX2490" y="connsiteY2490"/>
                  </a:cxn>
                  <a:cxn ang="0">
                    <a:pos x="connsiteX2491" y="connsiteY2491"/>
                  </a:cxn>
                  <a:cxn ang="0">
                    <a:pos x="connsiteX2492" y="connsiteY2492"/>
                  </a:cxn>
                  <a:cxn ang="0">
                    <a:pos x="connsiteX2493" y="connsiteY2493"/>
                  </a:cxn>
                  <a:cxn ang="0">
                    <a:pos x="connsiteX2494" y="connsiteY2494"/>
                  </a:cxn>
                  <a:cxn ang="0">
                    <a:pos x="connsiteX2495" y="connsiteY2495"/>
                  </a:cxn>
                  <a:cxn ang="0">
                    <a:pos x="connsiteX2496" y="connsiteY2496"/>
                  </a:cxn>
                  <a:cxn ang="0">
                    <a:pos x="connsiteX2497" y="connsiteY2497"/>
                  </a:cxn>
                  <a:cxn ang="0">
                    <a:pos x="connsiteX2498" y="connsiteY2498"/>
                  </a:cxn>
                  <a:cxn ang="0">
                    <a:pos x="connsiteX2499" y="connsiteY2499"/>
                  </a:cxn>
                  <a:cxn ang="0">
                    <a:pos x="connsiteX2500" y="connsiteY2500"/>
                  </a:cxn>
                  <a:cxn ang="0">
                    <a:pos x="connsiteX2501" y="connsiteY2501"/>
                  </a:cxn>
                  <a:cxn ang="0">
                    <a:pos x="connsiteX2502" y="connsiteY2502"/>
                  </a:cxn>
                  <a:cxn ang="0">
                    <a:pos x="connsiteX2503" y="connsiteY2503"/>
                  </a:cxn>
                  <a:cxn ang="0">
                    <a:pos x="connsiteX2504" y="connsiteY2504"/>
                  </a:cxn>
                  <a:cxn ang="0">
                    <a:pos x="connsiteX2505" y="connsiteY2505"/>
                  </a:cxn>
                  <a:cxn ang="0">
                    <a:pos x="connsiteX2506" y="connsiteY2506"/>
                  </a:cxn>
                  <a:cxn ang="0">
                    <a:pos x="connsiteX2507" y="connsiteY2507"/>
                  </a:cxn>
                  <a:cxn ang="0">
                    <a:pos x="connsiteX2508" y="connsiteY2508"/>
                  </a:cxn>
                  <a:cxn ang="0">
                    <a:pos x="connsiteX2509" y="connsiteY2509"/>
                  </a:cxn>
                  <a:cxn ang="0">
                    <a:pos x="connsiteX2510" y="connsiteY2510"/>
                  </a:cxn>
                  <a:cxn ang="0">
                    <a:pos x="connsiteX2511" y="connsiteY2511"/>
                  </a:cxn>
                  <a:cxn ang="0">
                    <a:pos x="connsiteX2512" y="connsiteY2512"/>
                  </a:cxn>
                  <a:cxn ang="0">
                    <a:pos x="connsiteX2513" y="connsiteY2513"/>
                  </a:cxn>
                  <a:cxn ang="0">
                    <a:pos x="connsiteX2514" y="connsiteY2514"/>
                  </a:cxn>
                  <a:cxn ang="0">
                    <a:pos x="connsiteX2515" y="connsiteY2515"/>
                  </a:cxn>
                  <a:cxn ang="0">
                    <a:pos x="connsiteX2516" y="connsiteY2516"/>
                  </a:cxn>
                  <a:cxn ang="0">
                    <a:pos x="connsiteX2517" y="connsiteY2517"/>
                  </a:cxn>
                  <a:cxn ang="0">
                    <a:pos x="connsiteX2518" y="connsiteY2518"/>
                  </a:cxn>
                  <a:cxn ang="0">
                    <a:pos x="connsiteX2519" y="connsiteY2519"/>
                  </a:cxn>
                  <a:cxn ang="0">
                    <a:pos x="connsiteX2520" y="connsiteY2520"/>
                  </a:cxn>
                  <a:cxn ang="0">
                    <a:pos x="connsiteX2521" y="connsiteY2521"/>
                  </a:cxn>
                  <a:cxn ang="0">
                    <a:pos x="connsiteX2522" y="connsiteY2522"/>
                  </a:cxn>
                  <a:cxn ang="0">
                    <a:pos x="connsiteX2523" y="connsiteY2523"/>
                  </a:cxn>
                  <a:cxn ang="0">
                    <a:pos x="connsiteX2524" y="connsiteY2524"/>
                  </a:cxn>
                  <a:cxn ang="0">
                    <a:pos x="connsiteX2525" y="connsiteY2525"/>
                  </a:cxn>
                  <a:cxn ang="0">
                    <a:pos x="connsiteX2526" y="connsiteY2526"/>
                  </a:cxn>
                  <a:cxn ang="0">
                    <a:pos x="connsiteX2527" y="connsiteY2527"/>
                  </a:cxn>
                  <a:cxn ang="0">
                    <a:pos x="connsiteX2528" y="connsiteY2528"/>
                  </a:cxn>
                  <a:cxn ang="0">
                    <a:pos x="connsiteX2529" y="connsiteY2529"/>
                  </a:cxn>
                  <a:cxn ang="0">
                    <a:pos x="connsiteX2530" y="connsiteY2530"/>
                  </a:cxn>
                  <a:cxn ang="0">
                    <a:pos x="connsiteX2531" y="connsiteY2531"/>
                  </a:cxn>
                  <a:cxn ang="0">
                    <a:pos x="connsiteX2532" y="connsiteY2532"/>
                  </a:cxn>
                  <a:cxn ang="0">
                    <a:pos x="connsiteX2533" y="connsiteY2533"/>
                  </a:cxn>
                  <a:cxn ang="0">
                    <a:pos x="connsiteX2534" y="connsiteY2534"/>
                  </a:cxn>
                  <a:cxn ang="0">
                    <a:pos x="connsiteX2535" y="connsiteY2535"/>
                  </a:cxn>
                  <a:cxn ang="0">
                    <a:pos x="connsiteX2536" y="connsiteY2536"/>
                  </a:cxn>
                  <a:cxn ang="0">
                    <a:pos x="connsiteX2537" y="connsiteY2537"/>
                  </a:cxn>
                  <a:cxn ang="0">
                    <a:pos x="connsiteX2538" y="connsiteY2538"/>
                  </a:cxn>
                  <a:cxn ang="0">
                    <a:pos x="connsiteX2539" y="connsiteY2539"/>
                  </a:cxn>
                  <a:cxn ang="0">
                    <a:pos x="connsiteX2540" y="connsiteY2540"/>
                  </a:cxn>
                  <a:cxn ang="0">
                    <a:pos x="connsiteX2541" y="connsiteY2541"/>
                  </a:cxn>
                  <a:cxn ang="0">
                    <a:pos x="connsiteX2542" y="connsiteY2542"/>
                  </a:cxn>
                  <a:cxn ang="0">
                    <a:pos x="connsiteX2543" y="connsiteY2543"/>
                  </a:cxn>
                  <a:cxn ang="0">
                    <a:pos x="connsiteX2544" y="connsiteY2544"/>
                  </a:cxn>
                  <a:cxn ang="0">
                    <a:pos x="connsiteX2545" y="connsiteY2545"/>
                  </a:cxn>
                  <a:cxn ang="0">
                    <a:pos x="connsiteX2546" y="connsiteY2546"/>
                  </a:cxn>
                  <a:cxn ang="0">
                    <a:pos x="connsiteX2547" y="connsiteY2547"/>
                  </a:cxn>
                  <a:cxn ang="0">
                    <a:pos x="connsiteX2548" y="connsiteY2548"/>
                  </a:cxn>
                  <a:cxn ang="0">
                    <a:pos x="connsiteX2549" y="connsiteY2549"/>
                  </a:cxn>
                  <a:cxn ang="0">
                    <a:pos x="connsiteX2550" y="connsiteY2550"/>
                  </a:cxn>
                  <a:cxn ang="0">
                    <a:pos x="connsiteX2551" y="connsiteY2551"/>
                  </a:cxn>
                  <a:cxn ang="0">
                    <a:pos x="connsiteX2552" y="connsiteY2552"/>
                  </a:cxn>
                  <a:cxn ang="0">
                    <a:pos x="connsiteX2553" y="connsiteY2553"/>
                  </a:cxn>
                  <a:cxn ang="0">
                    <a:pos x="connsiteX2554" y="connsiteY2554"/>
                  </a:cxn>
                  <a:cxn ang="0">
                    <a:pos x="connsiteX2555" y="connsiteY2555"/>
                  </a:cxn>
                  <a:cxn ang="0">
                    <a:pos x="connsiteX2556" y="connsiteY2556"/>
                  </a:cxn>
                  <a:cxn ang="0">
                    <a:pos x="connsiteX2557" y="connsiteY2557"/>
                  </a:cxn>
                  <a:cxn ang="0">
                    <a:pos x="connsiteX2558" y="connsiteY2558"/>
                  </a:cxn>
                  <a:cxn ang="0">
                    <a:pos x="connsiteX2559" y="connsiteY2559"/>
                  </a:cxn>
                  <a:cxn ang="0">
                    <a:pos x="connsiteX2560" y="connsiteY2560"/>
                  </a:cxn>
                  <a:cxn ang="0">
                    <a:pos x="connsiteX2561" y="connsiteY2561"/>
                  </a:cxn>
                  <a:cxn ang="0">
                    <a:pos x="connsiteX2562" y="connsiteY2562"/>
                  </a:cxn>
                  <a:cxn ang="0">
                    <a:pos x="connsiteX2563" y="connsiteY2563"/>
                  </a:cxn>
                  <a:cxn ang="0">
                    <a:pos x="connsiteX2564" y="connsiteY2564"/>
                  </a:cxn>
                  <a:cxn ang="0">
                    <a:pos x="connsiteX2565" y="connsiteY2565"/>
                  </a:cxn>
                  <a:cxn ang="0">
                    <a:pos x="connsiteX2566" y="connsiteY2566"/>
                  </a:cxn>
                  <a:cxn ang="0">
                    <a:pos x="connsiteX2567" y="connsiteY2567"/>
                  </a:cxn>
                  <a:cxn ang="0">
                    <a:pos x="connsiteX2568" y="connsiteY2568"/>
                  </a:cxn>
                  <a:cxn ang="0">
                    <a:pos x="connsiteX2569" y="connsiteY2569"/>
                  </a:cxn>
                  <a:cxn ang="0">
                    <a:pos x="connsiteX2570" y="connsiteY2570"/>
                  </a:cxn>
                  <a:cxn ang="0">
                    <a:pos x="connsiteX2571" y="connsiteY2571"/>
                  </a:cxn>
                  <a:cxn ang="0">
                    <a:pos x="connsiteX2572" y="connsiteY2572"/>
                  </a:cxn>
                  <a:cxn ang="0">
                    <a:pos x="connsiteX2573" y="connsiteY2573"/>
                  </a:cxn>
                  <a:cxn ang="0">
                    <a:pos x="connsiteX2574" y="connsiteY2574"/>
                  </a:cxn>
                  <a:cxn ang="0">
                    <a:pos x="connsiteX2575" y="connsiteY2575"/>
                  </a:cxn>
                  <a:cxn ang="0">
                    <a:pos x="connsiteX2576" y="connsiteY2576"/>
                  </a:cxn>
                  <a:cxn ang="0">
                    <a:pos x="connsiteX2577" y="connsiteY2577"/>
                  </a:cxn>
                  <a:cxn ang="0">
                    <a:pos x="connsiteX2578" y="connsiteY2578"/>
                  </a:cxn>
                  <a:cxn ang="0">
                    <a:pos x="connsiteX2579" y="connsiteY2579"/>
                  </a:cxn>
                  <a:cxn ang="0">
                    <a:pos x="connsiteX2580" y="connsiteY2580"/>
                  </a:cxn>
                  <a:cxn ang="0">
                    <a:pos x="connsiteX2581" y="connsiteY2581"/>
                  </a:cxn>
                  <a:cxn ang="0">
                    <a:pos x="connsiteX2582" y="connsiteY2582"/>
                  </a:cxn>
                  <a:cxn ang="0">
                    <a:pos x="connsiteX2583" y="connsiteY2583"/>
                  </a:cxn>
                  <a:cxn ang="0">
                    <a:pos x="connsiteX2584" y="connsiteY2584"/>
                  </a:cxn>
                  <a:cxn ang="0">
                    <a:pos x="connsiteX2585" y="connsiteY2585"/>
                  </a:cxn>
                  <a:cxn ang="0">
                    <a:pos x="connsiteX2586" y="connsiteY2586"/>
                  </a:cxn>
                  <a:cxn ang="0">
                    <a:pos x="connsiteX2587" y="connsiteY2587"/>
                  </a:cxn>
                  <a:cxn ang="0">
                    <a:pos x="connsiteX2588" y="connsiteY2588"/>
                  </a:cxn>
                  <a:cxn ang="0">
                    <a:pos x="connsiteX2589" y="connsiteY2589"/>
                  </a:cxn>
                  <a:cxn ang="0">
                    <a:pos x="connsiteX2590" y="connsiteY2590"/>
                  </a:cxn>
                  <a:cxn ang="0">
                    <a:pos x="connsiteX2591" y="connsiteY2591"/>
                  </a:cxn>
                  <a:cxn ang="0">
                    <a:pos x="connsiteX2592" y="connsiteY2592"/>
                  </a:cxn>
                  <a:cxn ang="0">
                    <a:pos x="connsiteX2593" y="connsiteY2593"/>
                  </a:cxn>
                  <a:cxn ang="0">
                    <a:pos x="connsiteX2594" y="connsiteY2594"/>
                  </a:cxn>
                  <a:cxn ang="0">
                    <a:pos x="connsiteX2595" y="connsiteY2595"/>
                  </a:cxn>
                  <a:cxn ang="0">
                    <a:pos x="connsiteX2596" y="connsiteY2596"/>
                  </a:cxn>
                  <a:cxn ang="0">
                    <a:pos x="connsiteX2597" y="connsiteY2597"/>
                  </a:cxn>
                  <a:cxn ang="0">
                    <a:pos x="connsiteX2598" y="connsiteY2598"/>
                  </a:cxn>
                  <a:cxn ang="0">
                    <a:pos x="connsiteX2599" y="connsiteY2599"/>
                  </a:cxn>
                  <a:cxn ang="0">
                    <a:pos x="connsiteX2600" y="connsiteY2600"/>
                  </a:cxn>
                  <a:cxn ang="0">
                    <a:pos x="connsiteX2601" y="connsiteY2601"/>
                  </a:cxn>
                  <a:cxn ang="0">
                    <a:pos x="connsiteX2602" y="connsiteY2602"/>
                  </a:cxn>
                  <a:cxn ang="0">
                    <a:pos x="connsiteX2603" y="connsiteY2603"/>
                  </a:cxn>
                  <a:cxn ang="0">
                    <a:pos x="connsiteX2604" y="connsiteY2604"/>
                  </a:cxn>
                  <a:cxn ang="0">
                    <a:pos x="connsiteX2605" y="connsiteY2605"/>
                  </a:cxn>
                  <a:cxn ang="0">
                    <a:pos x="connsiteX2606" y="connsiteY2606"/>
                  </a:cxn>
                  <a:cxn ang="0">
                    <a:pos x="connsiteX2607" y="connsiteY2607"/>
                  </a:cxn>
                  <a:cxn ang="0">
                    <a:pos x="connsiteX2608" y="connsiteY2608"/>
                  </a:cxn>
                  <a:cxn ang="0">
                    <a:pos x="connsiteX2609" y="connsiteY2609"/>
                  </a:cxn>
                  <a:cxn ang="0">
                    <a:pos x="connsiteX2610" y="connsiteY2610"/>
                  </a:cxn>
                  <a:cxn ang="0">
                    <a:pos x="connsiteX2611" y="connsiteY2611"/>
                  </a:cxn>
                  <a:cxn ang="0">
                    <a:pos x="connsiteX2612" y="connsiteY2612"/>
                  </a:cxn>
                  <a:cxn ang="0">
                    <a:pos x="connsiteX2613" y="connsiteY2613"/>
                  </a:cxn>
                  <a:cxn ang="0">
                    <a:pos x="connsiteX2614" y="connsiteY2614"/>
                  </a:cxn>
                  <a:cxn ang="0">
                    <a:pos x="connsiteX2615" y="connsiteY2615"/>
                  </a:cxn>
                  <a:cxn ang="0">
                    <a:pos x="connsiteX2616" y="connsiteY2616"/>
                  </a:cxn>
                  <a:cxn ang="0">
                    <a:pos x="connsiteX2617" y="connsiteY2617"/>
                  </a:cxn>
                  <a:cxn ang="0">
                    <a:pos x="connsiteX2618" y="connsiteY2618"/>
                  </a:cxn>
                  <a:cxn ang="0">
                    <a:pos x="connsiteX2619" y="connsiteY2619"/>
                  </a:cxn>
                  <a:cxn ang="0">
                    <a:pos x="connsiteX2620" y="connsiteY2620"/>
                  </a:cxn>
                  <a:cxn ang="0">
                    <a:pos x="connsiteX2621" y="connsiteY2621"/>
                  </a:cxn>
                  <a:cxn ang="0">
                    <a:pos x="connsiteX2622" y="connsiteY2622"/>
                  </a:cxn>
                  <a:cxn ang="0">
                    <a:pos x="connsiteX2623" y="connsiteY2623"/>
                  </a:cxn>
                  <a:cxn ang="0">
                    <a:pos x="connsiteX2624" y="connsiteY2624"/>
                  </a:cxn>
                  <a:cxn ang="0">
                    <a:pos x="connsiteX2625" y="connsiteY2625"/>
                  </a:cxn>
                  <a:cxn ang="0">
                    <a:pos x="connsiteX2626" y="connsiteY2626"/>
                  </a:cxn>
                  <a:cxn ang="0">
                    <a:pos x="connsiteX2627" y="connsiteY2627"/>
                  </a:cxn>
                  <a:cxn ang="0">
                    <a:pos x="connsiteX2628" y="connsiteY2628"/>
                  </a:cxn>
                  <a:cxn ang="0">
                    <a:pos x="connsiteX2629" y="connsiteY2629"/>
                  </a:cxn>
                  <a:cxn ang="0">
                    <a:pos x="connsiteX2630" y="connsiteY2630"/>
                  </a:cxn>
                  <a:cxn ang="0">
                    <a:pos x="connsiteX2631" y="connsiteY2631"/>
                  </a:cxn>
                  <a:cxn ang="0">
                    <a:pos x="connsiteX2632" y="connsiteY2632"/>
                  </a:cxn>
                  <a:cxn ang="0">
                    <a:pos x="connsiteX2633" y="connsiteY2633"/>
                  </a:cxn>
                  <a:cxn ang="0">
                    <a:pos x="connsiteX2634" y="connsiteY2634"/>
                  </a:cxn>
                  <a:cxn ang="0">
                    <a:pos x="connsiteX2635" y="connsiteY2635"/>
                  </a:cxn>
                  <a:cxn ang="0">
                    <a:pos x="connsiteX2636" y="connsiteY2636"/>
                  </a:cxn>
                  <a:cxn ang="0">
                    <a:pos x="connsiteX2637" y="connsiteY2637"/>
                  </a:cxn>
                  <a:cxn ang="0">
                    <a:pos x="connsiteX2638" y="connsiteY2638"/>
                  </a:cxn>
                  <a:cxn ang="0">
                    <a:pos x="connsiteX2639" y="connsiteY2639"/>
                  </a:cxn>
                  <a:cxn ang="0">
                    <a:pos x="connsiteX2640" y="connsiteY2640"/>
                  </a:cxn>
                  <a:cxn ang="0">
                    <a:pos x="connsiteX2641" y="connsiteY2641"/>
                  </a:cxn>
                  <a:cxn ang="0">
                    <a:pos x="connsiteX2642" y="connsiteY2642"/>
                  </a:cxn>
                  <a:cxn ang="0">
                    <a:pos x="connsiteX2643" y="connsiteY2643"/>
                  </a:cxn>
                  <a:cxn ang="0">
                    <a:pos x="connsiteX2644" y="connsiteY2644"/>
                  </a:cxn>
                  <a:cxn ang="0">
                    <a:pos x="connsiteX2645" y="connsiteY2645"/>
                  </a:cxn>
                  <a:cxn ang="0">
                    <a:pos x="connsiteX2646" y="connsiteY2646"/>
                  </a:cxn>
                  <a:cxn ang="0">
                    <a:pos x="connsiteX2647" y="connsiteY2647"/>
                  </a:cxn>
                  <a:cxn ang="0">
                    <a:pos x="connsiteX2648" y="connsiteY2648"/>
                  </a:cxn>
                  <a:cxn ang="0">
                    <a:pos x="connsiteX2649" y="connsiteY2649"/>
                  </a:cxn>
                  <a:cxn ang="0">
                    <a:pos x="connsiteX2650" y="connsiteY2650"/>
                  </a:cxn>
                  <a:cxn ang="0">
                    <a:pos x="connsiteX2651" y="connsiteY2651"/>
                  </a:cxn>
                  <a:cxn ang="0">
                    <a:pos x="connsiteX2652" y="connsiteY2652"/>
                  </a:cxn>
                  <a:cxn ang="0">
                    <a:pos x="connsiteX2653" y="connsiteY2653"/>
                  </a:cxn>
                  <a:cxn ang="0">
                    <a:pos x="connsiteX2654" y="connsiteY2654"/>
                  </a:cxn>
                  <a:cxn ang="0">
                    <a:pos x="connsiteX2655" y="connsiteY2655"/>
                  </a:cxn>
                  <a:cxn ang="0">
                    <a:pos x="connsiteX2656" y="connsiteY2656"/>
                  </a:cxn>
                  <a:cxn ang="0">
                    <a:pos x="connsiteX2657" y="connsiteY2657"/>
                  </a:cxn>
                  <a:cxn ang="0">
                    <a:pos x="connsiteX2658" y="connsiteY2658"/>
                  </a:cxn>
                  <a:cxn ang="0">
                    <a:pos x="connsiteX2659" y="connsiteY2659"/>
                  </a:cxn>
                  <a:cxn ang="0">
                    <a:pos x="connsiteX2660" y="connsiteY2660"/>
                  </a:cxn>
                  <a:cxn ang="0">
                    <a:pos x="connsiteX2661" y="connsiteY2661"/>
                  </a:cxn>
                  <a:cxn ang="0">
                    <a:pos x="connsiteX2662" y="connsiteY2662"/>
                  </a:cxn>
                  <a:cxn ang="0">
                    <a:pos x="connsiteX2663" y="connsiteY2663"/>
                  </a:cxn>
                  <a:cxn ang="0">
                    <a:pos x="connsiteX2664" y="connsiteY2664"/>
                  </a:cxn>
                  <a:cxn ang="0">
                    <a:pos x="connsiteX2665" y="connsiteY2665"/>
                  </a:cxn>
                  <a:cxn ang="0">
                    <a:pos x="connsiteX2666" y="connsiteY2666"/>
                  </a:cxn>
                  <a:cxn ang="0">
                    <a:pos x="connsiteX2667" y="connsiteY2667"/>
                  </a:cxn>
                  <a:cxn ang="0">
                    <a:pos x="connsiteX2668" y="connsiteY2668"/>
                  </a:cxn>
                  <a:cxn ang="0">
                    <a:pos x="connsiteX2669" y="connsiteY2669"/>
                  </a:cxn>
                  <a:cxn ang="0">
                    <a:pos x="connsiteX2670" y="connsiteY2670"/>
                  </a:cxn>
                  <a:cxn ang="0">
                    <a:pos x="connsiteX2671" y="connsiteY2671"/>
                  </a:cxn>
                  <a:cxn ang="0">
                    <a:pos x="connsiteX2672" y="connsiteY2672"/>
                  </a:cxn>
                  <a:cxn ang="0">
                    <a:pos x="connsiteX2673" y="connsiteY2673"/>
                  </a:cxn>
                  <a:cxn ang="0">
                    <a:pos x="connsiteX2674" y="connsiteY2674"/>
                  </a:cxn>
                  <a:cxn ang="0">
                    <a:pos x="connsiteX2675" y="connsiteY2675"/>
                  </a:cxn>
                  <a:cxn ang="0">
                    <a:pos x="connsiteX2676" y="connsiteY2676"/>
                  </a:cxn>
                  <a:cxn ang="0">
                    <a:pos x="connsiteX2677" y="connsiteY2677"/>
                  </a:cxn>
                  <a:cxn ang="0">
                    <a:pos x="connsiteX2678" y="connsiteY2678"/>
                  </a:cxn>
                  <a:cxn ang="0">
                    <a:pos x="connsiteX2679" y="connsiteY2679"/>
                  </a:cxn>
                  <a:cxn ang="0">
                    <a:pos x="connsiteX2680" y="connsiteY2680"/>
                  </a:cxn>
                  <a:cxn ang="0">
                    <a:pos x="connsiteX2681" y="connsiteY2681"/>
                  </a:cxn>
                  <a:cxn ang="0">
                    <a:pos x="connsiteX2682" y="connsiteY2682"/>
                  </a:cxn>
                  <a:cxn ang="0">
                    <a:pos x="connsiteX2683" y="connsiteY2683"/>
                  </a:cxn>
                  <a:cxn ang="0">
                    <a:pos x="connsiteX2684" y="connsiteY2684"/>
                  </a:cxn>
                  <a:cxn ang="0">
                    <a:pos x="connsiteX2685" y="connsiteY2685"/>
                  </a:cxn>
                  <a:cxn ang="0">
                    <a:pos x="connsiteX2686" y="connsiteY2686"/>
                  </a:cxn>
                  <a:cxn ang="0">
                    <a:pos x="connsiteX2687" y="connsiteY2687"/>
                  </a:cxn>
                  <a:cxn ang="0">
                    <a:pos x="connsiteX2688" y="connsiteY2688"/>
                  </a:cxn>
                  <a:cxn ang="0">
                    <a:pos x="connsiteX2689" y="connsiteY2689"/>
                  </a:cxn>
                  <a:cxn ang="0">
                    <a:pos x="connsiteX2690" y="connsiteY2690"/>
                  </a:cxn>
                  <a:cxn ang="0">
                    <a:pos x="connsiteX2691" y="connsiteY2691"/>
                  </a:cxn>
                  <a:cxn ang="0">
                    <a:pos x="connsiteX2692" y="connsiteY2692"/>
                  </a:cxn>
                  <a:cxn ang="0">
                    <a:pos x="connsiteX2693" y="connsiteY2693"/>
                  </a:cxn>
                  <a:cxn ang="0">
                    <a:pos x="connsiteX2694" y="connsiteY2694"/>
                  </a:cxn>
                  <a:cxn ang="0">
                    <a:pos x="connsiteX2695" y="connsiteY2695"/>
                  </a:cxn>
                  <a:cxn ang="0">
                    <a:pos x="connsiteX2696" y="connsiteY2696"/>
                  </a:cxn>
                  <a:cxn ang="0">
                    <a:pos x="connsiteX2697" y="connsiteY2697"/>
                  </a:cxn>
                  <a:cxn ang="0">
                    <a:pos x="connsiteX2698" y="connsiteY2698"/>
                  </a:cxn>
                  <a:cxn ang="0">
                    <a:pos x="connsiteX2699" y="connsiteY2699"/>
                  </a:cxn>
                  <a:cxn ang="0">
                    <a:pos x="connsiteX2700" y="connsiteY2700"/>
                  </a:cxn>
                  <a:cxn ang="0">
                    <a:pos x="connsiteX2701" y="connsiteY2701"/>
                  </a:cxn>
                  <a:cxn ang="0">
                    <a:pos x="connsiteX2702" y="connsiteY2702"/>
                  </a:cxn>
                  <a:cxn ang="0">
                    <a:pos x="connsiteX2703" y="connsiteY2703"/>
                  </a:cxn>
                  <a:cxn ang="0">
                    <a:pos x="connsiteX2704" y="connsiteY2704"/>
                  </a:cxn>
                  <a:cxn ang="0">
                    <a:pos x="connsiteX2705" y="connsiteY2705"/>
                  </a:cxn>
                  <a:cxn ang="0">
                    <a:pos x="connsiteX2706" y="connsiteY2706"/>
                  </a:cxn>
                  <a:cxn ang="0">
                    <a:pos x="connsiteX2707" y="connsiteY2707"/>
                  </a:cxn>
                  <a:cxn ang="0">
                    <a:pos x="connsiteX2708" y="connsiteY2708"/>
                  </a:cxn>
                  <a:cxn ang="0">
                    <a:pos x="connsiteX2709" y="connsiteY2709"/>
                  </a:cxn>
                  <a:cxn ang="0">
                    <a:pos x="connsiteX2710" y="connsiteY2710"/>
                  </a:cxn>
                  <a:cxn ang="0">
                    <a:pos x="connsiteX2711" y="connsiteY2711"/>
                  </a:cxn>
                  <a:cxn ang="0">
                    <a:pos x="connsiteX2712" y="connsiteY2712"/>
                  </a:cxn>
                  <a:cxn ang="0">
                    <a:pos x="connsiteX2713" y="connsiteY2713"/>
                  </a:cxn>
                  <a:cxn ang="0">
                    <a:pos x="connsiteX2714" y="connsiteY2714"/>
                  </a:cxn>
                  <a:cxn ang="0">
                    <a:pos x="connsiteX2715" y="connsiteY2715"/>
                  </a:cxn>
                  <a:cxn ang="0">
                    <a:pos x="connsiteX2716" y="connsiteY2716"/>
                  </a:cxn>
                  <a:cxn ang="0">
                    <a:pos x="connsiteX2717" y="connsiteY2717"/>
                  </a:cxn>
                  <a:cxn ang="0">
                    <a:pos x="connsiteX2718" y="connsiteY2718"/>
                  </a:cxn>
                  <a:cxn ang="0">
                    <a:pos x="connsiteX2719" y="connsiteY2719"/>
                  </a:cxn>
                  <a:cxn ang="0">
                    <a:pos x="connsiteX2720" y="connsiteY2720"/>
                  </a:cxn>
                  <a:cxn ang="0">
                    <a:pos x="connsiteX2721" y="connsiteY2721"/>
                  </a:cxn>
                  <a:cxn ang="0">
                    <a:pos x="connsiteX2722" y="connsiteY2722"/>
                  </a:cxn>
                  <a:cxn ang="0">
                    <a:pos x="connsiteX2723" y="connsiteY2723"/>
                  </a:cxn>
                  <a:cxn ang="0">
                    <a:pos x="connsiteX2724" y="connsiteY2724"/>
                  </a:cxn>
                  <a:cxn ang="0">
                    <a:pos x="connsiteX2725" y="connsiteY2725"/>
                  </a:cxn>
                  <a:cxn ang="0">
                    <a:pos x="connsiteX2726" y="connsiteY2726"/>
                  </a:cxn>
                  <a:cxn ang="0">
                    <a:pos x="connsiteX2727" y="connsiteY2727"/>
                  </a:cxn>
                  <a:cxn ang="0">
                    <a:pos x="connsiteX2728" y="connsiteY2728"/>
                  </a:cxn>
                  <a:cxn ang="0">
                    <a:pos x="connsiteX2729" y="connsiteY2729"/>
                  </a:cxn>
                  <a:cxn ang="0">
                    <a:pos x="connsiteX2730" y="connsiteY2730"/>
                  </a:cxn>
                  <a:cxn ang="0">
                    <a:pos x="connsiteX2731" y="connsiteY2731"/>
                  </a:cxn>
                  <a:cxn ang="0">
                    <a:pos x="connsiteX2732" y="connsiteY2732"/>
                  </a:cxn>
                  <a:cxn ang="0">
                    <a:pos x="connsiteX2733" y="connsiteY2733"/>
                  </a:cxn>
                  <a:cxn ang="0">
                    <a:pos x="connsiteX2734" y="connsiteY2734"/>
                  </a:cxn>
                  <a:cxn ang="0">
                    <a:pos x="connsiteX2735" y="connsiteY2735"/>
                  </a:cxn>
                  <a:cxn ang="0">
                    <a:pos x="connsiteX2736" y="connsiteY2736"/>
                  </a:cxn>
                  <a:cxn ang="0">
                    <a:pos x="connsiteX2737" y="connsiteY2737"/>
                  </a:cxn>
                  <a:cxn ang="0">
                    <a:pos x="connsiteX2738" y="connsiteY2738"/>
                  </a:cxn>
                  <a:cxn ang="0">
                    <a:pos x="connsiteX2739" y="connsiteY2739"/>
                  </a:cxn>
                  <a:cxn ang="0">
                    <a:pos x="connsiteX2740" y="connsiteY2740"/>
                  </a:cxn>
                  <a:cxn ang="0">
                    <a:pos x="connsiteX2741" y="connsiteY2741"/>
                  </a:cxn>
                  <a:cxn ang="0">
                    <a:pos x="connsiteX2742" y="connsiteY2742"/>
                  </a:cxn>
                  <a:cxn ang="0">
                    <a:pos x="connsiteX2743" y="connsiteY2743"/>
                  </a:cxn>
                  <a:cxn ang="0">
                    <a:pos x="connsiteX2744" y="connsiteY2744"/>
                  </a:cxn>
                  <a:cxn ang="0">
                    <a:pos x="connsiteX2745" y="connsiteY2745"/>
                  </a:cxn>
                  <a:cxn ang="0">
                    <a:pos x="connsiteX2746" y="connsiteY2746"/>
                  </a:cxn>
                  <a:cxn ang="0">
                    <a:pos x="connsiteX2747" y="connsiteY2747"/>
                  </a:cxn>
                  <a:cxn ang="0">
                    <a:pos x="connsiteX2748" y="connsiteY2748"/>
                  </a:cxn>
                  <a:cxn ang="0">
                    <a:pos x="connsiteX2749" y="connsiteY2749"/>
                  </a:cxn>
                  <a:cxn ang="0">
                    <a:pos x="connsiteX2750" y="connsiteY2750"/>
                  </a:cxn>
                  <a:cxn ang="0">
                    <a:pos x="connsiteX2751" y="connsiteY2751"/>
                  </a:cxn>
                  <a:cxn ang="0">
                    <a:pos x="connsiteX2752" y="connsiteY2752"/>
                  </a:cxn>
                  <a:cxn ang="0">
                    <a:pos x="connsiteX2753" y="connsiteY2753"/>
                  </a:cxn>
                  <a:cxn ang="0">
                    <a:pos x="connsiteX2754" y="connsiteY2754"/>
                  </a:cxn>
                  <a:cxn ang="0">
                    <a:pos x="connsiteX2755" y="connsiteY2755"/>
                  </a:cxn>
                  <a:cxn ang="0">
                    <a:pos x="connsiteX2756" y="connsiteY2756"/>
                  </a:cxn>
                  <a:cxn ang="0">
                    <a:pos x="connsiteX2757" y="connsiteY2757"/>
                  </a:cxn>
                  <a:cxn ang="0">
                    <a:pos x="connsiteX2758" y="connsiteY2758"/>
                  </a:cxn>
                  <a:cxn ang="0">
                    <a:pos x="connsiteX2759" y="connsiteY2759"/>
                  </a:cxn>
                  <a:cxn ang="0">
                    <a:pos x="connsiteX2760" y="connsiteY2760"/>
                  </a:cxn>
                  <a:cxn ang="0">
                    <a:pos x="connsiteX2761" y="connsiteY2761"/>
                  </a:cxn>
                  <a:cxn ang="0">
                    <a:pos x="connsiteX2762" y="connsiteY2762"/>
                  </a:cxn>
                  <a:cxn ang="0">
                    <a:pos x="connsiteX2763" y="connsiteY2763"/>
                  </a:cxn>
                  <a:cxn ang="0">
                    <a:pos x="connsiteX2764" y="connsiteY2764"/>
                  </a:cxn>
                  <a:cxn ang="0">
                    <a:pos x="connsiteX2765" y="connsiteY2765"/>
                  </a:cxn>
                  <a:cxn ang="0">
                    <a:pos x="connsiteX2766" y="connsiteY2766"/>
                  </a:cxn>
                  <a:cxn ang="0">
                    <a:pos x="connsiteX2767" y="connsiteY2767"/>
                  </a:cxn>
                  <a:cxn ang="0">
                    <a:pos x="connsiteX2768" y="connsiteY2768"/>
                  </a:cxn>
                  <a:cxn ang="0">
                    <a:pos x="connsiteX2769" y="connsiteY2769"/>
                  </a:cxn>
                  <a:cxn ang="0">
                    <a:pos x="connsiteX2770" y="connsiteY2770"/>
                  </a:cxn>
                  <a:cxn ang="0">
                    <a:pos x="connsiteX2771" y="connsiteY2771"/>
                  </a:cxn>
                  <a:cxn ang="0">
                    <a:pos x="connsiteX2772" y="connsiteY2772"/>
                  </a:cxn>
                  <a:cxn ang="0">
                    <a:pos x="connsiteX2773" y="connsiteY2773"/>
                  </a:cxn>
                  <a:cxn ang="0">
                    <a:pos x="connsiteX2774" y="connsiteY2774"/>
                  </a:cxn>
                  <a:cxn ang="0">
                    <a:pos x="connsiteX2775" y="connsiteY2775"/>
                  </a:cxn>
                  <a:cxn ang="0">
                    <a:pos x="connsiteX2776" y="connsiteY2776"/>
                  </a:cxn>
                  <a:cxn ang="0">
                    <a:pos x="connsiteX2777" y="connsiteY2777"/>
                  </a:cxn>
                  <a:cxn ang="0">
                    <a:pos x="connsiteX2778" y="connsiteY2778"/>
                  </a:cxn>
                  <a:cxn ang="0">
                    <a:pos x="connsiteX2779" y="connsiteY2779"/>
                  </a:cxn>
                  <a:cxn ang="0">
                    <a:pos x="connsiteX2780" y="connsiteY2780"/>
                  </a:cxn>
                  <a:cxn ang="0">
                    <a:pos x="connsiteX2781" y="connsiteY2781"/>
                  </a:cxn>
                  <a:cxn ang="0">
                    <a:pos x="connsiteX2782" y="connsiteY2782"/>
                  </a:cxn>
                  <a:cxn ang="0">
                    <a:pos x="connsiteX2783" y="connsiteY2783"/>
                  </a:cxn>
                  <a:cxn ang="0">
                    <a:pos x="connsiteX2784" y="connsiteY2784"/>
                  </a:cxn>
                  <a:cxn ang="0">
                    <a:pos x="connsiteX2785" y="connsiteY2785"/>
                  </a:cxn>
                  <a:cxn ang="0">
                    <a:pos x="connsiteX2786" y="connsiteY2786"/>
                  </a:cxn>
                  <a:cxn ang="0">
                    <a:pos x="connsiteX2787" y="connsiteY2787"/>
                  </a:cxn>
                  <a:cxn ang="0">
                    <a:pos x="connsiteX2788" y="connsiteY2788"/>
                  </a:cxn>
                  <a:cxn ang="0">
                    <a:pos x="connsiteX2789" y="connsiteY2789"/>
                  </a:cxn>
                  <a:cxn ang="0">
                    <a:pos x="connsiteX2790" y="connsiteY2790"/>
                  </a:cxn>
                  <a:cxn ang="0">
                    <a:pos x="connsiteX2791" y="connsiteY2791"/>
                  </a:cxn>
                  <a:cxn ang="0">
                    <a:pos x="connsiteX2792" y="connsiteY2792"/>
                  </a:cxn>
                  <a:cxn ang="0">
                    <a:pos x="connsiteX2793" y="connsiteY2793"/>
                  </a:cxn>
                  <a:cxn ang="0">
                    <a:pos x="connsiteX2794" y="connsiteY2794"/>
                  </a:cxn>
                  <a:cxn ang="0">
                    <a:pos x="connsiteX2795" y="connsiteY2795"/>
                  </a:cxn>
                  <a:cxn ang="0">
                    <a:pos x="connsiteX2796" y="connsiteY2796"/>
                  </a:cxn>
                  <a:cxn ang="0">
                    <a:pos x="connsiteX2797" y="connsiteY2797"/>
                  </a:cxn>
                  <a:cxn ang="0">
                    <a:pos x="connsiteX2798" y="connsiteY2798"/>
                  </a:cxn>
                  <a:cxn ang="0">
                    <a:pos x="connsiteX2799" y="connsiteY2799"/>
                  </a:cxn>
                  <a:cxn ang="0">
                    <a:pos x="connsiteX2800" y="connsiteY2800"/>
                  </a:cxn>
                  <a:cxn ang="0">
                    <a:pos x="connsiteX2801" y="connsiteY2801"/>
                  </a:cxn>
                  <a:cxn ang="0">
                    <a:pos x="connsiteX2802" y="connsiteY2802"/>
                  </a:cxn>
                  <a:cxn ang="0">
                    <a:pos x="connsiteX2803" y="connsiteY2803"/>
                  </a:cxn>
                  <a:cxn ang="0">
                    <a:pos x="connsiteX2804" y="connsiteY2804"/>
                  </a:cxn>
                  <a:cxn ang="0">
                    <a:pos x="connsiteX2805" y="connsiteY2805"/>
                  </a:cxn>
                  <a:cxn ang="0">
                    <a:pos x="connsiteX2806" y="connsiteY2806"/>
                  </a:cxn>
                  <a:cxn ang="0">
                    <a:pos x="connsiteX2807" y="connsiteY2807"/>
                  </a:cxn>
                  <a:cxn ang="0">
                    <a:pos x="connsiteX2808" y="connsiteY2808"/>
                  </a:cxn>
                  <a:cxn ang="0">
                    <a:pos x="connsiteX2809" y="connsiteY2809"/>
                  </a:cxn>
                  <a:cxn ang="0">
                    <a:pos x="connsiteX2810" y="connsiteY2810"/>
                  </a:cxn>
                  <a:cxn ang="0">
                    <a:pos x="connsiteX2811" y="connsiteY2811"/>
                  </a:cxn>
                  <a:cxn ang="0">
                    <a:pos x="connsiteX2812" y="connsiteY2812"/>
                  </a:cxn>
                  <a:cxn ang="0">
                    <a:pos x="connsiteX2813" y="connsiteY2813"/>
                  </a:cxn>
                  <a:cxn ang="0">
                    <a:pos x="connsiteX2814" y="connsiteY2814"/>
                  </a:cxn>
                  <a:cxn ang="0">
                    <a:pos x="connsiteX2815" y="connsiteY2815"/>
                  </a:cxn>
                  <a:cxn ang="0">
                    <a:pos x="connsiteX2816" y="connsiteY2816"/>
                  </a:cxn>
                  <a:cxn ang="0">
                    <a:pos x="connsiteX2817" y="connsiteY2817"/>
                  </a:cxn>
                  <a:cxn ang="0">
                    <a:pos x="connsiteX2818" y="connsiteY2818"/>
                  </a:cxn>
                  <a:cxn ang="0">
                    <a:pos x="connsiteX2819" y="connsiteY2819"/>
                  </a:cxn>
                  <a:cxn ang="0">
                    <a:pos x="connsiteX2820" y="connsiteY2820"/>
                  </a:cxn>
                  <a:cxn ang="0">
                    <a:pos x="connsiteX2821" y="connsiteY2821"/>
                  </a:cxn>
                  <a:cxn ang="0">
                    <a:pos x="connsiteX2822" y="connsiteY2822"/>
                  </a:cxn>
                  <a:cxn ang="0">
                    <a:pos x="connsiteX2823" y="connsiteY2823"/>
                  </a:cxn>
                  <a:cxn ang="0">
                    <a:pos x="connsiteX2824" y="connsiteY2824"/>
                  </a:cxn>
                  <a:cxn ang="0">
                    <a:pos x="connsiteX2825" y="connsiteY2825"/>
                  </a:cxn>
                  <a:cxn ang="0">
                    <a:pos x="connsiteX2826" y="connsiteY2826"/>
                  </a:cxn>
                  <a:cxn ang="0">
                    <a:pos x="connsiteX2827" y="connsiteY2827"/>
                  </a:cxn>
                  <a:cxn ang="0">
                    <a:pos x="connsiteX2828" y="connsiteY2828"/>
                  </a:cxn>
                  <a:cxn ang="0">
                    <a:pos x="connsiteX2829" y="connsiteY2829"/>
                  </a:cxn>
                  <a:cxn ang="0">
                    <a:pos x="connsiteX2830" y="connsiteY2830"/>
                  </a:cxn>
                  <a:cxn ang="0">
                    <a:pos x="connsiteX2831" y="connsiteY2831"/>
                  </a:cxn>
                  <a:cxn ang="0">
                    <a:pos x="connsiteX2832" y="connsiteY2832"/>
                  </a:cxn>
                  <a:cxn ang="0">
                    <a:pos x="connsiteX2833" y="connsiteY2833"/>
                  </a:cxn>
                  <a:cxn ang="0">
                    <a:pos x="connsiteX2834" y="connsiteY2834"/>
                  </a:cxn>
                  <a:cxn ang="0">
                    <a:pos x="connsiteX2835" y="connsiteY2835"/>
                  </a:cxn>
                  <a:cxn ang="0">
                    <a:pos x="connsiteX2836" y="connsiteY2836"/>
                  </a:cxn>
                  <a:cxn ang="0">
                    <a:pos x="connsiteX2837" y="connsiteY2837"/>
                  </a:cxn>
                  <a:cxn ang="0">
                    <a:pos x="connsiteX2838" y="connsiteY2838"/>
                  </a:cxn>
                  <a:cxn ang="0">
                    <a:pos x="connsiteX2839" y="connsiteY2839"/>
                  </a:cxn>
                  <a:cxn ang="0">
                    <a:pos x="connsiteX2840" y="connsiteY2840"/>
                  </a:cxn>
                  <a:cxn ang="0">
                    <a:pos x="connsiteX2841" y="connsiteY2841"/>
                  </a:cxn>
                  <a:cxn ang="0">
                    <a:pos x="connsiteX2842" y="connsiteY2842"/>
                  </a:cxn>
                  <a:cxn ang="0">
                    <a:pos x="connsiteX2843" y="connsiteY2843"/>
                  </a:cxn>
                  <a:cxn ang="0">
                    <a:pos x="connsiteX2844" y="connsiteY2844"/>
                  </a:cxn>
                  <a:cxn ang="0">
                    <a:pos x="connsiteX2845" y="connsiteY2845"/>
                  </a:cxn>
                  <a:cxn ang="0">
                    <a:pos x="connsiteX2846" y="connsiteY2846"/>
                  </a:cxn>
                  <a:cxn ang="0">
                    <a:pos x="connsiteX2847" y="connsiteY2847"/>
                  </a:cxn>
                  <a:cxn ang="0">
                    <a:pos x="connsiteX2848" y="connsiteY2848"/>
                  </a:cxn>
                  <a:cxn ang="0">
                    <a:pos x="connsiteX2849" y="connsiteY2849"/>
                  </a:cxn>
                  <a:cxn ang="0">
                    <a:pos x="connsiteX2850" y="connsiteY2850"/>
                  </a:cxn>
                  <a:cxn ang="0">
                    <a:pos x="connsiteX2851" y="connsiteY2851"/>
                  </a:cxn>
                  <a:cxn ang="0">
                    <a:pos x="connsiteX2852" y="connsiteY2852"/>
                  </a:cxn>
                  <a:cxn ang="0">
                    <a:pos x="connsiteX2853" y="connsiteY2853"/>
                  </a:cxn>
                  <a:cxn ang="0">
                    <a:pos x="connsiteX2854" y="connsiteY2854"/>
                  </a:cxn>
                  <a:cxn ang="0">
                    <a:pos x="connsiteX2855" y="connsiteY2855"/>
                  </a:cxn>
                  <a:cxn ang="0">
                    <a:pos x="connsiteX2856" y="connsiteY2856"/>
                  </a:cxn>
                  <a:cxn ang="0">
                    <a:pos x="connsiteX2857" y="connsiteY2857"/>
                  </a:cxn>
                  <a:cxn ang="0">
                    <a:pos x="connsiteX2858" y="connsiteY2858"/>
                  </a:cxn>
                  <a:cxn ang="0">
                    <a:pos x="connsiteX2859" y="connsiteY2859"/>
                  </a:cxn>
                  <a:cxn ang="0">
                    <a:pos x="connsiteX2860" y="connsiteY2860"/>
                  </a:cxn>
                  <a:cxn ang="0">
                    <a:pos x="connsiteX2861" y="connsiteY2861"/>
                  </a:cxn>
                  <a:cxn ang="0">
                    <a:pos x="connsiteX2862" y="connsiteY2862"/>
                  </a:cxn>
                  <a:cxn ang="0">
                    <a:pos x="connsiteX2863" y="connsiteY2863"/>
                  </a:cxn>
                  <a:cxn ang="0">
                    <a:pos x="connsiteX2864" y="connsiteY2864"/>
                  </a:cxn>
                  <a:cxn ang="0">
                    <a:pos x="connsiteX2865" y="connsiteY2865"/>
                  </a:cxn>
                  <a:cxn ang="0">
                    <a:pos x="connsiteX2866" y="connsiteY2866"/>
                  </a:cxn>
                  <a:cxn ang="0">
                    <a:pos x="connsiteX2867" y="connsiteY2867"/>
                  </a:cxn>
                  <a:cxn ang="0">
                    <a:pos x="connsiteX2868" y="connsiteY2868"/>
                  </a:cxn>
                  <a:cxn ang="0">
                    <a:pos x="connsiteX2869" y="connsiteY2869"/>
                  </a:cxn>
                  <a:cxn ang="0">
                    <a:pos x="connsiteX2870" y="connsiteY2870"/>
                  </a:cxn>
                  <a:cxn ang="0">
                    <a:pos x="connsiteX2871" y="connsiteY2871"/>
                  </a:cxn>
                  <a:cxn ang="0">
                    <a:pos x="connsiteX2872" y="connsiteY2872"/>
                  </a:cxn>
                  <a:cxn ang="0">
                    <a:pos x="connsiteX2873" y="connsiteY2873"/>
                  </a:cxn>
                  <a:cxn ang="0">
                    <a:pos x="connsiteX2874" y="connsiteY2874"/>
                  </a:cxn>
                  <a:cxn ang="0">
                    <a:pos x="connsiteX2875" y="connsiteY2875"/>
                  </a:cxn>
                  <a:cxn ang="0">
                    <a:pos x="connsiteX2876" y="connsiteY2876"/>
                  </a:cxn>
                  <a:cxn ang="0">
                    <a:pos x="connsiteX2877" y="connsiteY2877"/>
                  </a:cxn>
                  <a:cxn ang="0">
                    <a:pos x="connsiteX2878" y="connsiteY2878"/>
                  </a:cxn>
                  <a:cxn ang="0">
                    <a:pos x="connsiteX2879" y="connsiteY2879"/>
                  </a:cxn>
                  <a:cxn ang="0">
                    <a:pos x="connsiteX2880" y="connsiteY2880"/>
                  </a:cxn>
                  <a:cxn ang="0">
                    <a:pos x="connsiteX2881" y="connsiteY2881"/>
                  </a:cxn>
                  <a:cxn ang="0">
                    <a:pos x="connsiteX2882" y="connsiteY2882"/>
                  </a:cxn>
                  <a:cxn ang="0">
                    <a:pos x="connsiteX2883" y="connsiteY2883"/>
                  </a:cxn>
                  <a:cxn ang="0">
                    <a:pos x="connsiteX2884" y="connsiteY2884"/>
                  </a:cxn>
                  <a:cxn ang="0">
                    <a:pos x="connsiteX2885" y="connsiteY2885"/>
                  </a:cxn>
                  <a:cxn ang="0">
                    <a:pos x="connsiteX2886" y="connsiteY2886"/>
                  </a:cxn>
                  <a:cxn ang="0">
                    <a:pos x="connsiteX2887" y="connsiteY2887"/>
                  </a:cxn>
                  <a:cxn ang="0">
                    <a:pos x="connsiteX2888" y="connsiteY2888"/>
                  </a:cxn>
                  <a:cxn ang="0">
                    <a:pos x="connsiteX2889" y="connsiteY2889"/>
                  </a:cxn>
                  <a:cxn ang="0">
                    <a:pos x="connsiteX2890" y="connsiteY2890"/>
                  </a:cxn>
                  <a:cxn ang="0">
                    <a:pos x="connsiteX2891" y="connsiteY2891"/>
                  </a:cxn>
                  <a:cxn ang="0">
                    <a:pos x="connsiteX2892" y="connsiteY2892"/>
                  </a:cxn>
                  <a:cxn ang="0">
                    <a:pos x="connsiteX2893" y="connsiteY2893"/>
                  </a:cxn>
                  <a:cxn ang="0">
                    <a:pos x="connsiteX2894" y="connsiteY2894"/>
                  </a:cxn>
                  <a:cxn ang="0">
                    <a:pos x="connsiteX2895" y="connsiteY2895"/>
                  </a:cxn>
                  <a:cxn ang="0">
                    <a:pos x="connsiteX2896" y="connsiteY2896"/>
                  </a:cxn>
                  <a:cxn ang="0">
                    <a:pos x="connsiteX2897" y="connsiteY2897"/>
                  </a:cxn>
                  <a:cxn ang="0">
                    <a:pos x="connsiteX2898" y="connsiteY2898"/>
                  </a:cxn>
                  <a:cxn ang="0">
                    <a:pos x="connsiteX2899" y="connsiteY2899"/>
                  </a:cxn>
                  <a:cxn ang="0">
                    <a:pos x="connsiteX2900" y="connsiteY2900"/>
                  </a:cxn>
                  <a:cxn ang="0">
                    <a:pos x="connsiteX2901" y="connsiteY2901"/>
                  </a:cxn>
                  <a:cxn ang="0">
                    <a:pos x="connsiteX2902" y="connsiteY2902"/>
                  </a:cxn>
                  <a:cxn ang="0">
                    <a:pos x="connsiteX2903" y="connsiteY2903"/>
                  </a:cxn>
                  <a:cxn ang="0">
                    <a:pos x="connsiteX2904" y="connsiteY2904"/>
                  </a:cxn>
                  <a:cxn ang="0">
                    <a:pos x="connsiteX2905" y="connsiteY2905"/>
                  </a:cxn>
                  <a:cxn ang="0">
                    <a:pos x="connsiteX2906" y="connsiteY2906"/>
                  </a:cxn>
                  <a:cxn ang="0">
                    <a:pos x="connsiteX2907" y="connsiteY2907"/>
                  </a:cxn>
                  <a:cxn ang="0">
                    <a:pos x="connsiteX2908" y="connsiteY2908"/>
                  </a:cxn>
                  <a:cxn ang="0">
                    <a:pos x="connsiteX2909" y="connsiteY2909"/>
                  </a:cxn>
                  <a:cxn ang="0">
                    <a:pos x="connsiteX2910" y="connsiteY2910"/>
                  </a:cxn>
                  <a:cxn ang="0">
                    <a:pos x="connsiteX2911" y="connsiteY2911"/>
                  </a:cxn>
                  <a:cxn ang="0">
                    <a:pos x="connsiteX2912" y="connsiteY2912"/>
                  </a:cxn>
                  <a:cxn ang="0">
                    <a:pos x="connsiteX2913" y="connsiteY2913"/>
                  </a:cxn>
                  <a:cxn ang="0">
                    <a:pos x="connsiteX2914" y="connsiteY2914"/>
                  </a:cxn>
                  <a:cxn ang="0">
                    <a:pos x="connsiteX2915" y="connsiteY2915"/>
                  </a:cxn>
                  <a:cxn ang="0">
                    <a:pos x="connsiteX2916" y="connsiteY2916"/>
                  </a:cxn>
                  <a:cxn ang="0">
                    <a:pos x="connsiteX2917" y="connsiteY2917"/>
                  </a:cxn>
                  <a:cxn ang="0">
                    <a:pos x="connsiteX2918" y="connsiteY2918"/>
                  </a:cxn>
                  <a:cxn ang="0">
                    <a:pos x="connsiteX2919" y="connsiteY2919"/>
                  </a:cxn>
                  <a:cxn ang="0">
                    <a:pos x="connsiteX2920" y="connsiteY2920"/>
                  </a:cxn>
                  <a:cxn ang="0">
                    <a:pos x="connsiteX2921" y="connsiteY2921"/>
                  </a:cxn>
                  <a:cxn ang="0">
                    <a:pos x="connsiteX2922" y="connsiteY2922"/>
                  </a:cxn>
                  <a:cxn ang="0">
                    <a:pos x="connsiteX2923" y="connsiteY2923"/>
                  </a:cxn>
                  <a:cxn ang="0">
                    <a:pos x="connsiteX2924" y="connsiteY2924"/>
                  </a:cxn>
                  <a:cxn ang="0">
                    <a:pos x="connsiteX2925" y="connsiteY2925"/>
                  </a:cxn>
                  <a:cxn ang="0">
                    <a:pos x="connsiteX2926" y="connsiteY2926"/>
                  </a:cxn>
                  <a:cxn ang="0">
                    <a:pos x="connsiteX2927" y="connsiteY2927"/>
                  </a:cxn>
                  <a:cxn ang="0">
                    <a:pos x="connsiteX2928" y="connsiteY2928"/>
                  </a:cxn>
                  <a:cxn ang="0">
                    <a:pos x="connsiteX2929" y="connsiteY2929"/>
                  </a:cxn>
                  <a:cxn ang="0">
                    <a:pos x="connsiteX2930" y="connsiteY2930"/>
                  </a:cxn>
                  <a:cxn ang="0">
                    <a:pos x="connsiteX2931" y="connsiteY2931"/>
                  </a:cxn>
                  <a:cxn ang="0">
                    <a:pos x="connsiteX2932" y="connsiteY2932"/>
                  </a:cxn>
                  <a:cxn ang="0">
                    <a:pos x="connsiteX2933" y="connsiteY2933"/>
                  </a:cxn>
                  <a:cxn ang="0">
                    <a:pos x="connsiteX2934" y="connsiteY2934"/>
                  </a:cxn>
                  <a:cxn ang="0">
                    <a:pos x="connsiteX2935" y="connsiteY2935"/>
                  </a:cxn>
                  <a:cxn ang="0">
                    <a:pos x="connsiteX2936" y="connsiteY2936"/>
                  </a:cxn>
                  <a:cxn ang="0">
                    <a:pos x="connsiteX2937" y="connsiteY2937"/>
                  </a:cxn>
                  <a:cxn ang="0">
                    <a:pos x="connsiteX2938" y="connsiteY2938"/>
                  </a:cxn>
                  <a:cxn ang="0">
                    <a:pos x="connsiteX2939" y="connsiteY2939"/>
                  </a:cxn>
                  <a:cxn ang="0">
                    <a:pos x="connsiteX2940" y="connsiteY2940"/>
                  </a:cxn>
                  <a:cxn ang="0">
                    <a:pos x="connsiteX2941" y="connsiteY2941"/>
                  </a:cxn>
                  <a:cxn ang="0">
                    <a:pos x="connsiteX2942" y="connsiteY2942"/>
                  </a:cxn>
                  <a:cxn ang="0">
                    <a:pos x="connsiteX2943" y="connsiteY2943"/>
                  </a:cxn>
                  <a:cxn ang="0">
                    <a:pos x="connsiteX2944" y="connsiteY2944"/>
                  </a:cxn>
                  <a:cxn ang="0">
                    <a:pos x="connsiteX2945" y="connsiteY2945"/>
                  </a:cxn>
                  <a:cxn ang="0">
                    <a:pos x="connsiteX2946" y="connsiteY2946"/>
                  </a:cxn>
                  <a:cxn ang="0">
                    <a:pos x="connsiteX2947" y="connsiteY2947"/>
                  </a:cxn>
                  <a:cxn ang="0">
                    <a:pos x="connsiteX2948" y="connsiteY2948"/>
                  </a:cxn>
                  <a:cxn ang="0">
                    <a:pos x="connsiteX2949" y="connsiteY2949"/>
                  </a:cxn>
                  <a:cxn ang="0">
                    <a:pos x="connsiteX2950" y="connsiteY2950"/>
                  </a:cxn>
                  <a:cxn ang="0">
                    <a:pos x="connsiteX2951" y="connsiteY2951"/>
                  </a:cxn>
                  <a:cxn ang="0">
                    <a:pos x="connsiteX2952" y="connsiteY2952"/>
                  </a:cxn>
                  <a:cxn ang="0">
                    <a:pos x="connsiteX2953" y="connsiteY2953"/>
                  </a:cxn>
                  <a:cxn ang="0">
                    <a:pos x="connsiteX2954" y="connsiteY2954"/>
                  </a:cxn>
                  <a:cxn ang="0">
                    <a:pos x="connsiteX2955" y="connsiteY2955"/>
                  </a:cxn>
                  <a:cxn ang="0">
                    <a:pos x="connsiteX2956" y="connsiteY2956"/>
                  </a:cxn>
                  <a:cxn ang="0">
                    <a:pos x="connsiteX2957" y="connsiteY2957"/>
                  </a:cxn>
                  <a:cxn ang="0">
                    <a:pos x="connsiteX2958" y="connsiteY2958"/>
                  </a:cxn>
                  <a:cxn ang="0">
                    <a:pos x="connsiteX2959" y="connsiteY2959"/>
                  </a:cxn>
                  <a:cxn ang="0">
                    <a:pos x="connsiteX2960" y="connsiteY2960"/>
                  </a:cxn>
                  <a:cxn ang="0">
                    <a:pos x="connsiteX2961" y="connsiteY2961"/>
                  </a:cxn>
                  <a:cxn ang="0">
                    <a:pos x="connsiteX2962" y="connsiteY2962"/>
                  </a:cxn>
                  <a:cxn ang="0">
                    <a:pos x="connsiteX2963" y="connsiteY2963"/>
                  </a:cxn>
                  <a:cxn ang="0">
                    <a:pos x="connsiteX2964" y="connsiteY2964"/>
                  </a:cxn>
                  <a:cxn ang="0">
                    <a:pos x="connsiteX2965" y="connsiteY2965"/>
                  </a:cxn>
                  <a:cxn ang="0">
                    <a:pos x="connsiteX2966" y="connsiteY2966"/>
                  </a:cxn>
                  <a:cxn ang="0">
                    <a:pos x="connsiteX2967" y="connsiteY2967"/>
                  </a:cxn>
                  <a:cxn ang="0">
                    <a:pos x="connsiteX2968" y="connsiteY2968"/>
                  </a:cxn>
                  <a:cxn ang="0">
                    <a:pos x="connsiteX2969" y="connsiteY2969"/>
                  </a:cxn>
                  <a:cxn ang="0">
                    <a:pos x="connsiteX2970" y="connsiteY2970"/>
                  </a:cxn>
                  <a:cxn ang="0">
                    <a:pos x="connsiteX2971" y="connsiteY2971"/>
                  </a:cxn>
                  <a:cxn ang="0">
                    <a:pos x="connsiteX2972" y="connsiteY2972"/>
                  </a:cxn>
                  <a:cxn ang="0">
                    <a:pos x="connsiteX2973" y="connsiteY2973"/>
                  </a:cxn>
                  <a:cxn ang="0">
                    <a:pos x="connsiteX2974" y="connsiteY2974"/>
                  </a:cxn>
                  <a:cxn ang="0">
                    <a:pos x="connsiteX2975" y="connsiteY2975"/>
                  </a:cxn>
                  <a:cxn ang="0">
                    <a:pos x="connsiteX2976" y="connsiteY2976"/>
                  </a:cxn>
                  <a:cxn ang="0">
                    <a:pos x="connsiteX2977" y="connsiteY2977"/>
                  </a:cxn>
                  <a:cxn ang="0">
                    <a:pos x="connsiteX2978" y="connsiteY2978"/>
                  </a:cxn>
                  <a:cxn ang="0">
                    <a:pos x="connsiteX2979" y="connsiteY2979"/>
                  </a:cxn>
                  <a:cxn ang="0">
                    <a:pos x="connsiteX2980" y="connsiteY2980"/>
                  </a:cxn>
                  <a:cxn ang="0">
                    <a:pos x="connsiteX2981" y="connsiteY2981"/>
                  </a:cxn>
                  <a:cxn ang="0">
                    <a:pos x="connsiteX2982" y="connsiteY2982"/>
                  </a:cxn>
                  <a:cxn ang="0">
                    <a:pos x="connsiteX2983" y="connsiteY2983"/>
                  </a:cxn>
                  <a:cxn ang="0">
                    <a:pos x="connsiteX2984" y="connsiteY2984"/>
                  </a:cxn>
                  <a:cxn ang="0">
                    <a:pos x="connsiteX2985" y="connsiteY2985"/>
                  </a:cxn>
                  <a:cxn ang="0">
                    <a:pos x="connsiteX2986" y="connsiteY2986"/>
                  </a:cxn>
                  <a:cxn ang="0">
                    <a:pos x="connsiteX2987" y="connsiteY2987"/>
                  </a:cxn>
                  <a:cxn ang="0">
                    <a:pos x="connsiteX2988" y="connsiteY2988"/>
                  </a:cxn>
                  <a:cxn ang="0">
                    <a:pos x="connsiteX2989" y="connsiteY2989"/>
                  </a:cxn>
                  <a:cxn ang="0">
                    <a:pos x="connsiteX2990" y="connsiteY2990"/>
                  </a:cxn>
                  <a:cxn ang="0">
                    <a:pos x="connsiteX2991" y="connsiteY2991"/>
                  </a:cxn>
                  <a:cxn ang="0">
                    <a:pos x="connsiteX2992" y="connsiteY2992"/>
                  </a:cxn>
                  <a:cxn ang="0">
                    <a:pos x="connsiteX2993" y="connsiteY2993"/>
                  </a:cxn>
                  <a:cxn ang="0">
                    <a:pos x="connsiteX2994" y="connsiteY2994"/>
                  </a:cxn>
                  <a:cxn ang="0">
                    <a:pos x="connsiteX2995" y="connsiteY2995"/>
                  </a:cxn>
                  <a:cxn ang="0">
                    <a:pos x="connsiteX2996" y="connsiteY2996"/>
                  </a:cxn>
                  <a:cxn ang="0">
                    <a:pos x="connsiteX2997" y="connsiteY2997"/>
                  </a:cxn>
                  <a:cxn ang="0">
                    <a:pos x="connsiteX2998" y="connsiteY2998"/>
                  </a:cxn>
                  <a:cxn ang="0">
                    <a:pos x="connsiteX2999" y="connsiteY2999"/>
                  </a:cxn>
                  <a:cxn ang="0">
                    <a:pos x="connsiteX3000" y="connsiteY3000"/>
                  </a:cxn>
                  <a:cxn ang="0">
                    <a:pos x="connsiteX3001" y="connsiteY3001"/>
                  </a:cxn>
                  <a:cxn ang="0">
                    <a:pos x="connsiteX3002" y="connsiteY3002"/>
                  </a:cxn>
                  <a:cxn ang="0">
                    <a:pos x="connsiteX3003" y="connsiteY3003"/>
                  </a:cxn>
                  <a:cxn ang="0">
                    <a:pos x="connsiteX3004" y="connsiteY3004"/>
                  </a:cxn>
                  <a:cxn ang="0">
                    <a:pos x="connsiteX3005" y="connsiteY3005"/>
                  </a:cxn>
                  <a:cxn ang="0">
                    <a:pos x="connsiteX3006" y="connsiteY3006"/>
                  </a:cxn>
                  <a:cxn ang="0">
                    <a:pos x="connsiteX3007" y="connsiteY3007"/>
                  </a:cxn>
                  <a:cxn ang="0">
                    <a:pos x="connsiteX3008" y="connsiteY3008"/>
                  </a:cxn>
                  <a:cxn ang="0">
                    <a:pos x="connsiteX3009" y="connsiteY3009"/>
                  </a:cxn>
                  <a:cxn ang="0">
                    <a:pos x="connsiteX3010" y="connsiteY3010"/>
                  </a:cxn>
                  <a:cxn ang="0">
                    <a:pos x="connsiteX3011" y="connsiteY3011"/>
                  </a:cxn>
                  <a:cxn ang="0">
                    <a:pos x="connsiteX3012" y="connsiteY3012"/>
                  </a:cxn>
                  <a:cxn ang="0">
                    <a:pos x="connsiteX3013" y="connsiteY3013"/>
                  </a:cxn>
                  <a:cxn ang="0">
                    <a:pos x="connsiteX3014" y="connsiteY3014"/>
                  </a:cxn>
                  <a:cxn ang="0">
                    <a:pos x="connsiteX3015" y="connsiteY3015"/>
                  </a:cxn>
                  <a:cxn ang="0">
                    <a:pos x="connsiteX3016" y="connsiteY3016"/>
                  </a:cxn>
                  <a:cxn ang="0">
                    <a:pos x="connsiteX3017" y="connsiteY3017"/>
                  </a:cxn>
                  <a:cxn ang="0">
                    <a:pos x="connsiteX3018" y="connsiteY3018"/>
                  </a:cxn>
                  <a:cxn ang="0">
                    <a:pos x="connsiteX3019" y="connsiteY3019"/>
                  </a:cxn>
                  <a:cxn ang="0">
                    <a:pos x="connsiteX3020" y="connsiteY3020"/>
                  </a:cxn>
                  <a:cxn ang="0">
                    <a:pos x="connsiteX3021" y="connsiteY3021"/>
                  </a:cxn>
                  <a:cxn ang="0">
                    <a:pos x="connsiteX3022" y="connsiteY3022"/>
                  </a:cxn>
                  <a:cxn ang="0">
                    <a:pos x="connsiteX3023" y="connsiteY3023"/>
                  </a:cxn>
                  <a:cxn ang="0">
                    <a:pos x="connsiteX3024" y="connsiteY3024"/>
                  </a:cxn>
                  <a:cxn ang="0">
                    <a:pos x="connsiteX3025" y="connsiteY3025"/>
                  </a:cxn>
                  <a:cxn ang="0">
                    <a:pos x="connsiteX3026" y="connsiteY3026"/>
                  </a:cxn>
                  <a:cxn ang="0">
                    <a:pos x="connsiteX3027" y="connsiteY3027"/>
                  </a:cxn>
                  <a:cxn ang="0">
                    <a:pos x="connsiteX3028" y="connsiteY3028"/>
                  </a:cxn>
                  <a:cxn ang="0">
                    <a:pos x="connsiteX3029" y="connsiteY3029"/>
                  </a:cxn>
                  <a:cxn ang="0">
                    <a:pos x="connsiteX3030" y="connsiteY3030"/>
                  </a:cxn>
                  <a:cxn ang="0">
                    <a:pos x="connsiteX3031" y="connsiteY3031"/>
                  </a:cxn>
                  <a:cxn ang="0">
                    <a:pos x="connsiteX3032" y="connsiteY3032"/>
                  </a:cxn>
                  <a:cxn ang="0">
                    <a:pos x="connsiteX3033" y="connsiteY3033"/>
                  </a:cxn>
                  <a:cxn ang="0">
                    <a:pos x="connsiteX3034" y="connsiteY3034"/>
                  </a:cxn>
                  <a:cxn ang="0">
                    <a:pos x="connsiteX3035" y="connsiteY3035"/>
                  </a:cxn>
                  <a:cxn ang="0">
                    <a:pos x="connsiteX3036" y="connsiteY3036"/>
                  </a:cxn>
                  <a:cxn ang="0">
                    <a:pos x="connsiteX3037" y="connsiteY3037"/>
                  </a:cxn>
                  <a:cxn ang="0">
                    <a:pos x="connsiteX3038" y="connsiteY3038"/>
                  </a:cxn>
                  <a:cxn ang="0">
                    <a:pos x="connsiteX3039" y="connsiteY3039"/>
                  </a:cxn>
                  <a:cxn ang="0">
                    <a:pos x="connsiteX3040" y="connsiteY3040"/>
                  </a:cxn>
                  <a:cxn ang="0">
                    <a:pos x="connsiteX3041" y="connsiteY3041"/>
                  </a:cxn>
                  <a:cxn ang="0">
                    <a:pos x="connsiteX3042" y="connsiteY3042"/>
                  </a:cxn>
                  <a:cxn ang="0">
                    <a:pos x="connsiteX3043" y="connsiteY3043"/>
                  </a:cxn>
                  <a:cxn ang="0">
                    <a:pos x="connsiteX3044" y="connsiteY3044"/>
                  </a:cxn>
                  <a:cxn ang="0">
                    <a:pos x="connsiteX3045" y="connsiteY3045"/>
                  </a:cxn>
                  <a:cxn ang="0">
                    <a:pos x="connsiteX3046" y="connsiteY3046"/>
                  </a:cxn>
                  <a:cxn ang="0">
                    <a:pos x="connsiteX3047" y="connsiteY3047"/>
                  </a:cxn>
                  <a:cxn ang="0">
                    <a:pos x="connsiteX3048" y="connsiteY3048"/>
                  </a:cxn>
                  <a:cxn ang="0">
                    <a:pos x="connsiteX3049" y="connsiteY3049"/>
                  </a:cxn>
                  <a:cxn ang="0">
                    <a:pos x="connsiteX3050" y="connsiteY3050"/>
                  </a:cxn>
                  <a:cxn ang="0">
                    <a:pos x="connsiteX3051" y="connsiteY3051"/>
                  </a:cxn>
                  <a:cxn ang="0">
                    <a:pos x="connsiteX3052" y="connsiteY3052"/>
                  </a:cxn>
                  <a:cxn ang="0">
                    <a:pos x="connsiteX3053" y="connsiteY3053"/>
                  </a:cxn>
                  <a:cxn ang="0">
                    <a:pos x="connsiteX3054" y="connsiteY3054"/>
                  </a:cxn>
                  <a:cxn ang="0">
                    <a:pos x="connsiteX3055" y="connsiteY3055"/>
                  </a:cxn>
                  <a:cxn ang="0">
                    <a:pos x="connsiteX3056" y="connsiteY3056"/>
                  </a:cxn>
                  <a:cxn ang="0">
                    <a:pos x="connsiteX3057" y="connsiteY3057"/>
                  </a:cxn>
                  <a:cxn ang="0">
                    <a:pos x="connsiteX3058" y="connsiteY3058"/>
                  </a:cxn>
                  <a:cxn ang="0">
                    <a:pos x="connsiteX3059" y="connsiteY3059"/>
                  </a:cxn>
                  <a:cxn ang="0">
                    <a:pos x="connsiteX3060" y="connsiteY3060"/>
                  </a:cxn>
                  <a:cxn ang="0">
                    <a:pos x="connsiteX3061" y="connsiteY3061"/>
                  </a:cxn>
                  <a:cxn ang="0">
                    <a:pos x="connsiteX3062" y="connsiteY3062"/>
                  </a:cxn>
                  <a:cxn ang="0">
                    <a:pos x="connsiteX3063" y="connsiteY3063"/>
                  </a:cxn>
                  <a:cxn ang="0">
                    <a:pos x="connsiteX3064" y="connsiteY3064"/>
                  </a:cxn>
                  <a:cxn ang="0">
                    <a:pos x="connsiteX3065" y="connsiteY3065"/>
                  </a:cxn>
                  <a:cxn ang="0">
                    <a:pos x="connsiteX3066" y="connsiteY3066"/>
                  </a:cxn>
                  <a:cxn ang="0">
                    <a:pos x="connsiteX3067" y="connsiteY3067"/>
                  </a:cxn>
                  <a:cxn ang="0">
                    <a:pos x="connsiteX3068" y="connsiteY3068"/>
                  </a:cxn>
                  <a:cxn ang="0">
                    <a:pos x="connsiteX3069" y="connsiteY3069"/>
                  </a:cxn>
                  <a:cxn ang="0">
                    <a:pos x="connsiteX3070" y="connsiteY3070"/>
                  </a:cxn>
                  <a:cxn ang="0">
                    <a:pos x="connsiteX3071" y="connsiteY3071"/>
                  </a:cxn>
                  <a:cxn ang="0">
                    <a:pos x="connsiteX3072" y="connsiteY3072"/>
                  </a:cxn>
                  <a:cxn ang="0">
                    <a:pos x="connsiteX3073" y="connsiteY3073"/>
                  </a:cxn>
                  <a:cxn ang="0">
                    <a:pos x="connsiteX3074" y="connsiteY3074"/>
                  </a:cxn>
                  <a:cxn ang="0">
                    <a:pos x="connsiteX3075" y="connsiteY3075"/>
                  </a:cxn>
                  <a:cxn ang="0">
                    <a:pos x="connsiteX3076" y="connsiteY3076"/>
                  </a:cxn>
                  <a:cxn ang="0">
                    <a:pos x="connsiteX3077" y="connsiteY3077"/>
                  </a:cxn>
                  <a:cxn ang="0">
                    <a:pos x="connsiteX3078" y="connsiteY3078"/>
                  </a:cxn>
                  <a:cxn ang="0">
                    <a:pos x="connsiteX3079" y="connsiteY3079"/>
                  </a:cxn>
                  <a:cxn ang="0">
                    <a:pos x="connsiteX3080" y="connsiteY3080"/>
                  </a:cxn>
                  <a:cxn ang="0">
                    <a:pos x="connsiteX3081" y="connsiteY3081"/>
                  </a:cxn>
                  <a:cxn ang="0">
                    <a:pos x="connsiteX3082" y="connsiteY3082"/>
                  </a:cxn>
                  <a:cxn ang="0">
                    <a:pos x="connsiteX3083" y="connsiteY3083"/>
                  </a:cxn>
                  <a:cxn ang="0">
                    <a:pos x="connsiteX3084" y="connsiteY3084"/>
                  </a:cxn>
                  <a:cxn ang="0">
                    <a:pos x="connsiteX3085" y="connsiteY3085"/>
                  </a:cxn>
                  <a:cxn ang="0">
                    <a:pos x="connsiteX3086" y="connsiteY3086"/>
                  </a:cxn>
                  <a:cxn ang="0">
                    <a:pos x="connsiteX3087" y="connsiteY3087"/>
                  </a:cxn>
                  <a:cxn ang="0">
                    <a:pos x="connsiteX3088" y="connsiteY3088"/>
                  </a:cxn>
                  <a:cxn ang="0">
                    <a:pos x="connsiteX3089" y="connsiteY3089"/>
                  </a:cxn>
                  <a:cxn ang="0">
                    <a:pos x="connsiteX3090" y="connsiteY3090"/>
                  </a:cxn>
                  <a:cxn ang="0">
                    <a:pos x="connsiteX3091" y="connsiteY3091"/>
                  </a:cxn>
                  <a:cxn ang="0">
                    <a:pos x="connsiteX3092" y="connsiteY3092"/>
                  </a:cxn>
                  <a:cxn ang="0">
                    <a:pos x="connsiteX3093" y="connsiteY3093"/>
                  </a:cxn>
                  <a:cxn ang="0">
                    <a:pos x="connsiteX3094" y="connsiteY3094"/>
                  </a:cxn>
                  <a:cxn ang="0">
                    <a:pos x="connsiteX3095" y="connsiteY3095"/>
                  </a:cxn>
                  <a:cxn ang="0">
                    <a:pos x="connsiteX3096" y="connsiteY3096"/>
                  </a:cxn>
                  <a:cxn ang="0">
                    <a:pos x="connsiteX3097" y="connsiteY3097"/>
                  </a:cxn>
                  <a:cxn ang="0">
                    <a:pos x="connsiteX3098" y="connsiteY3098"/>
                  </a:cxn>
                  <a:cxn ang="0">
                    <a:pos x="connsiteX3099" y="connsiteY3099"/>
                  </a:cxn>
                  <a:cxn ang="0">
                    <a:pos x="connsiteX3100" y="connsiteY3100"/>
                  </a:cxn>
                  <a:cxn ang="0">
                    <a:pos x="connsiteX3101" y="connsiteY3101"/>
                  </a:cxn>
                  <a:cxn ang="0">
                    <a:pos x="connsiteX3102" y="connsiteY3102"/>
                  </a:cxn>
                  <a:cxn ang="0">
                    <a:pos x="connsiteX3103" y="connsiteY3103"/>
                  </a:cxn>
                  <a:cxn ang="0">
                    <a:pos x="connsiteX3104" y="connsiteY3104"/>
                  </a:cxn>
                  <a:cxn ang="0">
                    <a:pos x="connsiteX3105" y="connsiteY3105"/>
                  </a:cxn>
                  <a:cxn ang="0">
                    <a:pos x="connsiteX3106" y="connsiteY3106"/>
                  </a:cxn>
                  <a:cxn ang="0">
                    <a:pos x="connsiteX3107" y="connsiteY3107"/>
                  </a:cxn>
                  <a:cxn ang="0">
                    <a:pos x="connsiteX3108" y="connsiteY3108"/>
                  </a:cxn>
                  <a:cxn ang="0">
                    <a:pos x="connsiteX3109" y="connsiteY3109"/>
                  </a:cxn>
                  <a:cxn ang="0">
                    <a:pos x="connsiteX3110" y="connsiteY3110"/>
                  </a:cxn>
                  <a:cxn ang="0">
                    <a:pos x="connsiteX3111" y="connsiteY3111"/>
                  </a:cxn>
                  <a:cxn ang="0">
                    <a:pos x="connsiteX3112" y="connsiteY3112"/>
                  </a:cxn>
                  <a:cxn ang="0">
                    <a:pos x="connsiteX3113" y="connsiteY3113"/>
                  </a:cxn>
                  <a:cxn ang="0">
                    <a:pos x="connsiteX3114" y="connsiteY3114"/>
                  </a:cxn>
                  <a:cxn ang="0">
                    <a:pos x="connsiteX3115" y="connsiteY3115"/>
                  </a:cxn>
                  <a:cxn ang="0">
                    <a:pos x="connsiteX3116" y="connsiteY3116"/>
                  </a:cxn>
                  <a:cxn ang="0">
                    <a:pos x="connsiteX3117" y="connsiteY3117"/>
                  </a:cxn>
                  <a:cxn ang="0">
                    <a:pos x="connsiteX3118" y="connsiteY3118"/>
                  </a:cxn>
                  <a:cxn ang="0">
                    <a:pos x="connsiteX3119" y="connsiteY3119"/>
                  </a:cxn>
                  <a:cxn ang="0">
                    <a:pos x="connsiteX3120" y="connsiteY3120"/>
                  </a:cxn>
                  <a:cxn ang="0">
                    <a:pos x="connsiteX3121" y="connsiteY3121"/>
                  </a:cxn>
                  <a:cxn ang="0">
                    <a:pos x="connsiteX3122" y="connsiteY3122"/>
                  </a:cxn>
                  <a:cxn ang="0">
                    <a:pos x="connsiteX3123" y="connsiteY3123"/>
                  </a:cxn>
                  <a:cxn ang="0">
                    <a:pos x="connsiteX3124" y="connsiteY3124"/>
                  </a:cxn>
                  <a:cxn ang="0">
                    <a:pos x="connsiteX3125" y="connsiteY3125"/>
                  </a:cxn>
                  <a:cxn ang="0">
                    <a:pos x="connsiteX3126" y="connsiteY3126"/>
                  </a:cxn>
                  <a:cxn ang="0">
                    <a:pos x="connsiteX3127" y="connsiteY3127"/>
                  </a:cxn>
                  <a:cxn ang="0">
                    <a:pos x="connsiteX3128" y="connsiteY3128"/>
                  </a:cxn>
                  <a:cxn ang="0">
                    <a:pos x="connsiteX3129" y="connsiteY3129"/>
                  </a:cxn>
                  <a:cxn ang="0">
                    <a:pos x="connsiteX3130" y="connsiteY3130"/>
                  </a:cxn>
                  <a:cxn ang="0">
                    <a:pos x="connsiteX3131" y="connsiteY3131"/>
                  </a:cxn>
                  <a:cxn ang="0">
                    <a:pos x="connsiteX3132" y="connsiteY3132"/>
                  </a:cxn>
                  <a:cxn ang="0">
                    <a:pos x="connsiteX3133" y="connsiteY3133"/>
                  </a:cxn>
                  <a:cxn ang="0">
                    <a:pos x="connsiteX3134" y="connsiteY3134"/>
                  </a:cxn>
                  <a:cxn ang="0">
                    <a:pos x="connsiteX3135" y="connsiteY3135"/>
                  </a:cxn>
                  <a:cxn ang="0">
                    <a:pos x="connsiteX3136" y="connsiteY3136"/>
                  </a:cxn>
                  <a:cxn ang="0">
                    <a:pos x="connsiteX3137" y="connsiteY3137"/>
                  </a:cxn>
                  <a:cxn ang="0">
                    <a:pos x="connsiteX3138" y="connsiteY3138"/>
                  </a:cxn>
                  <a:cxn ang="0">
                    <a:pos x="connsiteX3139" y="connsiteY3139"/>
                  </a:cxn>
                  <a:cxn ang="0">
                    <a:pos x="connsiteX3140" y="connsiteY3140"/>
                  </a:cxn>
                  <a:cxn ang="0">
                    <a:pos x="connsiteX3141" y="connsiteY3141"/>
                  </a:cxn>
                  <a:cxn ang="0">
                    <a:pos x="connsiteX3142" y="connsiteY3142"/>
                  </a:cxn>
                  <a:cxn ang="0">
                    <a:pos x="connsiteX3143" y="connsiteY3143"/>
                  </a:cxn>
                  <a:cxn ang="0">
                    <a:pos x="connsiteX3144" y="connsiteY3144"/>
                  </a:cxn>
                  <a:cxn ang="0">
                    <a:pos x="connsiteX3145" y="connsiteY3145"/>
                  </a:cxn>
                  <a:cxn ang="0">
                    <a:pos x="connsiteX3146" y="connsiteY3146"/>
                  </a:cxn>
                  <a:cxn ang="0">
                    <a:pos x="connsiteX3147" y="connsiteY3147"/>
                  </a:cxn>
                  <a:cxn ang="0">
                    <a:pos x="connsiteX3148" y="connsiteY3148"/>
                  </a:cxn>
                  <a:cxn ang="0">
                    <a:pos x="connsiteX3149" y="connsiteY3149"/>
                  </a:cxn>
                  <a:cxn ang="0">
                    <a:pos x="connsiteX3150" y="connsiteY3150"/>
                  </a:cxn>
                  <a:cxn ang="0">
                    <a:pos x="connsiteX3151" y="connsiteY3151"/>
                  </a:cxn>
                  <a:cxn ang="0">
                    <a:pos x="connsiteX3152" y="connsiteY3152"/>
                  </a:cxn>
                  <a:cxn ang="0">
                    <a:pos x="connsiteX3153" y="connsiteY3153"/>
                  </a:cxn>
                  <a:cxn ang="0">
                    <a:pos x="connsiteX3154" y="connsiteY3154"/>
                  </a:cxn>
                  <a:cxn ang="0">
                    <a:pos x="connsiteX3155" y="connsiteY3155"/>
                  </a:cxn>
                  <a:cxn ang="0">
                    <a:pos x="connsiteX3156" y="connsiteY3156"/>
                  </a:cxn>
                  <a:cxn ang="0">
                    <a:pos x="connsiteX3157" y="connsiteY3157"/>
                  </a:cxn>
                  <a:cxn ang="0">
                    <a:pos x="connsiteX3158" y="connsiteY3158"/>
                  </a:cxn>
                  <a:cxn ang="0">
                    <a:pos x="connsiteX3159" y="connsiteY3159"/>
                  </a:cxn>
                  <a:cxn ang="0">
                    <a:pos x="connsiteX3160" y="connsiteY3160"/>
                  </a:cxn>
                  <a:cxn ang="0">
                    <a:pos x="connsiteX3161" y="connsiteY3161"/>
                  </a:cxn>
                  <a:cxn ang="0">
                    <a:pos x="connsiteX3162" y="connsiteY3162"/>
                  </a:cxn>
                  <a:cxn ang="0">
                    <a:pos x="connsiteX3163" y="connsiteY3163"/>
                  </a:cxn>
                  <a:cxn ang="0">
                    <a:pos x="connsiteX3164" y="connsiteY3164"/>
                  </a:cxn>
                  <a:cxn ang="0">
                    <a:pos x="connsiteX3165" y="connsiteY3165"/>
                  </a:cxn>
                  <a:cxn ang="0">
                    <a:pos x="connsiteX3166" y="connsiteY3166"/>
                  </a:cxn>
                  <a:cxn ang="0">
                    <a:pos x="connsiteX3167" y="connsiteY3167"/>
                  </a:cxn>
                  <a:cxn ang="0">
                    <a:pos x="connsiteX3168" y="connsiteY3168"/>
                  </a:cxn>
                  <a:cxn ang="0">
                    <a:pos x="connsiteX3169" y="connsiteY3169"/>
                  </a:cxn>
                  <a:cxn ang="0">
                    <a:pos x="connsiteX3170" y="connsiteY3170"/>
                  </a:cxn>
                  <a:cxn ang="0">
                    <a:pos x="connsiteX3171" y="connsiteY3171"/>
                  </a:cxn>
                  <a:cxn ang="0">
                    <a:pos x="connsiteX3172" y="connsiteY3172"/>
                  </a:cxn>
                  <a:cxn ang="0">
                    <a:pos x="connsiteX3173" y="connsiteY3173"/>
                  </a:cxn>
                  <a:cxn ang="0">
                    <a:pos x="connsiteX3174" y="connsiteY3174"/>
                  </a:cxn>
                  <a:cxn ang="0">
                    <a:pos x="connsiteX3175" y="connsiteY3175"/>
                  </a:cxn>
                  <a:cxn ang="0">
                    <a:pos x="connsiteX3176" y="connsiteY3176"/>
                  </a:cxn>
                  <a:cxn ang="0">
                    <a:pos x="connsiteX3177" y="connsiteY3177"/>
                  </a:cxn>
                  <a:cxn ang="0">
                    <a:pos x="connsiteX3178" y="connsiteY3178"/>
                  </a:cxn>
                  <a:cxn ang="0">
                    <a:pos x="connsiteX3179" y="connsiteY3179"/>
                  </a:cxn>
                  <a:cxn ang="0">
                    <a:pos x="connsiteX3180" y="connsiteY3180"/>
                  </a:cxn>
                  <a:cxn ang="0">
                    <a:pos x="connsiteX3181" y="connsiteY3181"/>
                  </a:cxn>
                  <a:cxn ang="0">
                    <a:pos x="connsiteX3182" y="connsiteY3182"/>
                  </a:cxn>
                  <a:cxn ang="0">
                    <a:pos x="connsiteX3183" y="connsiteY3183"/>
                  </a:cxn>
                  <a:cxn ang="0">
                    <a:pos x="connsiteX3184" y="connsiteY3184"/>
                  </a:cxn>
                  <a:cxn ang="0">
                    <a:pos x="connsiteX3185" y="connsiteY3185"/>
                  </a:cxn>
                  <a:cxn ang="0">
                    <a:pos x="connsiteX3186" y="connsiteY3186"/>
                  </a:cxn>
                  <a:cxn ang="0">
                    <a:pos x="connsiteX3187" y="connsiteY3187"/>
                  </a:cxn>
                  <a:cxn ang="0">
                    <a:pos x="connsiteX3188" y="connsiteY3188"/>
                  </a:cxn>
                  <a:cxn ang="0">
                    <a:pos x="connsiteX3189" y="connsiteY3189"/>
                  </a:cxn>
                  <a:cxn ang="0">
                    <a:pos x="connsiteX3190" y="connsiteY3190"/>
                  </a:cxn>
                  <a:cxn ang="0">
                    <a:pos x="connsiteX3191" y="connsiteY3191"/>
                  </a:cxn>
                  <a:cxn ang="0">
                    <a:pos x="connsiteX3192" y="connsiteY3192"/>
                  </a:cxn>
                  <a:cxn ang="0">
                    <a:pos x="connsiteX3193" y="connsiteY3193"/>
                  </a:cxn>
                  <a:cxn ang="0">
                    <a:pos x="connsiteX3194" y="connsiteY3194"/>
                  </a:cxn>
                  <a:cxn ang="0">
                    <a:pos x="connsiteX3195" y="connsiteY3195"/>
                  </a:cxn>
                  <a:cxn ang="0">
                    <a:pos x="connsiteX3196" y="connsiteY3196"/>
                  </a:cxn>
                  <a:cxn ang="0">
                    <a:pos x="connsiteX3197" y="connsiteY3197"/>
                  </a:cxn>
                  <a:cxn ang="0">
                    <a:pos x="connsiteX3198" y="connsiteY3198"/>
                  </a:cxn>
                  <a:cxn ang="0">
                    <a:pos x="connsiteX3199" y="connsiteY3199"/>
                  </a:cxn>
                  <a:cxn ang="0">
                    <a:pos x="connsiteX3200" y="connsiteY3200"/>
                  </a:cxn>
                  <a:cxn ang="0">
                    <a:pos x="connsiteX3201" y="connsiteY3201"/>
                  </a:cxn>
                  <a:cxn ang="0">
                    <a:pos x="connsiteX3202" y="connsiteY3202"/>
                  </a:cxn>
                  <a:cxn ang="0">
                    <a:pos x="connsiteX3203" y="connsiteY3203"/>
                  </a:cxn>
                  <a:cxn ang="0">
                    <a:pos x="connsiteX3204" y="connsiteY3204"/>
                  </a:cxn>
                  <a:cxn ang="0">
                    <a:pos x="connsiteX3205" y="connsiteY3205"/>
                  </a:cxn>
                  <a:cxn ang="0">
                    <a:pos x="connsiteX3206" y="connsiteY3206"/>
                  </a:cxn>
                  <a:cxn ang="0">
                    <a:pos x="connsiteX3207" y="connsiteY3207"/>
                  </a:cxn>
                  <a:cxn ang="0">
                    <a:pos x="connsiteX3208" y="connsiteY3208"/>
                  </a:cxn>
                  <a:cxn ang="0">
                    <a:pos x="connsiteX3209" y="connsiteY3209"/>
                  </a:cxn>
                  <a:cxn ang="0">
                    <a:pos x="connsiteX3210" y="connsiteY3210"/>
                  </a:cxn>
                  <a:cxn ang="0">
                    <a:pos x="connsiteX3211" y="connsiteY3211"/>
                  </a:cxn>
                  <a:cxn ang="0">
                    <a:pos x="connsiteX3212" y="connsiteY3212"/>
                  </a:cxn>
                  <a:cxn ang="0">
                    <a:pos x="connsiteX3213" y="connsiteY3213"/>
                  </a:cxn>
                  <a:cxn ang="0">
                    <a:pos x="connsiteX3214" y="connsiteY3214"/>
                  </a:cxn>
                  <a:cxn ang="0">
                    <a:pos x="connsiteX3215" y="connsiteY3215"/>
                  </a:cxn>
                  <a:cxn ang="0">
                    <a:pos x="connsiteX3216" y="connsiteY3216"/>
                  </a:cxn>
                  <a:cxn ang="0">
                    <a:pos x="connsiteX3217" y="connsiteY3217"/>
                  </a:cxn>
                  <a:cxn ang="0">
                    <a:pos x="connsiteX3218" y="connsiteY3218"/>
                  </a:cxn>
                  <a:cxn ang="0">
                    <a:pos x="connsiteX3219" y="connsiteY3219"/>
                  </a:cxn>
                  <a:cxn ang="0">
                    <a:pos x="connsiteX3220" y="connsiteY3220"/>
                  </a:cxn>
                  <a:cxn ang="0">
                    <a:pos x="connsiteX3221" y="connsiteY3221"/>
                  </a:cxn>
                  <a:cxn ang="0">
                    <a:pos x="connsiteX3222" y="connsiteY3222"/>
                  </a:cxn>
                  <a:cxn ang="0">
                    <a:pos x="connsiteX3223" y="connsiteY3223"/>
                  </a:cxn>
                  <a:cxn ang="0">
                    <a:pos x="connsiteX3224" y="connsiteY3224"/>
                  </a:cxn>
                  <a:cxn ang="0">
                    <a:pos x="connsiteX3225" y="connsiteY3225"/>
                  </a:cxn>
                  <a:cxn ang="0">
                    <a:pos x="connsiteX3226" y="connsiteY3226"/>
                  </a:cxn>
                  <a:cxn ang="0">
                    <a:pos x="connsiteX3227" y="connsiteY3227"/>
                  </a:cxn>
                  <a:cxn ang="0">
                    <a:pos x="connsiteX3228" y="connsiteY3228"/>
                  </a:cxn>
                  <a:cxn ang="0">
                    <a:pos x="connsiteX3229" y="connsiteY3229"/>
                  </a:cxn>
                  <a:cxn ang="0">
                    <a:pos x="connsiteX3230" y="connsiteY3230"/>
                  </a:cxn>
                  <a:cxn ang="0">
                    <a:pos x="connsiteX3231" y="connsiteY3231"/>
                  </a:cxn>
                  <a:cxn ang="0">
                    <a:pos x="connsiteX3232" y="connsiteY3232"/>
                  </a:cxn>
                  <a:cxn ang="0">
                    <a:pos x="connsiteX3233" y="connsiteY3233"/>
                  </a:cxn>
                  <a:cxn ang="0">
                    <a:pos x="connsiteX3234" y="connsiteY3234"/>
                  </a:cxn>
                  <a:cxn ang="0">
                    <a:pos x="connsiteX3235" y="connsiteY3235"/>
                  </a:cxn>
                  <a:cxn ang="0">
                    <a:pos x="connsiteX3236" y="connsiteY3236"/>
                  </a:cxn>
                  <a:cxn ang="0">
                    <a:pos x="connsiteX3237" y="connsiteY3237"/>
                  </a:cxn>
                  <a:cxn ang="0">
                    <a:pos x="connsiteX3238" y="connsiteY3238"/>
                  </a:cxn>
                  <a:cxn ang="0">
                    <a:pos x="connsiteX3239" y="connsiteY3239"/>
                  </a:cxn>
                  <a:cxn ang="0">
                    <a:pos x="connsiteX3240" y="connsiteY3240"/>
                  </a:cxn>
                  <a:cxn ang="0">
                    <a:pos x="connsiteX3241" y="connsiteY3241"/>
                  </a:cxn>
                  <a:cxn ang="0">
                    <a:pos x="connsiteX3242" y="connsiteY3242"/>
                  </a:cxn>
                  <a:cxn ang="0">
                    <a:pos x="connsiteX3243" y="connsiteY3243"/>
                  </a:cxn>
                  <a:cxn ang="0">
                    <a:pos x="connsiteX3244" y="connsiteY3244"/>
                  </a:cxn>
                  <a:cxn ang="0">
                    <a:pos x="connsiteX3245" y="connsiteY3245"/>
                  </a:cxn>
                  <a:cxn ang="0">
                    <a:pos x="connsiteX3246" y="connsiteY3246"/>
                  </a:cxn>
                  <a:cxn ang="0">
                    <a:pos x="connsiteX3247" y="connsiteY3247"/>
                  </a:cxn>
                  <a:cxn ang="0">
                    <a:pos x="connsiteX3248" y="connsiteY3248"/>
                  </a:cxn>
                  <a:cxn ang="0">
                    <a:pos x="connsiteX3249" y="connsiteY3249"/>
                  </a:cxn>
                  <a:cxn ang="0">
                    <a:pos x="connsiteX3250" y="connsiteY3250"/>
                  </a:cxn>
                  <a:cxn ang="0">
                    <a:pos x="connsiteX3251" y="connsiteY3251"/>
                  </a:cxn>
                  <a:cxn ang="0">
                    <a:pos x="connsiteX3252" y="connsiteY3252"/>
                  </a:cxn>
                  <a:cxn ang="0">
                    <a:pos x="connsiteX3253" y="connsiteY3253"/>
                  </a:cxn>
                  <a:cxn ang="0">
                    <a:pos x="connsiteX3254" y="connsiteY3254"/>
                  </a:cxn>
                  <a:cxn ang="0">
                    <a:pos x="connsiteX3255" y="connsiteY3255"/>
                  </a:cxn>
                  <a:cxn ang="0">
                    <a:pos x="connsiteX3256" y="connsiteY3256"/>
                  </a:cxn>
                  <a:cxn ang="0">
                    <a:pos x="connsiteX3257" y="connsiteY3257"/>
                  </a:cxn>
                  <a:cxn ang="0">
                    <a:pos x="connsiteX3258" y="connsiteY3258"/>
                  </a:cxn>
                  <a:cxn ang="0">
                    <a:pos x="connsiteX3259" y="connsiteY3259"/>
                  </a:cxn>
                  <a:cxn ang="0">
                    <a:pos x="connsiteX3260" y="connsiteY3260"/>
                  </a:cxn>
                  <a:cxn ang="0">
                    <a:pos x="connsiteX3261" y="connsiteY3261"/>
                  </a:cxn>
                  <a:cxn ang="0">
                    <a:pos x="connsiteX3262" y="connsiteY3262"/>
                  </a:cxn>
                  <a:cxn ang="0">
                    <a:pos x="connsiteX3263" y="connsiteY3263"/>
                  </a:cxn>
                  <a:cxn ang="0">
                    <a:pos x="connsiteX3264" y="connsiteY3264"/>
                  </a:cxn>
                  <a:cxn ang="0">
                    <a:pos x="connsiteX3265" y="connsiteY3265"/>
                  </a:cxn>
                  <a:cxn ang="0">
                    <a:pos x="connsiteX3266" y="connsiteY3266"/>
                  </a:cxn>
                  <a:cxn ang="0">
                    <a:pos x="connsiteX3267" y="connsiteY3267"/>
                  </a:cxn>
                  <a:cxn ang="0">
                    <a:pos x="connsiteX3268" y="connsiteY3268"/>
                  </a:cxn>
                  <a:cxn ang="0">
                    <a:pos x="connsiteX3269" y="connsiteY3269"/>
                  </a:cxn>
                  <a:cxn ang="0">
                    <a:pos x="connsiteX3270" y="connsiteY3270"/>
                  </a:cxn>
                  <a:cxn ang="0">
                    <a:pos x="connsiteX3271" y="connsiteY3271"/>
                  </a:cxn>
                  <a:cxn ang="0">
                    <a:pos x="connsiteX3272" y="connsiteY3272"/>
                  </a:cxn>
                  <a:cxn ang="0">
                    <a:pos x="connsiteX3273" y="connsiteY3273"/>
                  </a:cxn>
                  <a:cxn ang="0">
                    <a:pos x="connsiteX3274" y="connsiteY3274"/>
                  </a:cxn>
                  <a:cxn ang="0">
                    <a:pos x="connsiteX3275" y="connsiteY3275"/>
                  </a:cxn>
                  <a:cxn ang="0">
                    <a:pos x="connsiteX3276" y="connsiteY3276"/>
                  </a:cxn>
                  <a:cxn ang="0">
                    <a:pos x="connsiteX3277" y="connsiteY3277"/>
                  </a:cxn>
                  <a:cxn ang="0">
                    <a:pos x="connsiteX3278" y="connsiteY3278"/>
                  </a:cxn>
                  <a:cxn ang="0">
                    <a:pos x="connsiteX3279" y="connsiteY3279"/>
                  </a:cxn>
                  <a:cxn ang="0">
                    <a:pos x="connsiteX3280" y="connsiteY3280"/>
                  </a:cxn>
                  <a:cxn ang="0">
                    <a:pos x="connsiteX3281" y="connsiteY3281"/>
                  </a:cxn>
                  <a:cxn ang="0">
                    <a:pos x="connsiteX3282" y="connsiteY3282"/>
                  </a:cxn>
                  <a:cxn ang="0">
                    <a:pos x="connsiteX3283" y="connsiteY3283"/>
                  </a:cxn>
                  <a:cxn ang="0">
                    <a:pos x="connsiteX3284" y="connsiteY3284"/>
                  </a:cxn>
                  <a:cxn ang="0">
                    <a:pos x="connsiteX3285" y="connsiteY3285"/>
                  </a:cxn>
                  <a:cxn ang="0">
                    <a:pos x="connsiteX3286" y="connsiteY3286"/>
                  </a:cxn>
                  <a:cxn ang="0">
                    <a:pos x="connsiteX3287" y="connsiteY3287"/>
                  </a:cxn>
                  <a:cxn ang="0">
                    <a:pos x="connsiteX3288" y="connsiteY3288"/>
                  </a:cxn>
                  <a:cxn ang="0">
                    <a:pos x="connsiteX3289" y="connsiteY3289"/>
                  </a:cxn>
                  <a:cxn ang="0">
                    <a:pos x="connsiteX3290" y="connsiteY3290"/>
                  </a:cxn>
                  <a:cxn ang="0">
                    <a:pos x="connsiteX3291" y="connsiteY3291"/>
                  </a:cxn>
                  <a:cxn ang="0">
                    <a:pos x="connsiteX3292" y="connsiteY3292"/>
                  </a:cxn>
                  <a:cxn ang="0">
                    <a:pos x="connsiteX3293" y="connsiteY3293"/>
                  </a:cxn>
                  <a:cxn ang="0">
                    <a:pos x="connsiteX3294" y="connsiteY3294"/>
                  </a:cxn>
                  <a:cxn ang="0">
                    <a:pos x="connsiteX3295" y="connsiteY3295"/>
                  </a:cxn>
                  <a:cxn ang="0">
                    <a:pos x="connsiteX3296" y="connsiteY3296"/>
                  </a:cxn>
                  <a:cxn ang="0">
                    <a:pos x="connsiteX3297" y="connsiteY3297"/>
                  </a:cxn>
                  <a:cxn ang="0">
                    <a:pos x="connsiteX3298" y="connsiteY3298"/>
                  </a:cxn>
                  <a:cxn ang="0">
                    <a:pos x="connsiteX3299" y="connsiteY3299"/>
                  </a:cxn>
                  <a:cxn ang="0">
                    <a:pos x="connsiteX3300" y="connsiteY3300"/>
                  </a:cxn>
                  <a:cxn ang="0">
                    <a:pos x="connsiteX3301" y="connsiteY3301"/>
                  </a:cxn>
                  <a:cxn ang="0">
                    <a:pos x="connsiteX3302" y="connsiteY3302"/>
                  </a:cxn>
                  <a:cxn ang="0">
                    <a:pos x="connsiteX3303" y="connsiteY3303"/>
                  </a:cxn>
                  <a:cxn ang="0">
                    <a:pos x="connsiteX3304" y="connsiteY3304"/>
                  </a:cxn>
                  <a:cxn ang="0">
                    <a:pos x="connsiteX3305" y="connsiteY3305"/>
                  </a:cxn>
                  <a:cxn ang="0">
                    <a:pos x="connsiteX3306" y="connsiteY3306"/>
                  </a:cxn>
                  <a:cxn ang="0">
                    <a:pos x="connsiteX3307" y="connsiteY3307"/>
                  </a:cxn>
                  <a:cxn ang="0">
                    <a:pos x="connsiteX3308" y="connsiteY3308"/>
                  </a:cxn>
                  <a:cxn ang="0">
                    <a:pos x="connsiteX3309" y="connsiteY3309"/>
                  </a:cxn>
                  <a:cxn ang="0">
                    <a:pos x="connsiteX3310" y="connsiteY3310"/>
                  </a:cxn>
                  <a:cxn ang="0">
                    <a:pos x="connsiteX3311" y="connsiteY3311"/>
                  </a:cxn>
                  <a:cxn ang="0">
                    <a:pos x="connsiteX3312" y="connsiteY3312"/>
                  </a:cxn>
                  <a:cxn ang="0">
                    <a:pos x="connsiteX3313" y="connsiteY3313"/>
                  </a:cxn>
                  <a:cxn ang="0">
                    <a:pos x="connsiteX3314" y="connsiteY3314"/>
                  </a:cxn>
                  <a:cxn ang="0">
                    <a:pos x="connsiteX3315" y="connsiteY3315"/>
                  </a:cxn>
                  <a:cxn ang="0">
                    <a:pos x="connsiteX3316" y="connsiteY3316"/>
                  </a:cxn>
                  <a:cxn ang="0">
                    <a:pos x="connsiteX3317" y="connsiteY3317"/>
                  </a:cxn>
                  <a:cxn ang="0">
                    <a:pos x="connsiteX3318" y="connsiteY3318"/>
                  </a:cxn>
                  <a:cxn ang="0">
                    <a:pos x="connsiteX3319" y="connsiteY3319"/>
                  </a:cxn>
                  <a:cxn ang="0">
                    <a:pos x="connsiteX3320" y="connsiteY3320"/>
                  </a:cxn>
                  <a:cxn ang="0">
                    <a:pos x="connsiteX3321" y="connsiteY3321"/>
                  </a:cxn>
                  <a:cxn ang="0">
                    <a:pos x="connsiteX3322" y="connsiteY3322"/>
                  </a:cxn>
                  <a:cxn ang="0">
                    <a:pos x="connsiteX3323" y="connsiteY3323"/>
                  </a:cxn>
                  <a:cxn ang="0">
                    <a:pos x="connsiteX3324" y="connsiteY3324"/>
                  </a:cxn>
                  <a:cxn ang="0">
                    <a:pos x="connsiteX3325" y="connsiteY3325"/>
                  </a:cxn>
                  <a:cxn ang="0">
                    <a:pos x="connsiteX3326" y="connsiteY3326"/>
                  </a:cxn>
                  <a:cxn ang="0">
                    <a:pos x="connsiteX3327" y="connsiteY3327"/>
                  </a:cxn>
                  <a:cxn ang="0">
                    <a:pos x="connsiteX3328" y="connsiteY3328"/>
                  </a:cxn>
                  <a:cxn ang="0">
                    <a:pos x="connsiteX3329" y="connsiteY3329"/>
                  </a:cxn>
                  <a:cxn ang="0">
                    <a:pos x="connsiteX3330" y="connsiteY3330"/>
                  </a:cxn>
                  <a:cxn ang="0">
                    <a:pos x="connsiteX3331" y="connsiteY3331"/>
                  </a:cxn>
                  <a:cxn ang="0">
                    <a:pos x="connsiteX3332" y="connsiteY3332"/>
                  </a:cxn>
                  <a:cxn ang="0">
                    <a:pos x="connsiteX3333" y="connsiteY3333"/>
                  </a:cxn>
                  <a:cxn ang="0">
                    <a:pos x="connsiteX3334" y="connsiteY3334"/>
                  </a:cxn>
                  <a:cxn ang="0">
                    <a:pos x="connsiteX3335" y="connsiteY3335"/>
                  </a:cxn>
                  <a:cxn ang="0">
                    <a:pos x="connsiteX3336" y="connsiteY3336"/>
                  </a:cxn>
                  <a:cxn ang="0">
                    <a:pos x="connsiteX3337" y="connsiteY3337"/>
                  </a:cxn>
                  <a:cxn ang="0">
                    <a:pos x="connsiteX3338" y="connsiteY3338"/>
                  </a:cxn>
                  <a:cxn ang="0">
                    <a:pos x="connsiteX3339" y="connsiteY3339"/>
                  </a:cxn>
                  <a:cxn ang="0">
                    <a:pos x="connsiteX3340" y="connsiteY3340"/>
                  </a:cxn>
                  <a:cxn ang="0">
                    <a:pos x="connsiteX3341" y="connsiteY3341"/>
                  </a:cxn>
                  <a:cxn ang="0">
                    <a:pos x="connsiteX3342" y="connsiteY3342"/>
                  </a:cxn>
                  <a:cxn ang="0">
                    <a:pos x="connsiteX3343" y="connsiteY3343"/>
                  </a:cxn>
                  <a:cxn ang="0">
                    <a:pos x="connsiteX3344" y="connsiteY3344"/>
                  </a:cxn>
                  <a:cxn ang="0">
                    <a:pos x="connsiteX3345" y="connsiteY3345"/>
                  </a:cxn>
                  <a:cxn ang="0">
                    <a:pos x="connsiteX3346" y="connsiteY3346"/>
                  </a:cxn>
                  <a:cxn ang="0">
                    <a:pos x="connsiteX3347" y="connsiteY3347"/>
                  </a:cxn>
                  <a:cxn ang="0">
                    <a:pos x="connsiteX3348" y="connsiteY3348"/>
                  </a:cxn>
                  <a:cxn ang="0">
                    <a:pos x="connsiteX3349" y="connsiteY3349"/>
                  </a:cxn>
                  <a:cxn ang="0">
                    <a:pos x="connsiteX3350" y="connsiteY3350"/>
                  </a:cxn>
                  <a:cxn ang="0">
                    <a:pos x="connsiteX3351" y="connsiteY3351"/>
                  </a:cxn>
                  <a:cxn ang="0">
                    <a:pos x="connsiteX3352" y="connsiteY3352"/>
                  </a:cxn>
                  <a:cxn ang="0">
                    <a:pos x="connsiteX3353" y="connsiteY3353"/>
                  </a:cxn>
                  <a:cxn ang="0">
                    <a:pos x="connsiteX3354" y="connsiteY3354"/>
                  </a:cxn>
                  <a:cxn ang="0">
                    <a:pos x="connsiteX3355" y="connsiteY3355"/>
                  </a:cxn>
                  <a:cxn ang="0">
                    <a:pos x="connsiteX3356" y="connsiteY3356"/>
                  </a:cxn>
                  <a:cxn ang="0">
                    <a:pos x="connsiteX3357" y="connsiteY3357"/>
                  </a:cxn>
                  <a:cxn ang="0">
                    <a:pos x="connsiteX3358" y="connsiteY3358"/>
                  </a:cxn>
                  <a:cxn ang="0">
                    <a:pos x="connsiteX3359" y="connsiteY3359"/>
                  </a:cxn>
                  <a:cxn ang="0">
                    <a:pos x="connsiteX3360" y="connsiteY3360"/>
                  </a:cxn>
                  <a:cxn ang="0">
                    <a:pos x="connsiteX3361" y="connsiteY3361"/>
                  </a:cxn>
                  <a:cxn ang="0">
                    <a:pos x="connsiteX3362" y="connsiteY3362"/>
                  </a:cxn>
                  <a:cxn ang="0">
                    <a:pos x="connsiteX3363" y="connsiteY3363"/>
                  </a:cxn>
                  <a:cxn ang="0">
                    <a:pos x="connsiteX3364" y="connsiteY3364"/>
                  </a:cxn>
                  <a:cxn ang="0">
                    <a:pos x="connsiteX3365" y="connsiteY3365"/>
                  </a:cxn>
                  <a:cxn ang="0">
                    <a:pos x="connsiteX3366" y="connsiteY3366"/>
                  </a:cxn>
                  <a:cxn ang="0">
                    <a:pos x="connsiteX3367" y="connsiteY3367"/>
                  </a:cxn>
                  <a:cxn ang="0">
                    <a:pos x="connsiteX3368" y="connsiteY3368"/>
                  </a:cxn>
                  <a:cxn ang="0">
                    <a:pos x="connsiteX3369" y="connsiteY3369"/>
                  </a:cxn>
                  <a:cxn ang="0">
                    <a:pos x="connsiteX3370" y="connsiteY3370"/>
                  </a:cxn>
                  <a:cxn ang="0">
                    <a:pos x="connsiteX3371" y="connsiteY3371"/>
                  </a:cxn>
                  <a:cxn ang="0">
                    <a:pos x="connsiteX3372" y="connsiteY3372"/>
                  </a:cxn>
                  <a:cxn ang="0">
                    <a:pos x="connsiteX3373" y="connsiteY3373"/>
                  </a:cxn>
                  <a:cxn ang="0">
                    <a:pos x="connsiteX3374" y="connsiteY3374"/>
                  </a:cxn>
                  <a:cxn ang="0">
                    <a:pos x="connsiteX3375" y="connsiteY3375"/>
                  </a:cxn>
                  <a:cxn ang="0">
                    <a:pos x="connsiteX3376" y="connsiteY3376"/>
                  </a:cxn>
                  <a:cxn ang="0">
                    <a:pos x="connsiteX3377" y="connsiteY3377"/>
                  </a:cxn>
                  <a:cxn ang="0">
                    <a:pos x="connsiteX3378" y="connsiteY3378"/>
                  </a:cxn>
                  <a:cxn ang="0">
                    <a:pos x="connsiteX3379" y="connsiteY3379"/>
                  </a:cxn>
                  <a:cxn ang="0">
                    <a:pos x="connsiteX3380" y="connsiteY3380"/>
                  </a:cxn>
                  <a:cxn ang="0">
                    <a:pos x="connsiteX3381" y="connsiteY3381"/>
                  </a:cxn>
                  <a:cxn ang="0">
                    <a:pos x="connsiteX3382" y="connsiteY3382"/>
                  </a:cxn>
                  <a:cxn ang="0">
                    <a:pos x="connsiteX3383" y="connsiteY3383"/>
                  </a:cxn>
                  <a:cxn ang="0">
                    <a:pos x="connsiteX3384" y="connsiteY3384"/>
                  </a:cxn>
                  <a:cxn ang="0">
                    <a:pos x="connsiteX3385" y="connsiteY3385"/>
                  </a:cxn>
                  <a:cxn ang="0">
                    <a:pos x="connsiteX3386" y="connsiteY3386"/>
                  </a:cxn>
                  <a:cxn ang="0">
                    <a:pos x="connsiteX3387" y="connsiteY3387"/>
                  </a:cxn>
                  <a:cxn ang="0">
                    <a:pos x="connsiteX3388" y="connsiteY3388"/>
                  </a:cxn>
                  <a:cxn ang="0">
                    <a:pos x="connsiteX3389" y="connsiteY3389"/>
                  </a:cxn>
                  <a:cxn ang="0">
                    <a:pos x="connsiteX3390" y="connsiteY3390"/>
                  </a:cxn>
                  <a:cxn ang="0">
                    <a:pos x="connsiteX3391" y="connsiteY3391"/>
                  </a:cxn>
                  <a:cxn ang="0">
                    <a:pos x="connsiteX3392" y="connsiteY3392"/>
                  </a:cxn>
                  <a:cxn ang="0">
                    <a:pos x="connsiteX3393" y="connsiteY3393"/>
                  </a:cxn>
                  <a:cxn ang="0">
                    <a:pos x="connsiteX3394" y="connsiteY3394"/>
                  </a:cxn>
                  <a:cxn ang="0">
                    <a:pos x="connsiteX3395" y="connsiteY3395"/>
                  </a:cxn>
                  <a:cxn ang="0">
                    <a:pos x="connsiteX3396" y="connsiteY3396"/>
                  </a:cxn>
                  <a:cxn ang="0">
                    <a:pos x="connsiteX3397" y="connsiteY3397"/>
                  </a:cxn>
                  <a:cxn ang="0">
                    <a:pos x="connsiteX3398" y="connsiteY3398"/>
                  </a:cxn>
                  <a:cxn ang="0">
                    <a:pos x="connsiteX3399" y="connsiteY3399"/>
                  </a:cxn>
                  <a:cxn ang="0">
                    <a:pos x="connsiteX3400" y="connsiteY3400"/>
                  </a:cxn>
                  <a:cxn ang="0">
                    <a:pos x="connsiteX3401" y="connsiteY3401"/>
                  </a:cxn>
                  <a:cxn ang="0">
                    <a:pos x="connsiteX3402" y="connsiteY3402"/>
                  </a:cxn>
                  <a:cxn ang="0">
                    <a:pos x="connsiteX3403" y="connsiteY3403"/>
                  </a:cxn>
                  <a:cxn ang="0">
                    <a:pos x="connsiteX3404" y="connsiteY3404"/>
                  </a:cxn>
                  <a:cxn ang="0">
                    <a:pos x="connsiteX3405" y="connsiteY3405"/>
                  </a:cxn>
                  <a:cxn ang="0">
                    <a:pos x="connsiteX3406" y="connsiteY3406"/>
                  </a:cxn>
                  <a:cxn ang="0">
                    <a:pos x="connsiteX3407" y="connsiteY3407"/>
                  </a:cxn>
                  <a:cxn ang="0">
                    <a:pos x="connsiteX3408" y="connsiteY3408"/>
                  </a:cxn>
                  <a:cxn ang="0">
                    <a:pos x="connsiteX3409" y="connsiteY3409"/>
                  </a:cxn>
                  <a:cxn ang="0">
                    <a:pos x="connsiteX3410" y="connsiteY3410"/>
                  </a:cxn>
                  <a:cxn ang="0">
                    <a:pos x="connsiteX3411" y="connsiteY3411"/>
                  </a:cxn>
                  <a:cxn ang="0">
                    <a:pos x="connsiteX3412" y="connsiteY3412"/>
                  </a:cxn>
                  <a:cxn ang="0">
                    <a:pos x="connsiteX3413" y="connsiteY3413"/>
                  </a:cxn>
                  <a:cxn ang="0">
                    <a:pos x="connsiteX3414" y="connsiteY3414"/>
                  </a:cxn>
                  <a:cxn ang="0">
                    <a:pos x="connsiteX3415" y="connsiteY3415"/>
                  </a:cxn>
                  <a:cxn ang="0">
                    <a:pos x="connsiteX3416" y="connsiteY3416"/>
                  </a:cxn>
                  <a:cxn ang="0">
                    <a:pos x="connsiteX3417" y="connsiteY3417"/>
                  </a:cxn>
                  <a:cxn ang="0">
                    <a:pos x="connsiteX3418" y="connsiteY3418"/>
                  </a:cxn>
                  <a:cxn ang="0">
                    <a:pos x="connsiteX3419" y="connsiteY3419"/>
                  </a:cxn>
                  <a:cxn ang="0">
                    <a:pos x="connsiteX3420" y="connsiteY3420"/>
                  </a:cxn>
                  <a:cxn ang="0">
                    <a:pos x="connsiteX3421" y="connsiteY3421"/>
                  </a:cxn>
                  <a:cxn ang="0">
                    <a:pos x="connsiteX3422" y="connsiteY3422"/>
                  </a:cxn>
                  <a:cxn ang="0">
                    <a:pos x="connsiteX3423" y="connsiteY3423"/>
                  </a:cxn>
                  <a:cxn ang="0">
                    <a:pos x="connsiteX3424" y="connsiteY3424"/>
                  </a:cxn>
                  <a:cxn ang="0">
                    <a:pos x="connsiteX3425" y="connsiteY3425"/>
                  </a:cxn>
                  <a:cxn ang="0">
                    <a:pos x="connsiteX3426" y="connsiteY3426"/>
                  </a:cxn>
                  <a:cxn ang="0">
                    <a:pos x="connsiteX3427" y="connsiteY3427"/>
                  </a:cxn>
                  <a:cxn ang="0">
                    <a:pos x="connsiteX3428" y="connsiteY3428"/>
                  </a:cxn>
                  <a:cxn ang="0">
                    <a:pos x="connsiteX3429" y="connsiteY3429"/>
                  </a:cxn>
                  <a:cxn ang="0">
                    <a:pos x="connsiteX3430" y="connsiteY3430"/>
                  </a:cxn>
                  <a:cxn ang="0">
                    <a:pos x="connsiteX3431" y="connsiteY3431"/>
                  </a:cxn>
                  <a:cxn ang="0">
                    <a:pos x="connsiteX3432" y="connsiteY3432"/>
                  </a:cxn>
                  <a:cxn ang="0">
                    <a:pos x="connsiteX3433" y="connsiteY3433"/>
                  </a:cxn>
                  <a:cxn ang="0">
                    <a:pos x="connsiteX3434" y="connsiteY3434"/>
                  </a:cxn>
                  <a:cxn ang="0">
                    <a:pos x="connsiteX3435" y="connsiteY3435"/>
                  </a:cxn>
                  <a:cxn ang="0">
                    <a:pos x="connsiteX3436" y="connsiteY3436"/>
                  </a:cxn>
                  <a:cxn ang="0">
                    <a:pos x="connsiteX3437" y="connsiteY3437"/>
                  </a:cxn>
                  <a:cxn ang="0">
                    <a:pos x="connsiteX3438" y="connsiteY3438"/>
                  </a:cxn>
                  <a:cxn ang="0">
                    <a:pos x="connsiteX3439" y="connsiteY3439"/>
                  </a:cxn>
                  <a:cxn ang="0">
                    <a:pos x="connsiteX3440" y="connsiteY3440"/>
                  </a:cxn>
                  <a:cxn ang="0">
                    <a:pos x="connsiteX3441" y="connsiteY3441"/>
                  </a:cxn>
                  <a:cxn ang="0">
                    <a:pos x="connsiteX3442" y="connsiteY3442"/>
                  </a:cxn>
                  <a:cxn ang="0">
                    <a:pos x="connsiteX3443" y="connsiteY3443"/>
                  </a:cxn>
                  <a:cxn ang="0">
                    <a:pos x="connsiteX3444" y="connsiteY3444"/>
                  </a:cxn>
                  <a:cxn ang="0">
                    <a:pos x="connsiteX3445" y="connsiteY3445"/>
                  </a:cxn>
                  <a:cxn ang="0">
                    <a:pos x="connsiteX3446" y="connsiteY3446"/>
                  </a:cxn>
                  <a:cxn ang="0">
                    <a:pos x="connsiteX3447" y="connsiteY3447"/>
                  </a:cxn>
                  <a:cxn ang="0">
                    <a:pos x="connsiteX3448" y="connsiteY3448"/>
                  </a:cxn>
                  <a:cxn ang="0">
                    <a:pos x="connsiteX3449" y="connsiteY3449"/>
                  </a:cxn>
                  <a:cxn ang="0">
                    <a:pos x="connsiteX3450" y="connsiteY3450"/>
                  </a:cxn>
                  <a:cxn ang="0">
                    <a:pos x="connsiteX3451" y="connsiteY3451"/>
                  </a:cxn>
                  <a:cxn ang="0">
                    <a:pos x="connsiteX3452" y="connsiteY3452"/>
                  </a:cxn>
                  <a:cxn ang="0">
                    <a:pos x="connsiteX3453" y="connsiteY3453"/>
                  </a:cxn>
                  <a:cxn ang="0">
                    <a:pos x="connsiteX3454" y="connsiteY3454"/>
                  </a:cxn>
                  <a:cxn ang="0">
                    <a:pos x="connsiteX3455" y="connsiteY3455"/>
                  </a:cxn>
                  <a:cxn ang="0">
                    <a:pos x="connsiteX3456" y="connsiteY3456"/>
                  </a:cxn>
                  <a:cxn ang="0">
                    <a:pos x="connsiteX3457" y="connsiteY3457"/>
                  </a:cxn>
                  <a:cxn ang="0">
                    <a:pos x="connsiteX3458" y="connsiteY3458"/>
                  </a:cxn>
                  <a:cxn ang="0">
                    <a:pos x="connsiteX3459" y="connsiteY3459"/>
                  </a:cxn>
                  <a:cxn ang="0">
                    <a:pos x="connsiteX3460" y="connsiteY3460"/>
                  </a:cxn>
                  <a:cxn ang="0">
                    <a:pos x="connsiteX3461" y="connsiteY3461"/>
                  </a:cxn>
                  <a:cxn ang="0">
                    <a:pos x="connsiteX3462" y="connsiteY3462"/>
                  </a:cxn>
                  <a:cxn ang="0">
                    <a:pos x="connsiteX3463" y="connsiteY3463"/>
                  </a:cxn>
                  <a:cxn ang="0">
                    <a:pos x="connsiteX3464" y="connsiteY3464"/>
                  </a:cxn>
                  <a:cxn ang="0">
                    <a:pos x="connsiteX3465" y="connsiteY3465"/>
                  </a:cxn>
                  <a:cxn ang="0">
                    <a:pos x="connsiteX3466" y="connsiteY3466"/>
                  </a:cxn>
                  <a:cxn ang="0">
                    <a:pos x="connsiteX3467" y="connsiteY3467"/>
                  </a:cxn>
                  <a:cxn ang="0">
                    <a:pos x="connsiteX3468" y="connsiteY3468"/>
                  </a:cxn>
                  <a:cxn ang="0">
                    <a:pos x="connsiteX3469" y="connsiteY3469"/>
                  </a:cxn>
                  <a:cxn ang="0">
                    <a:pos x="connsiteX3470" y="connsiteY3470"/>
                  </a:cxn>
                  <a:cxn ang="0">
                    <a:pos x="connsiteX3471" y="connsiteY3471"/>
                  </a:cxn>
                  <a:cxn ang="0">
                    <a:pos x="connsiteX3472" y="connsiteY3472"/>
                  </a:cxn>
                  <a:cxn ang="0">
                    <a:pos x="connsiteX3473" y="connsiteY3473"/>
                  </a:cxn>
                  <a:cxn ang="0">
                    <a:pos x="connsiteX3474" y="connsiteY3474"/>
                  </a:cxn>
                  <a:cxn ang="0">
                    <a:pos x="connsiteX3475" y="connsiteY3475"/>
                  </a:cxn>
                  <a:cxn ang="0">
                    <a:pos x="connsiteX3476" y="connsiteY3476"/>
                  </a:cxn>
                  <a:cxn ang="0">
                    <a:pos x="connsiteX3477" y="connsiteY3477"/>
                  </a:cxn>
                  <a:cxn ang="0">
                    <a:pos x="connsiteX3478" y="connsiteY3478"/>
                  </a:cxn>
                  <a:cxn ang="0">
                    <a:pos x="connsiteX3479" y="connsiteY3479"/>
                  </a:cxn>
                  <a:cxn ang="0">
                    <a:pos x="connsiteX3480" y="connsiteY3480"/>
                  </a:cxn>
                  <a:cxn ang="0">
                    <a:pos x="connsiteX3481" y="connsiteY3481"/>
                  </a:cxn>
                  <a:cxn ang="0">
                    <a:pos x="connsiteX3482" y="connsiteY3482"/>
                  </a:cxn>
                  <a:cxn ang="0">
                    <a:pos x="connsiteX3483" y="connsiteY3483"/>
                  </a:cxn>
                  <a:cxn ang="0">
                    <a:pos x="connsiteX3484" y="connsiteY3484"/>
                  </a:cxn>
                  <a:cxn ang="0">
                    <a:pos x="connsiteX3485" y="connsiteY3485"/>
                  </a:cxn>
                  <a:cxn ang="0">
                    <a:pos x="connsiteX3486" y="connsiteY3486"/>
                  </a:cxn>
                  <a:cxn ang="0">
                    <a:pos x="connsiteX3487" y="connsiteY3487"/>
                  </a:cxn>
                  <a:cxn ang="0">
                    <a:pos x="connsiteX3488" y="connsiteY3488"/>
                  </a:cxn>
                  <a:cxn ang="0">
                    <a:pos x="connsiteX3489" y="connsiteY3489"/>
                  </a:cxn>
                  <a:cxn ang="0">
                    <a:pos x="connsiteX3490" y="connsiteY3490"/>
                  </a:cxn>
                  <a:cxn ang="0">
                    <a:pos x="connsiteX3491" y="connsiteY3491"/>
                  </a:cxn>
                  <a:cxn ang="0">
                    <a:pos x="connsiteX3492" y="connsiteY3492"/>
                  </a:cxn>
                  <a:cxn ang="0">
                    <a:pos x="connsiteX3493" y="connsiteY3493"/>
                  </a:cxn>
                  <a:cxn ang="0">
                    <a:pos x="connsiteX3494" y="connsiteY3494"/>
                  </a:cxn>
                  <a:cxn ang="0">
                    <a:pos x="connsiteX3495" y="connsiteY3495"/>
                  </a:cxn>
                  <a:cxn ang="0">
                    <a:pos x="connsiteX3496" y="connsiteY3496"/>
                  </a:cxn>
                  <a:cxn ang="0">
                    <a:pos x="connsiteX3497" y="connsiteY3497"/>
                  </a:cxn>
                  <a:cxn ang="0">
                    <a:pos x="connsiteX3498" y="connsiteY3498"/>
                  </a:cxn>
                  <a:cxn ang="0">
                    <a:pos x="connsiteX3499" y="connsiteY3499"/>
                  </a:cxn>
                  <a:cxn ang="0">
                    <a:pos x="connsiteX3500" y="connsiteY3500"/>
                  </a:cxn>
                  <a:cxn ang="0">
                    <a:pos x="connsiteX3501" y="connsiteY3501"/>
                  </a:cxn>
                  <a:cxn ang="0">
                    <a:pos x="connsiteX3502" y="connsiteY3502"/>
                  </a:cxn>
                  <a:cxn ang="0">
                    <a:pos x="connsiteX3503" y="connsiteY3503"/>
                  </a:cxn>
                  <a:cxn ang="0">
                    <a:pos x="connsiteX3504" y="connsiteY3504"/>
                  </a:cxn>
                  <a:cxn ang="0">
                    <a:pos x="connsiteX3505" y="connsiteY3505"/>
                  </a:cxn>
                  <a:cxn ang="0">
                    <a:pos x="connsiteX3506" y="connsiteY3506"/>
                  </a:cxn>
                  <a:cxn ang="0">
                    <a:pos x="connsiteX3507" y="connsiteY3507"/>
                  </a:cxn>
                  <a:cxn ang="0">
                    <a:pos x="connsiteX3508" y="connsiteY3508"/>
                  </a:cxn>
                  <a:cxn ang="0">
                    <a:pos x="connsiteX3509" y="connsiteY3509"/>
                  </a:cxn>
                  <a:cxn ang="0">
                    <a:pos x="connsiteX3510" y="connsiteY3510"/>
                  </a:cxn>
                  <a:cxn ang="0">
                    <a:pos x="connsiteX3511" y="connsiteY3511"/>
                  </a:cxn>
                  <a:cxn ang="0">
                    <a:pos x="connsiteX3512" y="connsiteY3512"/>
                  </a:cxn>
                  <a:cxn ang="0">
                    <a:pos x="connsiteX3513" y="connsiteY3513"/>
                  </a:cxn>
                  <a:cxn ang="0">
                    <a:pos x="connsiteX3514" y="connsiteY3514"/>
                  </a:cxn>
                  <a:cxn ang="0">
                    <a:pos x="connsiteX3515" y="connsiteY3515"/>
                  </a:cxn>
                  <a:cxn ang="0">
                    <a:pos x="connsiteX3516" y="connsiteY3516"/>
                  </a:cxn>
                  <a:cxn ang="0">
                    <a:pos x="connsiteX3517" y="connsiteY3517"/>
                  </a:cxn>
                  <a:cxn ang="0">
                    <a:pos x="connsiteX3518" y="connsiteY3518"/>
                  </a:cxn>
                  <a:cxn ang="0">
                    <a:pos x="connsiteX3519" y="connsiteY3519"/>
                  </a:cxn>
                  <a:cxn ang="0">
                    <a:pos x="connsiteX3520" y="connsiteY3520"/>
                  </a:cxn>
                  <a:cxn ang="0">
                    <a:pos x="connsiteX3521" y="connsiteY3521"/>
                  </a:cxn>
                  <a:cxn ang="0">
                    <a:pos x="connsiteX3522" y="connsiteY3522"/>
                  </a:cxn>
                  <a:cxn ang="0">
                    <a:pos x="connsiteX3523" y="connsiteY3523"/>
                  </a:cxn>
                  <a:cxn ang="0">
                    <a:pos x="connsiteX3524" y="connsiteY3524"/>
                  </a:cxn>
                  <a:cxn ang="0">
                    <a:pos x="connsiteX3525" y="connsiteY3525"/>
                  </a:cxn>
                  <a:cxn ang="0">
                    <a:pos x="connsiteX3526" y="connsiteY3526"/>
                  </a:cxn>
                  <a:cxn ang="0">
                    <a:pos x="connsiteX3527" y="connsiteY3527"/>
                  </a:cxn>
                  <a:cxn ang="0">
                    <a:pos x="connsiteX3528" y="connsiteY3528"/>
                  </a:cxn>
                  <a:cxn ang="0">
                    <a:pos x="connsiteX3529" y="connsiteY3529"/>
                  </a:cxn>
                  <a:cxn ang="0">
                    <a:pos x="connsiteX3530" y="connsiteY3530"/>
                  </a:cxn>
                  <a:cxn ang="0">
                    <a:pos x="connsiteX3531" y="connsiteY3531"/>
                  </a:cxn>
                  <a:cxn ang="0">
                    <a:pos x="connsiteX3532" y="connsiteY3532"/>
                  </a:cxn>
                  <a:cxn ang="0">
                    <a:pos x="connsiteX3533" y="connsiteY3533"/>
                  </a:cxn>
                  <a:cxn ang="0">
                    <a:pos x="connsiteX3534" y="connsiteY3534"/>
                  </a:cxn>
                  <a:cxn ang="0">
                    <a:pos x="connsiteX3535" y="connsiteY3535"/>
                  </a:cxn>
                  <a:cxn ang="0">
                    <a:pos x="connsiteX3536" y="connsiteY3536"/>
                  </a:cxn>
                  <a:cxn ang="0">
                    <a:pos x="connsiteX3537" y="connsiteY3537"/>
                  </a:cxn>
                  <a:cxn ang="0">
                    <a:pos x="connsiteX3538" y="connsiteY3538"/>
                  </a:cxn>
                  <a:cxn ang="0">
                    <a:pos x="connsiteX3539" y="connsiteY3539"/>
                  </a:cxn>
                  <a:cxn ang="0">
                    <a:pos x="connsiteX3540" y="connsiteY3540"/>
                  </a:cxn>
                  <a:cxn ang="0">
                    <a:pos x="connsiteX3541" y="connsiteY3541"/>
                  </a:cxn>
                  <a:cxn ang="0">
                    <a:pos x="connsiteX3542" y="connsiteY3542"/>
                  </a:cxn>
                  <a:cxn ang="0">
                    <a:pos x="connsiteX3543" y="connsiteY3543"/>
                  </a:cxn>
                  <a:cxn ang="0">
                    <a:pos x="connsiteX3544" y="connsiteY3544"/>
                  </a:cxn>
                  <a:cxn ang="0">
                    <a:pos x="connsiteX3545" y="connsiteY3545"/>
                  </a:cxn>
                  <a:cxn ang="0">
                    <a:pos x="connsiteX3546" y="connsiteY3546"/>
                  </a:cxn>
                  <a:cxn ang="0">
                    <a:pos x="connsiteX3547" y="connsiteY3547"/>
                  </a:cxn>
                  <a:cxn ang="0">
                    <a:pos x="connsiteX3548" y="connsiteY3548"/>
                  </a:cxn>
                  <a:cxn ang="0">
                    <a:pos x="connsiteX3549" y="connsiteY3549"/>
                  </a:cxn>
                  <a:cxn ang="0">
                    <a:pos x="connsiteX3550" y="connsiteY3550"/>
                  </a:cxn>
                  <a:cxn ang="0">
                    <a:pos x="connsiteX3551" y="connsiteY3551"/>
                  </a:cxn>
                  <a:cxn ang="0">
                    <a:pos x="connsiteX3552" y="connsiteY3552"/>
                  </a:cxn>
                  <a:cxn ang="0">
                    <a:pos x="connsiteX3553" y="connsiteY3553"/>
                  </a:cxn>
                  <a:cxn ang="0">
                    <a:pos x="connsiteX3554" y="connsiteY3554"/>
                  </a:cxn>
                  <a:cxn ang="0">
                    <a:pos x="connsiteX3555" y="connsiteY3555"/>
                  </a:cxn>
                  <a:cxn ang="0">
                    <a:pos x="connsiteX3556" y="connsiteY3556"/>
                  </a:cxn>
                  <a:cxn ang="0">
                    <a:pos x="connsiteX3557" y="connsiteY3557"/>
                  </a:cxn>
                  <a:cxn ang="0">
                    <a:pos x="connsiteX3558" y="connsiteY3558"/>
                  </a:cxn>
                  <a:cxn ang="0">
                    <a:pos x="connsiteX3559" y="connsiteY3559"/>
                  </a:cxn>
                  <a:cxn ang="0">
                    <a:pos x="connsiteX3560" y="connsiteY3560"/>
                  </a:cxn>
                  <a:cxn ang="0">
                    <a:pos x="connsiteX3561" y="connsiteY3561"/>
                  </a:cxn>
                  <a:cxn ang="0">
                    <a:pos x="connsiteX3562" y="connsiteY3562"/>
                  </a:cxn>
                  <a:cxn ang="0">
                    <a:pos x="connsiteX3563" y="connsiteY3563"/>
                  </a:cxn>
                  <a:cxn ang="0">
                    <a:pos x="connsiteX3564" y="connsiteY3564"/>
                  </a:cxn>
                  <a:cxn ang="0">
                    <a:pos x="connsiteX3565" y="connsiteY3565"/>
                  </a:cxn>
                  <a:cxn ang="0">
                    <a:pos x="connsiteX3566" y="connsiteY3566"/>
                  </a:cxn>
                  <a:cxn ang="0">
                    <a:pos x="connsiteX3567" y="connsiteY3567"/>
                  </a:cxn>
                  <a:cxn ang="0">
                    <a:pos x="connsiteX3568" y="connsiteY3568"/>
                  </a:cxn>
                  <a:cxn ang="0">
                    <a:pos x="connsiteX3569" y="connsiteY3569"/>
                  </a:cxn>
                  <a:cxn ang="0">
                    <a:pos x="connsiteX3570" y="connsiteY3570"/>
                  </a:cxn>
                  <a:cxn ang="0">
                    <a:pos x="connsiteX3571" y="connsiteY3571"/>
                  </a:cxn>
                  <a:cxn ang="0">
                    <a:pos x="connsiteX3572" y="connsiteY3572"/>
                  </a:cxn>
                  <a:cxn ang="0">
                    <a:pos x="connsiteX3573" y="connsiteY3573"/>
                  </a:cxn>
                  <a:cxn ang="0">
                    <a:pos x="connsiteX3574" y="connsiteY3574"/>
                  </a:cxn>
                  <a:cxn ang="0">
                    <a:pos x="connsiteX3575" y="connsiteY3575"/>
                  </a:cxn>
                  <a:cxn ang="0">
                    <a:pos x="connsiteX3576" y="connsiteY3576"/>
                  </a:cxn>
                  <a:cxn ang="0">
                    <a:pos x="connsiteX3577" y="connsiteY3577"/>
                  </a:cxn>
                  <a:cxn ang="0">
                    <a:pos x="connsiteX3578" y="connsiteY3578"/>
                  </a:cxn>
                  <a:cxn ang="0">
                    <a:pos x="connsiteX3579" y="connsiteY3579"/>
                  </a:cxn>
                  <a:cxn ang="0">
                    <a:pos x="connsiteX3580" y="connsiteY3580"/>
                  </a:cxn>
                  <a:cxn ang="0">
                    <a:pos x="connsiteX3581" y="connsiteY3581"/>
                  </a:cxn>
                  <a:cxn ang="0">
                    <a:pos x="connsiteX3582" y="connsiteY3582"/>
                  </a:cxn>
                  <a:cxn ang="0">
                    <a:pos x="connsiteX3583" y="connsiteY3583"/>
                  </a:cxn>
                  <a:cxn ang="0">
                    <a:pos x="connsiteX3584" y="connsiteY3584"/>
                  </a:cxn>
                  <a:cxn ang="0">
                    <a:pos x="connsiteX3585" y="connsiteY3585"/>
                  </a:cxn>
                  <a:cxn ang="0">
                    <a:pos x="connsiteX3586" y="connsiteY3586"/>
                  </a:cxn>
                  <a:cxn ang="0">
                    <a:pos x="connsiteX3587" y="connsiteY3587"/>
                  </a:cxn>
                  <a:cxn ang="0">
                    <a:pos x="connsiteX3588" y="connsiteY3588"/>
                  </a:cxn>
                  <a:cxn ang="0">
                    <a:pos x="connsiteX3589" y="connsiteY3589"/>
                  </a:cxn>
                  <a:cxn ang="0">
                    <a:pos x="connsiteX3590" y="connsiteY3590"/>
                  </a:cxn>
                  <a:cxn ang="0">
                    <a:pos x="connsiteX3591" y="connsiteY3591"/>
                  </a:cxn>
                  <a:cxn ang="0">
                    <a:pos x="connsiteX3592" y="connsiteY3592"/>
                  </a:cxn>
                  <a:cxn ang="0">
                    <a:pos x="connsiteX3593" y="connsiteY3593"/>
                  </a:cxn>
                  <a:cxn ang="0">
                    <a:pos x="connsiteX3594" y="connsiteY3594"/>
                  </a:cxn>
                  <a:cxn ang="0">
                    <a:pos x="connsiteX3595" y="connsiteY3595"/>
                  </a:cxn>
                  <a:cxn ang="0">
                    <a:pos x="connsiteX3596" y="connsiteY3596"/>
                  </a:cxn>
                  <a:cxn ang="0">
                    <a:pos x="connsiteX3597" y="connsiteY3597"/>
                  </a:cxn>
                  <a:cxn ang="0">
                    <a:pos x="connsiteX3598" y="connsiteY3598"/>
                  </a:cxn>
                  <a:cxn ang="0">
                    <a:pos x="connsiteX3599" y="connsiteY3599"/>
                  </a:cxn>
                  <a:cxn ang="0">
                    <a:pos x="connsiteX3600" y="connsiteY3600"/>
                  </a:cxn>
                  <a:cxn ang="0">
                    <a:pos x="connsiteX3601" y="connsiteY3601"/>
                  </a:cxn>
                  <a:cxn ang="0">
                    <a:pos x="connsiteX3602" y="connsiteY3602"/>
                  </a:cxn>
                  <a:cxn ang="0">
                    <a:pos x="connsiteX3603" y="connsiteY3603"/>
                  </a:cxn>
                  <a:cxn ang="0">
                    <a:pos x="connsiteX3604" y="connsiteY3604"/>
                  </a:cxn>
                  <a:cxn ang="0">
                    <a:pos x="connsiteX3605" y="connsiteY3605"/>
                  </a:cxn>
                  <a:cxn ang="0">
                    <a:pos x="connsiteX3606" y="connsiteY3606"/>
                  </a:cxn>
                  <a:cxn ang="0">
                    <a:pos x="connsiteX3607" y="connsiteY3607"/>
                  </a:cxn>
                  <a:cxn ang="0">
                    <a:pos x="connsiteX3608" y="connsiteY3608"/>
                  </a:cxn>
                  <a:cxn ang="0">
                    <a:pos x="connsiteX3609" y="connsiteY3609"/>
                  </a:cxn>
                  <a:cxn ang="0">
                    <a:pos x="connsiteX3610" y="connsiteY3610"/>
                  </a:cxn>
                  <a:cxn ang="0">
                    <a:pos x="connsiteX3611" y="connsiteY3611"/>
                  </a:cxn>
                  <a:cxn ang="0">
                    <a:pos x="connsiteX3612" y="connsiteY3612"/>
                  </a:cxn>
                  <a:cxn ang="0">
                    <a:pos x="connsiteX3613" y="connsiteY3613"/>
                  </a:cxn>
                  <a:cxn ang="0">
                    <a:pos x="connsiteX3614" y="connsiteY3614"/>
                  </a:cxn>
                  <a:cxn ang="0">
                    <a:pos x="connsiteX3615" y="connsiteY3615"/>
                  </a:cxn>
                  <a:cxn ang="0">
                    <a:pos x="connsiteX3616" y="connsiteY3616"/>
                  </a:cxn>
                  <a:cxn ang="0">
                    <a:pos x="connsiteX3617" y="connsiteY3617"/>
                  </a:cxn>
                  <a:cxn ang="0">
                    <a:pos x="connsiteX3618" y="connsiteY3618"/>
                  </a:cxn>
                  <a:cxn ang="0">
                    <a:pos x="connsiteX3619" y="connsiteY3619"/>
                  </a:cxn>
                  <a:cxn ang="0">
                    <a:pos x="connsiteX3620" y="connsiteY3620"/>
                  </a:cxn>
                  <a:cxn ang="0">
                    <a:pos x="connsiteX3621" y="connsiteY3621"/>
                  </a:cxn>
                  <a:cxn ang="0">
                    <a:pos x="connsiteX3622" y="connsiteY3622"/>
                  </a:cxn>
                  <a:cxn ang="0">
                    <a:pos x="connsiteX3623" y="connsiteY3623"/>
                  </a:cxn>
                  <a:cxn ang="0">
                    <a:pos x="connsiteX3624" y="connsiteY3624"/>
                  </a:cxn>
                  <a:cxn ang="0">
                    <a:pos x="connsiteX3625" y="connsiteY3625"/>
                  </a:cxn>
                  <a:cxn ang="0">
                    <a:pos x="connsiteX3626" y="connsiteY3626"/>
                  </a:cxn>
                  <a:cxn ang="0">
                    <a:pos x="connsiteX3627" y="connsiteY3627"/>
                  </a:cxn>
                  <a:cxn ang="0">
                    <a:pos x="connsiteX3628" y="connsiteY3628"/>
                  </a:cxn>
                  <a:cxn ang="0">
                    <a:pos x="connsiteX3629" y="connsiteY3629"/>
                  </a:cxn>
                  <a:cxn ang="0">
                    <a:pos x="connsiteX3630" y="connsiteY3630"/>
                  </a:cxn>
                  <a:cxn ang="0">
                    <a:pos x="connsiteX3631" y="connsiteY3631"/>
                  </a:cxn>
                  <a:cxn ang="0">
                    <a:pos x="connsiteX3632" y="connsiteY3632"/>
                  </a:cxn>
                  <a:cxn ang="0">
                    <a:pos x="connsiteX3633" y="connsiteY3633"/>
                  </a:cxn>
                  <a:cxn ang="0">
                    <a:pos x="connsiteX3634" y="connsiteY3634"/>
                  </a:cxn>
                  <a:cxn ang="0">
                    <a:pos x="connsiteX3635" y="connsiteY3635"/>
                  </a:cxn>
                  <a:cxn ang="0">
                    <a:pos x="connsiteX3636" y="connsiteY3636"/>
                  </a:cxn>
                  <a:cxn ang="0">
                    <a:pos x="connsiteX3637" y="connsiteY3637"/>
                  </a:cxn>
                  <a:cxn ang="0">
                    <a:pos x="connsiteX3638" y="connsiteY3638"/>
                  </a:cxn>
                  <a:cxn ang="0">
                    <a:pos x="connsiteX3639" y="connsiteY3639"/>
                  </a:cxn>
                  <a:cxn ang="0">
                    <a:pos x="connsiteX3640" y="connsiteY3640"/>
                  </a:cxn>
                  <a:cxn ang="0">
                    <a:pos x="connsiteX3641" y="connsiteY3641"/>
                  </a:cxn>
                  <a:cxn ang="0">
                    <a:pos x="connsiteX3642" y="connsiteY3642"/>
                  </a:cxn>
                  <a:cxn ang="0">
                    <a:pos x="connsiteX3643" y="connsiteY3643"/>
                  </a:cxn>
                  <a:cxn ang="0">
                    <a:pos x="connsiteX3644" y="connsiteY3644"/>
                  </a:cxn>
                  <a:cxn ang="0">
                    <a:pos x="connsiteX3645" y="connsiteY3645"/>
                  </a:cxn>
                  <a:cxn ang="0">
                    <a:pos x="connsiteX3646" y="connsiteY3646"/>
                  </a:cxn>
                  <a:cxn ang="0">
                    <a:pos x="connsiteX3647" y="connsiteY3647"/>
                  </a:cxn>
                  <a:cxn ang="0">
                    <a:pos x="connsiteX3648" y="connsiteY3648"/>
                  </a:cxn>
                  <a:cxn ang="0">
                    <a:pos x="connsiteX3649" y="connsiteY3649"/>
                  </a:cxn>
                  <a:cxn ang="0">
                    <a:pos x="connsiteX3650" y="connsiteY3650"/>
                  </a:cxn>
                  <a:cxn ang="0">
                    <a:pos x="connsiteX3651" y="connsiteY3651"/>
                  </a:cxn>
                  <a:cxn ang="0">
                    <a:pos x="connsiteX3652" y="connsiteY3652"/>
                  </a:cxn>
                  <a:cxn ang="0">
                    <a:pos x="connsiteX3653" y="connsiteY3653"/>
                  </a:cxn>
                  <a:cxn ang="0">
                    <a:pos x="connsiteX3654" y="connsiteY3654"/>
                  </a:cxn>
                  <a:cxn ang="0">
                    <a:pos x="connsiteX3655" y="connsiteY3655"/>
                  </a:cxn>
                  <a:cxn ang="0">
                    <a:pos x="connsiteX3656" y="connsiteY3656"/>
                  </a:cxn>
                  <a:cxn ang="0">
                    <a:pos x="connsiteX3657" y="connsiteY3657"/>
                  </a:cxn>
                  <a:cxn ang="0">
                    <a:pos x="connsiteX3658" y="connsiteY3658"/>
                  </a:cxn>
                  <a:cxn ang="0">
                    <a:pos x="connsiteX3659" y="connsiteY3659"/>
                  </a:cxn>
                  <a:cxn ang="0">
                    <a:pos x="connsiteX3660" y="connsiteY3660"/>
                  </a:cxn>
                  <a:cxn ang="0">
                    <a:pos x="connsiteX3661" y="connsiteY3661"/>
                  </a:cxn>
                  <a:cxn ang="0">
                    <a:pos x="connsiteX3662" y="connsiteY3662"/>
                  </a:cxn>
                  <a:cxn ang="0">
                    <a:pos x="connsiteX3663" y="connsiteY3663"/>
                  </a:cxn>
                  <a:cxn ang="0">
                    <a:pos x="connsiteX3664" y="connsiteY3664"/>
                  </a:cxn>
                  <a:cxn ang="0">
                    <a:pos x="connsiteX3665" y="connsiteY3665"/>
                  </a:cxn>
                  <a:cxn ang="0">
                    <a:pos x="connsiteX3666" y="connsiteY3666"/>
                  </a:cxn>
                  <a:cxn ang="0">
                    <a:pos x="connsiteX3667" y="connsiteY3667"/>
                  </a:cxn>
                  <a:cxn ang="0">
                    <a:pos x="connsiteX3668" y="connsiteY3668"/>
                  </a:cxn>
                  <a:cxn ang="0">
                    <a:pos x="connsiteX3669" y="connsiteY3669"/>
                  </a:cxn>
                  <a:cxn ang="0">
                    <a:pos x="connsiteX3670" y="connsiteY3670"/>
                  </a:cxn>
                  <a:cxn ang="0">
                    <a:pos x="connsiteX3671" y="connsiteY3671"/>
                  </a:cxn>
                  <a:cxn ang="0">
                    <a:pos x="connsiteX3672" y="connsiteY3672"/>
                  </a:cxn>
                  <a:cxn ang="0">
                    <a:pos x="connsiteX3673" y="connsiteY3673"/>
                  </a:cxn>
                  <a:cxn ang="0">
                    <a:pos x="connsiteX3674" y="connsiteY3674"/>
                  </a:cxn>
                  <a:cxn ang="0">
                    <a:pos x="connsiteX3675" y="connsiteY3675"/>
                  </a:cxn>
                  <a:cxn ang="0">
                    <a:pos x="connsiteX3676" y="connsiteY3676"/>
                  </a:cxn>
                  <a:cxn ang="0">
                    <a:pos x="connsiteX3677" y="connsiteY3677"/>
                  </a:cxn>
                  <a:cxn ang="0">
                    <a:pos x="connsiteX3678" y="connsiteY3678"/>
                  </a:cxn>
                  <a:cxn ang="0">
                    <a:pos x="connsiteX3679" y="connsiteY3679"/>
                  </a:cxn>
                  <a:cxn ang="0">
                    <a:pos x="connsiteX3680" y="connsiteY3680"/>
                  </a:cxn>
                  <a:cxn ang="0">
                    <a:pos x="connsiteX3681" y="connsiteY3681"/>
                  </a:cxn>
                  <a:cxn ang="0">
                    <a:pos x="connsiteX3682" y="connsiteY3682"/>
                  </a:cxn>
                  <a:cxn ang="0">
                    <a:pos x="connsiteX3683" y="connsiteY3683"/>
                  </a:cxn>
                  <a:cxn ang="0">
                    <a:pos x="connsiteX3684" y="connsiteY3684"/>
                  </a:cxn>
                  <a:cxn ang="0">
                    <a:pos x="connsiteX3685" y="connsiteY3685"/>
                  </a:cxn>
                  <a:cxn ang="0">
                    <a:pos x="connsiteX3686" y="connsiteY3686"/>
                  </a:cxn>
                  <a:cxn ang="0">
                    <a:pos x="connsiteX3687" y="connsiteY3687"/>
                  </a:cxn>
                  <a:cxn ang="0">
                    <a:pos x="connsiteX3688" y="connsiteY3688"/>
                  </a:cxn>
                  <a:cxn ang="0">
                    <a:pos x="connsiteX3689" y="connsiteY3689"/>
                  </a:cxn>
                  <a:cxn ang="0">
                    <a:pos x="connsiteX3690" y="connsiteY3690"/>
                  </a:cxn>
                  <a:cxn ang="0">
                    <a:pos x="connsiteX3691" y="connsiteY3691"/>
                  </a:cxn>
                  <a:cxn ang="0">
                    <a:pos x="connsiteX3692" y="connsiteY3692"/>
                  </a:cxn>
                  <a:cxn ang="0">
                    <a:pos x="connsiteX3693" y="connsiteY3693"/>
                  </a:cxn>
                  <a:cxn ang="0">
                    <a:pos x="connsiteX3694" y="connsiteY3694"/>
                  </a:cxn>
                  <a:cxn ang="0">
                    <a:pos x="connsiteX3695" y="connsiteY3695"/>
                  </a:cxn>
                  <a:cxn ang="0">
                    <a:pos x="connsiteX3696" y="connsiteY3696"/>
                  </a:cxn>
                  <a:cxn ang="0">
                    <a:pos x="connsiteX3697" y="connsiteY3697"/>
                  </a:cxn>
                  <a:cxn ang="0">
                    <a:pos x="connsiteX3698" y="connsiteY3698"/>
                  </a:cxn>
                  <a:cxn ang="0">
                    <a:pos x="connsiteX3699" y="connsiteY3699"/>
                  </a:cxn>
                  <a:cxn ang="0">
                    <a:pos x="connsiteX3700" y="connsiteY3700"/>
                  </a:cxn>
                  <a:cxn ang="0">
                    <a:pos x="connsiteX3701" y="connsiteY3701"/>
                  </a:cxn>
                  <a:cxn ang="0">
                    <a:pos x="connsiteX3702" y="connsiteY3702"/>
                  </a:cxn>
                  <a:cxn ang="0">
                    <a:pos x="connsiteX3703" y="connsiteY3703"/>
                  </a:cxn>
                  <a:cxn ang="0">
                    <a:pos x="connsiteX3704" y="connsiteY3704"/>
                  </a:cxn>
                  <a:cxn ang="0">
                    <a:pos x="connsiteX3705" y="connsiteY3705"/>
                  </a:cxn>
                  <a:cxn ang="0">
                    <a:pos x="connsiteX3706" y="connsiteY3706"/>
                  </a:cxn>
                  <a:cxn ang="0">
                    <a:pos x="connsiteX3707" y="connsiteY3707"/>
                  </a:cxn>
                  <a:cxn ang="0">
                    <a:pos x="connsiteX3708" y="connsiteY3708"/>
                  </a:cxn>
                  <a:cxn ang="0">
                    <a:pos x="connsiteX3709" y="connsiteY3709"/>
                  </a:cxn>
                  <a:cxn ang="0">
                    <a:pos x="connsiteX3710" y="connsiteY3710"/>
                  </a:cxn>
                  <a:cxn ang="0">
                    <a:pos x="connsiteX3711" y="connsiteY3711"/>
                  </a:cxn>
                  <a:cxn ang="0">
                    <a:pos x="connsiteX3712" y="connsiteY3712"/>
                  </a:cxn>
                  <a:cxn ang="0">
                    <a:pos x="connsiteX3713" y="connsiteY3713"/>
                  </a:cxn>
                  <a:cxn ang="0">
                    <a:pos x="connsiteX3714" y="connsiteY3714"/>
                  </a:cxn>
                  <a:cxn ang="0">
                    <a:pos x="connsiteX3715" y="connsiteY3715"/>
                  </a:cxn>
                  <a:cxn ang="0">
                    <a:pos x="connsiteX3716" y="connsiteY3716"/>
                  </a:cxn>
                  <a:cxn ang="0">
                    <a:pos x="connsiteX3717" y="connsiteY3717"/>
                  </a:cxn>
                  <a:cxn ang="0">
                    <a:pos x="connsiteX3718" y="connsiteY3718"/>
                  </a:cxn>
                  <a:cxn ang="0">
                    <a:pos x="connsiteX3719" y="connsiteY3719"/>
                  </a:cxn>
                  <a:cxn ang="0">
                    <a:pos x="connsiteX3720" y="connsiteY3720"/>
                  </a:cxn>
                  <a:cxn ang="0">
                    <a:pos x="connsiteX3721" y="connsiteY3721"/>
                  </a:cxn>
                  <a:cxn ang="0">
                    <a:pos x="connsiteX3722" y="connsiteY3722"/>
                  </a:cxn>
                  <a:cxn ang="0">
                    <a:pos x="connsiteX3723" y="connsiteY3723"/>
                  </a:cxn>
                  <a:cxn ang="0">
                    <a:pos x="connsiteX3724" y="connsiteY3724"/>
                  </a:cxn>
                  <a:cxn ang="0">
                    <a:pos x="connsiteX3725" y="connsiteY3725"/>
                  </a:cxn>
                  <a:cxn ang="0">
                    <a:pos x="connsiteX3726" y="connsiteY3726"/>
                  </a:cxn>
                  <a:cxn ang="0">
                    <a:pos x="connsiteX3727" y="connsiteY3727"/>
                  </a:cxn>
                  <a:cxn ang="0">
                    <a:pos x="connsiteX3728" y="connsiteY3728"/>
                  </a:cxn>
                  <a:cxn ang="0">
                    <a:pos x="connsiteX3729" y="connsiteY3729"/>
                  </a:cxn>
                  <a:cxn ang="0">
                    <a:pos x="connsiteX3730" y="connsiteY3730"/>
                  </a:cxn>
                  <a:cxn ang="0">
                    <a:pos x="connsiteX3731" y="connsiteY3731"/>
                  </a:cxn>
                  <a:cxn ang="0">
                    <a:pos x="connsiteX3732" y="connsiteY3732"/>
                  </a:cxn>
                  <a:cxn ang="0">
                    <a:pos x="connsiteX3733" y="connsiteY3733"/>
                  </a:cxn>
                  <a:cxn ang="0">
                    <a:pos x="connsiteX3734" y="connsiteY3734"/>
                  </a:cxn>
                  <a:cxn ang="0">
                    <a:pos x="connsiteX3735" y="connsiteY3735"/>
                  </a:cxn>
                  <a:cxn ang="0">
                    <a:pos x="connsiteX3736" y="connsiteY3736"/>
                  </a:cxn>
                  <a:cxn ang="0">
                    <a:pos x="connsiteX3737" y="connsiteY3737"/>
                  </a:cxn>
                  <a:cxn ang="0">
                    <a:pos x="connsiteX3738" y="connsiteY3738"/>
                  </a:cxn>
                  <a:cxn ang="0">
                    <a:pos x="connsiteX3739" y="connsiteY3739"/>
                  </a:cxn>
                  <a:cxn ang="0">
                    <a:pos x="connsiteX3740" y="connsiteY3740"/>
                  </a:cxn>
                  <a:cxn ang="0">
                    <a:pos x="connsiteX3741" y="connsiteY3741"/>
                  </a:cxn>
                  <a:cxn ang="0">
                    <a:pos x="connsiteX3742" y="connsiteY3742"/>
                  </a:cxn>
                  <a:cxn ang="0">
                    <a:pos x="connsiteX3743" y="connsiteY3743"/>
                  </a:cxn>
                  <a:cxn ang="0">
                    <a:pos x="connsiteX3744" y="connsiteY3744"/>
                  </a:cxn>
                  <a:cxn ang="0">
                    <a:pos x="connsiteX3745" y="connsiteY3745"/>
                  </a:cxn>
                  <a:cxn ang="0">
                    <a:pos x="connsiteX3746" y="connsiteY3746"/>
                  </a:cxn>
                  <a:cxn ang="0">
                    <a:pos x="connsiteX3747" y="connsiteY3747"/>
                  </a:cxn>
                  <a:cxn ang="0">
                    <a:pos x="connsiteX3748" y="connsiteY3748"/>
                  </a:cxn>
                  <a:cxn ang="0">
                    <a:pos x="connsiteX3749" y="connsiteY3749"/>
                  </a:cxn>
                  <a:cxn ang="0">
                    <a:pos x="connsiteX3750" y="connsiteY3750"/>
                  </a:cxn>
                  <a:cxn ang="0">
                    <a:pos x="connsiteX3751" y="connsiteY3751"/>
                  </a:cxn>
                  <a:cxn ang="0">
                    <a:pos x="connsiteX3752" y="connsiteY3752"/>
                  </a:cxn>
                  <a:cxn ang="0">
                    <a:pos x="connsiteX3753" y="connsiteY3753"/>
                  </a:cxn>
                  <a:cxn ang="0">
                    <a:pos x="connsiteX3754" y="connsiteY3754"/>
                  </a:cxn>
                  <a:cxn ang="0">
                    <a:pos x="connsiteX3755" y="connsiteY3755"/>
                  </a:cxn>
                  <a:cxn ang="0">
                    <a:pos x="connsiteX3756" y="connsiteY3756"/>
                  </a:cxn>
                  <a:cxn ang="0">
                    <a:pos x="connsiteX3757" y="connsiteY3757"/>
                  </a:cxn>
                  <a:cxn ang="0">
                    <a:pos x="connsiteX3758" y="connsiteY3758"/>
                  </a:cxn>
                  <a:cxn ang="0">
                    <a:pos x="connsiteX3759" y="connsiteY3759"/>
                  </a:cxn>
                  <a:cxn ang="0">
                    <a:pos x="connsiteX3760" y="connsiteY3760"/>
                  </a:cxn>
                  <a:cxn ang="0">
                    <a:pos x="connsiteX3761" y="connsiteY3761"/>
                  </a:cxn>
                  <a:cxn ang="0">
                    <a:pos x="connsiteX3762" y="connsiteY3762"/>
                  </a:cxn>
                  <a:cxn ang="0">
                    <a:pos x="connsiteX3763" y="connsiteY3763"/>
                  </a:cxn>
                  <a:cxn ang="0">
                    <a:pos x="connsiteX3764" y="connsiteY3764"/>
                  </a:cxn>
                  <a:cxn ang="0">
                    <a:pos x="connsiteX3765" y="connsiteY3765"/>
                  </a:cxn>
                  <a:cxn ang="0">
                    <a:pos x="connsiteX3766" y="connsiteY3766"/>
                  </a:cxn>
                  <a:cxn ang="0">
                    <a:pos x="connsiteX3767" y="connsiteY3767"/>
                  </a:cxn>
                  <a:cxn ang="0">
                    <a:pos x="connsiteX3768" y="connsiteY3768"/>
                  </a:cxn>
                  <a:cxn ang="0">
                    <a:pos x="connsiteX3769" y="connsiteY3769"/>
                  </a:cxn>
                  <a:cxn ang="0">
                    <a:pos x="connsiteX3770" y="connsiteY3770"/>
                  </a:cxn>
                  <a:cxn ang="0">
                    <a:pos x="connsiteX3771" y="connsiteY3771"/>
                  </a:cxn>
                  <a:cxn ang="0">
                    <a:pos x="connsiteX3772" y="connsiteY3772"/>
                  </a:cxn>
                  <a:cxn ang="0">
                    <a:pos x="connsiteX3773" y="connsiteY3773"/>
                  </a:cxn>
                  <a:cxn ang="0">
                    <a:pos x="connsiteX3774" y="connsiteY3774"/>
                  </a:cxn>
                  <a:cxn ang="0">
                    <a:pos x="connsiteX3775" y="connsiteY3775"/>
                  </a:cxn>
                  <a:cxn ang="0">
                    <a:pos x="connsiteX3776" y="connsiteY3776"/>
                  </a:cxn>
                  <a:cxn ang="0">
                    <a:pos x="connsiteX3777" y="connsiteY3777"/>
                  </a:cxn>
                  <a:cxn ang="0">
                    <a:pos x="connsiteX3778" y="connsiteY3778"/>
                  </a:cxn>
                  <a:cxn ang="0">
                    <a:pos x="connsiteX3779" y="connsiteY3779"/>
                  </a:cxn>
                  <a:cxn ang="0">
                    <a:pos x="connsiteX3780" y="connsiteY3780"/>
                  </a:cxn>
                  <a:cxn ang="0">
                    <a:pos x="connsiteX3781" y="connsiteY3781"/>
                  </a:cxn>
                  <a:cxn ang="0">
                    <a:pos x="connsiteX3782" y="connsiteY3782"/>
                  </a:cxn>
                  <a:cxn ang="0">
                    <a:pos x="connsiteX3783" y="connsiteY3783"/>
                  </a:cxn>
                  <a:cxn ang="0">
                    <a:pos x="connsiteX3784" y="connsiteY3784"/>
                  </a:cxn>
                  <a:cxn ang="0">
                    <a:pos x="connsiteX3785" y="connsiteY3785"/>
                  </a:cxn>
                  <a:cxn ang="0">
                    <a:pos x="connsiteX3786" y="connsiteY3786"/>
                  </a:cxn>
                  <a:cxn ang="0">
                    <a:pos x="connsiteX3787" y="connsiteY3787"/>
                  </a:cxn>
                  <a:cxn ang="0">
                    <a:pos x="connsiteX3788" y="connsiteY3788"/>
                  </a:cxn>
                  <a:cxn ang="0">
                    <a:pos x="connsiteX3789" y="connsiteY3789"/>
                  </a:cxn>
                  <a:cxn ang="0">
                    <a:pos x="connsiteX3790" y="connsiteY3790"/>
                  </a:cxn>
                  <a:cxn ang="0">
                    <a:pos x="connsiteX3791" y="connsiteY3791"/>
                  </a:cxn>
                  <a:cxn ang="0">
                    <a:pos x="connsiteX3792" y="connsiteY3792"/>
                  </a:cxn>
                  <a:cxn ang="0">
                    <a:pos x="connsiteX3793" y="connsiteY3793"/>
                  </a:cxn>
                  <a:cxn ang="0">
                    <a:pos x="connsiteX3794" y="connsiteY3794"/>
                  </a:cxn>
                  <a:cxn ang="0">
                    <a:pos x="connsiteX3795" y="connsiteY3795"/>
                  </a:cxn>
                  <a:cxn ang="0">
                    <a:pos x="connsiteX3796" y="connsiteY3796"/>
                  </a:cxn>
                  <a:cxn ang="0">
                    <a:pos x="connsiteX3797" y="connsiteY3797"/>
                  </a:cxn>
                  <a:cxn ang="0">
                    <a:pos x="connsiteX3798" y="connsiteY3798"/>
                  </a:cxn>
                  <a:cxn ang="0">
                    <a:pos x="connsiteX3799" y="connsiteY3799"/>
                  </a:cxn>
                  <a:cxn ang="0">
                    <a:pos x="connsiteX3800" y="connsiteY3800"/>
                  </a:cxn>
                  <a:cxn ang="0">
                    <a:pos x="connsiteX3801" y="connsiteY3801"/>
                  </a:cxn>
                  <a:cxn ang="0">
                    <a:pos x="connsiteX3802" y="connsiteY3802"/>
                  </a:cxn>
                  <a:cxn ang="0">
                    <a:pos x="connsiteX3803" y="connsiteY3803"/>
                  </a:cxn>
                  <a:cxn ang="0">
                    <a:pos x="connsiteX3804" y="connsiteY3804"/>
                  </a:cxn>
                  <a:cxn ang="0">
                    <a:pos x="connsiteX3805" y="connsiteY3805"/>
                  </a:cxn>
                  <a:cxn ang="0">
                    <a:pos x="connsiteX3806" y="connsiteY3806"/>
                  </a:cxn>
                  <a:cxn ang="0">
                    <a:pos x="connsiteX3807" y="connsiteY3807"/>
                  </a:cxn>
                  <a:cxn ang="0">
                    <a:pos x="connsiteX3808" y="connsiteY3808"/>
                  </a:cxn>
                  <a:cxn ang="0">
                    <a:pos x="connsiteX3809" y="connsiteY3809"/>
                  </a:cxn>
                  <a:cxn ang="0">
                    <a:pos x="connsiteX3810" y="connsiteY3810"/>
                  </a:cxn>
                  <a:cxn ang="0">
                    <a:pos x="connsiteX3811" y="connsiteY3811"/>
                  </a:cxn>
                  <a:cxn ang="0">
                    <a:pos x="connsiteX3812" y="connsiteY3812"/>
                  </a:cxn>
                  <a:cxn ang="0">
                    <a:pos x="connsiteX3813" y="connsiteY3813"/>
                  </a:cxn>
                  <a:cxn ang="0">
                    <a:pos x="connsiteX3814" y="connsiteY3814"/>
                  </a:cxn>
                  <a:cxn ang="0">
                    <a:pos x="connsiteX3815" y="connsiteY3815"/>
                  </a:cxn>
                  <a:cxn ang="0">
                    <a:pos x="connsiteX3816" y="connsiteY3816"/>
                  </a:cxn>
                  <a:cxn ang="0">
                    <a:pos x="connsiteX3817" y="connsiteY3817"/>
                  </a:cxn>
                  <a:cxn ang="0">
                    <a:pos x="connsiteX3818" y="connsiteY3818"/>
                  </a:cxn>
                  <a:cxn ang="0">
                    <a:pos x="connsiteX3819" y="connsiteY3819"/>
                  </a:cxn>
                  <a:cxn ang="0">
                    <a:pos x="connsiteX3820" y="connsiteY3820"/>
                  </a:cxn>
                  <a:cxn ang="0">
                    <a:pos x="connsiteX3821" y="connsiteY3821"/>
                  </a:cxn>
                  <a:cxn ang="0">
                    <a:pos x="connsiteX3822" y="connsiteY3822"/>
                  </a:cxn>
                  <a:cxn ang="0">
                    <a:pos x="connsiteX3823" y="connsiteY3823"/>
                  </a:cxn>
                  <a:cxn ang="0">
                    <a:pos x="connsiteX3824" y="connsiteY3824"/>
                  </a:cxn>
                  <a:cxn ang="0">
                    <a:pos x="connsiteX3825" y="connsiteY3825"/>
                  </a:cxn>
                  <a:cxn ang="0">
                    <a:pos x="connsiteX3826" y="connsiteY3826"/>
                  </a:cxn>
                  <a:cxn ang="0">
                    <a:pos x="connsiteX3827" y="connsiteY3827"/>
                  </a:cxn>
                  <a:cxn ang="0">
                    <a:pos x="connsiteX3828" y="connsiteY3828"/>
                  </a:cxn>
                  <a:cxn ang="0">
                    <a:pos x="connsiteX3829" y="connsiteY3829"/>
                  </a:cxn>
                  <a:cxn ang="0">
                    <a:pos x="connsiteX3830" y="connsiteY3830"/>
                  </a:cxn>
                  <a:cxn ang="0">
                    <a:pos x="connsiteX3831" y="connsiteY3831"/>
                  </a:cxn>
                  <a:cxn ang="0">
                    <a:pos x="connsiteX3832" y="connsiteY3832"/>
                  </a:cxn>
                  <a:cxn ang="0">
                    <a:pos x="connsiteX3833" y="connsiteY3833"/>
                  </a:cxn>
                  <a:cxn ang="0">
                    <a:pos x="connsiteX3834" y="connsiteY3834"/>
                  </a:cxn>
                  <a:cxn ang="0">
                    <a:pos x="connsiteX3835" y="connsiteY3835"/>
                  </a:cxn>
                  <a:cxn ang="0">
                    <a:pos x="connsiteX3836" y="connsiteY3836"/>
                  </a:cxn>
                  <a:cxn ang="0">
                    <a:pos x="connsiteX3837" y="connsiteY3837"/>
                  </a:cxn>
                  <a:cxn ang="0">
                    <a:pos x="connsiteX3838" y="connsiteY3838"/>
                  </a:cxn>
                  <a:cxn ang="0">
                    <a:pos x="connsiteX3839" y="connsiteY3839"/>
                  </a:cxn>
                  <a:cxn ang="0">
                    <a:pos x="connsiteX3840" y="connsiteY3840"/>
                  </a:cxn>
                  <a:cxn ang="0">
                    <a:pos x="connsiteX3841" y="connsiteY3841"/>
                  </a:cxn>
                  <a:cxn ang="0">
                    <a:pos x="connsiteX3842" y="connsiteY3842"/>
                  </a:cxn>
                  <a:cxn ang="0">
                    <a:pos x="connsiteX3843" y="connsiteY3843"/>
                  </a:cxn>
                  <a:cxn ang="0">
                    <a:pos x="connsiteX3844" y="connsiteY3844"/>
                  </a:cxn>
                  <a:cxn ang="0">
                    <a:pos x="connsiteX3845" y="connsiteY3845"/>
                  </a:cxn>
                  <a:cxn ang="0">
                    <a:pos x="connsiteX3846" y="connsiteY3846"/>
                  </a:cxn>
                  <a:cxn ang="0">
                    <a:pos x="connsiteX3847" y="connsiteY3847"/>
                  </a:cxn>
                  <a:cxn ang="0">
                    <a:pos x="connsiteX3848" y="connsiteY3848"/>
                  </a:cxn>
                  <a:cxn ang="0">
                    <a:pos x="connsiteX3849" y="connsiteY3849"/>
                  </a:cxn>
                  <a:cxn ang="0">
                    <a:pos x="connsiteX3850" y="connsiteY3850"/>
                  </a:cxn>
                  <a:cxn ang="0">
                    <a:pos x="connsiteX3851" y="connsiteY3851"/>
                  </a:cxn>
                  <a:cxn ang="0">
                    <a:pos x="connsiteX3852" y="connsiteY3852"/>
                  </a:cxn>
                  <a:cxn ang="0">
                    <a:pos x="connsiteX3853" y="connsiteY3853"/>
                  </a:cxn>
                  <a:cxn ang="0">
                    <a:pos x="connsiteX3854" y="connsiteY3854"/>
                  </a:cxn>
                  <a:cxn ang="0">
                    <a:pos x="connsiteX3855" y="connsiteY3855"/>
                  </a:cxn>
                  <a:cxn ang="0">
                    <a:pos x="connsiteX3856" y="connsiteY3856"/>
                  </a:cxn>
                  <a:cxn ang="0">
                    <a:pos x="connsiteX3857" y="connsiteY3857"/>
                  </a:cxn>
                  <a:cxn ang="0">
                    <a:pos x="connsiteX3858" y="connsiteY3858"/>
                  </a:cxn>
                  <a:cxn ang="0">
                    <a:pos x="connsiteX3859" y="connsiteY3859"/>
                  </a:cxn>
                  <a:cxn ang="0">
                    <a:pos x="connsiteX3860" y="connsiteY3860"/>
                  </a:cxn>
                  <a:cxn ang="0">
                    <a:pos x="connsiteX3861" y="connsiteY3861"/>
                  </a:cxn>
                  <a:cxn ang="0">
                    <a:pos x="connsiteX3862" y="connsiteY3862"/>
                  </a:cxn>
                  <a:cxn ang="0">
                    <a:pos x="connsiteX3863" y="connsiteY3863"/>
                  </a:cxn>
                  <a:cxn ang="0">
                    <a:pos x="connsiteX3864" y="connsiteY3864"/>
                  </a:cxn>
                  <a:cxn ang="0">
                    <a:pos x="connsiteX3865" y="connsiteY3865"/>
                  </a:cxn>
                  <a:cxn ang="0">
                    <a:pos x="connsiteX3866" y="connsiteY3866"/>
                  </a:cxn>
                  <a:cxn ang="0">
                    <a:pos x="connsiteX3867" y="connsiteY3867"/>
                  </a:cxn>
                  <a:cxn ang="0">
                    <a:pos x="connsiteX3868" y="connsiteY3868"/>
                  </a:cxn>
                  <a:cxn ang="0">
                    <a:pos x="connsiteX3869" y="connsiteY3869"/>
                  </a:cxn>
                  <a:cxn ang="0">
                    <a:pos x="connsiteX3870" y="connsiteY3870"/>
                  </a:cxn>
                  <a:cxn ang="0">
                    <a:pos x="connsiteX3871" y="connsiteY3871"/>
                  </a:cxn>
                  <a:cxn ang="0">
                    <a:pos x="connsiteX3872" y="connsiteY3872"/>
                  </a:cxn>
                  <a:cxn ang="0">
                    <a:pos x="connsiteX3873" y="connsiteY3873"/>
                  </a:cxn>
                  <a:cxn ang="0">
                    <a:pos x="connsiteX3874" y="connsiteY3874"/>
                  </a:cxn>
                  <a:cxn ang="0">
                    <a:pos x="connsiteX3875" y="connsiteY3875"/>
                  </a:cxn>
                  <a:cxn ang="0">
                    <a:pos x="connsiteX3876" y="connsiteY3876"/>
                  </a:cxn>
                  <a:cxn ang="0">
                    <a:pos x="connsiteX3877" y="connsiteY3877"/>
                  </a:cxn>
                  <a:cxn ang="0">
                    <a:pos x="connsiteX3878" y="connsiteY3878"/>
                  </a:cxn>
                  <a:cxn ang="0">
                    <a:pos x="connsiteX3879" y="connsiteY3879"/>
                  </a:cxn>
                  <a:cxn ang="0">
                    <a:pos x="connsiteX3880" y="connsiteY3880"/>
                  </a:cxn>
                  <a:cxn ang="0">
                    <a:pos x="connsiteX3881" y="connsiteY3881"/>
                  </a:cxn>
                  <a:cxn ang="0">
                    <a:pos x="connsiteX3882" y="connsiteY3882"/>
                  </a:cxn>
                  <a:cxn ang="0">
                    <a:pos x="connsiteX3883" y="connsiteY3883"/>
                  </a:cxn>
                  <a:cxn ang="0">
                    <a:pos x="connsiteX3884" y="connsiteY3884"/>
                  </a:cxn>
                  <a:cxn ang="0">
                    <a:pos x="connsiteX3885" y="connsiteY3885"/>
                  </a:cxn>
                  <a:cxn ang="0">
                    <a:pos x="connsiteX3886" y="connsiteY3886"/>
                  </a:cxn>
                  <a:cxn ang="0">
                    <a:pos x="connsiteX3887" y="connsiteY3887"/>
                  </a:cxn>
                  <a:cxn ang="0">
                    <a:pos x="connsiteX3888" y="connsiteY3888"/>
                  </a:cxn>
                  <a:cxn ang="0">
                    <a:pos x="connsiteX3889" y="connsiteY3889"/>
                  </a:cxn>
                  <a:cxn ang="0">
                    <a:pos x="connsiteX3890" y="connsiteY3890"/>
                  </a:cxn>
                  <a:cxn ang="0">
                    <a:pos x="connsiteX3891" y="connsiteY3891"/>
                  </a:cxn>
                  <a:cxn ang="0">
                    <a:pos x="connsiteX3892" y="connsiteY3892"/>
                  </a:cxn>
                  <a:cxn ang="0">
                    <a:pos x="connsiteX3893" y="connsiteY3893"/>
                  </a:cxn>
                  <a:cxn ang="0">
                    <a:pos x="connsiteX3894" y="connsiteY3894"/>
                  </a:cxn>
                  <a:cxn ang="0">
                    <a:pos x="connsiteX3895" y="connsiteY3895"/>
                  </a:cxn>
                  <a:cxn ang="0">
                    <a:pos x="connsiteX3896" y="connsiteY3896"/>
                  </a:cxn>
                  <a:cxn ang="0">
                    <a:pos x="connsiteX3897" y="connsiteY3897"/>
                  </a:cxn>
                  <a:cxn ang="0">
                    <a:pos x="connsiteX3898" y="connsiteY3898"/>
                  </a:cxn>
                  <a:cxn ang="0">
                    <a:pos x="connsiteX3899" y="connsiteY3899"/>
                  </a:cxn>
                  <a:cxn ang="0">
                    <a:pos x="connsiteX3900" y="connsiteY3900"/>
                  </a:cxn>
                  <a:cxn ang="0">
                    <a:pos x="connsiteX3901" y="connsiteY3901"/>
                  </a:cxn>
                  <a:cxn ang="0">
                    <a:pos x="connsiteX3902" y="connsiteY3902"/>
                  </a:cxn>
                  <a:cxn ang="0">
                    <a:pos x="connsiteX3903" y="connsiteY3903"/>
                  </a:cxn>
                  <a:cxn ang="0">
                    <a:pos x="connsiteX3904" y="connsiteY3904"/>
                  </a:cxn>
                  <a:cxn ang="0">
                    <a:pos x="connsiteX3905" y="connsiteY3905"/>
                  </a:cxn>
                  <a:cxn ang="0">
                    <a:pos x="connsiteX3906" y="connsiteY3906"/>
                  </a:cxn>
                  <a:cxn ang="0">
                    <a:pos x="connsiteX3907" y="connsiteY3907"/>
                  </a:cxn>
                  <a:cxn ang="0">
                    <a:pos x="connsiteX3908" y="connsiteY3908"/>
                  </a:cxn>
                  <a:cxn ang="0">
                    <a:pos x="connsiteX3909" y="connsiteY3909"/>
                  </a:cxn>
                  <a:cxn ang="0">
                    <a:pos x="connsiteX3910" y="connsiteY3910"/>
                  </a:cxn>
                  <a:cxn ang="0">
                    <a:pos x="connsiteX3911" y="connsiteY3911"/>
                  </a:cxn>
                  <a:cxn ang="0">
                    <a:pos x="connsiteX3912" y="connsiteY3912"/>
                  </a:cxn>
                  <a:cxn ang="0">
                    <a:pos x="connsiteX3913" y="connsiteY3913"/>
                  </a:cxn>
                  <a:cxn ang="0">
                    <a:pos x="connsiteX3914" y="connsiteY3914"/>
                  </a:cxn>
                  <a:cxn ang="0">
                    <a:pos x="connsiteX3915" y="connsiteY3915"/>
                  </a:cxn>
                  <a:cxn ang="0">
                    <a:pos x="connsiteX3916" y="connsiteY3916"/>
                  </a:cxn>
                  <a:cxn ang="0">
                    <a:pos x="connsiteX3917" y="connsiteY3917"/>
                  </a:cxn>
                  <a:cxn ang="0">
                    <a:pos x="connsiteX3918" y="connsiteY3918"/>
                  </a:cxn>
                  <a:cxn ang="0">
                    <a:pos x="connsiteX3919" y="connsiteY3919"/>
                  </a:cxn>
                  <a:cxn ang="0">
                    <a:pos x="connsiteX3920" y="connsiteY3920"/>
                  </a:cxn>
                  <a:cxn ang="0">
                    <a:pos x="connsiteX3921" y="connsiteY3921"/>
                  </a:cxn>
                  <a:cxn ang="0">
                    <a:pos x="connsiteX3922" y="connsiteY3922"/>
                  </a:cxn>
                  <a:cxn ang="0">
                    <a:pos x="connsiteX3923" y="connsiteY3923"/>
                  </a:cxn>
                  <a:cxn ang="0">
                    <a:pos x="connsiteX3924" y="connsiteY3924"/>
                  </a:cxn>
                  <a:cxn ang="0">
                    <a:pos x="connsiteX3925" y="connsiteY3925"/>
                  </a:cxn>
                  <a:cxn ang="0">
                    <a:pos x="connsiteX3926" y="connsiteY3926"/>
                  </a:cxn>
                  <a:cxn ang="0">
                    <a:pos x="connsiteX3927" y="connsiteY3927"/>
                  </a:cxn>
                  <a:cxn ang="0">
                    <a:pos x="connsiteX3928" y="connsiteY3928"/>
                  </a:cxn>
                  <a:cxn ang="0">
                    <a:pos x="connsiteX3929" y="connsiteY3929"/>
                  </a:cxn>
                  <a:cxn ang="0">
                    <a:pos x="connsiteX3930" y="connsiteY3930"/>
                  </a:cxn>
                  <a:cxn ang="0">
                    <a:pos x="connsiteX3931" y="connsiteY3931"/>
                  </a:cxn>
                  <a:cxn ang="0">
                    <a:pos x="connsiteX3932" y="connsiteY3932"/>
                  </a:cxn>
                  <a:cxn ang="0">
                    <a:pos x="connsiteX3933" y="connsiteY3933"/>
                  </a:cxn>
                  <a:cxn ang="0">
                    <a:pos x="connsiteX3934" y="connsiteY3934"/>
                  </a:cxn>
                  <a:cxn ang="0">
                    <a:pos x="connsiteX3935" y="connsiteY3935"/>
                  </a:cxn>
                  <a:cxn ang="0">
                    <a:pos x="connsiteX3936" y="connsiteY3936"/>
                  </a:cxn>
                  <a:cxn ang="0">
                    <a:pos x="connsiteX3937" y="connsiteY3937"/>
                  </a:cxn>
                  <a:cxn ang="0">
                    <a:pos x="connsiteX3938" y="connsiteY3938"/>
                  </a:cxn>
                  <a:cxn ang="0">
                    <a:pos x="connsiteX3939" y="connsiteY3939"/>
                  </a:cxn>
                  <a:cxn ang="0">
                    <a:pos x="connsiteX3940" y="connsiteY3940"/>
                  </a:cxn>
                  <a:cxn ang="0">
                    <a:pos x="connsiteX3941" y="connsiteY3941"/>
                  </a:cxn>
                  <a:cxn ang="0">
                    <a:pos x="connsiteX3942" y="connsiteY3942"/>
                  </a:cxn>
                  <a:cxn ang="0">
                    <a:pos x="connsiteX3943" y="connsiteY3943"/>
                  </a:cxn>
                  <a:cxn ang="0">
                    <a:pos x="connsiteX3944" y="connsiteY3944"/>
                  </a:cxn>
                  <a:cxn ang="0">
                    <a:pos x="connsiteX3945" y="connsiteY3945"/>
                  </a:cxn>
                  <a:cxn ang="0">
                    <a:pos x="connsiteX3946" y="connsiteY3946"/>
                  </a:cxn>
                  <a:cxn ang="0">
                    <a:pos x="connsiteX3947" y="connsiteY3947"/>
                  </a:cxn>
                  <a:cxn ang="0">
                    <a:pos x="connsiteX3948" y="connsiteY3948"/>
                  </a:cxn>
                  <a:cxn ang="0">
                    <a:pos x="connsiteX3949" y="connsiteY3949"/>
                  </a:cxn>
                  <a:cxn ang="0">
                    <a:pos x="connsiteX3950" y="connsiteY3950"/>
                  </a:cxn>
                  <a:cxn ang="0">
                    <a:pos x="connsiteX3951" y="connsiteY3951"/>
                  </a:cxn>
                  <a:cxn ang="0">
                    <a:pos x="connsiteX3952" y="connsiteY3952"/>
                  </a:cxn>
                  <a:cxn ang="0">
                    <a:pos x="connsiteX3953" y="connsiteY3953"/>
                  </a:cxn>
                  <a:cxn ang="0">
                    <a:pos x="connsiteX3954" y="connsiteY3954"/>
                  </a:cxn>
                  <a:cxn ang="0">
                    <a:pos x="connsiteX3955" y="connsiteY3955"/>
                  </a:cxn>
                  <a:cxn ang="0">
                    <a:pos x="connsiteX3956" y="connsiteY3956"/>
                  </a:cxn>
                  <a:cxn ang="0">
                    <a:pos x="connsiteX3957" y="connsiteY3957"/>
                  </a:cxn>
                  <a:cxn ang="0">
                    <a:pos x="connsiteX3958" y="connsiteY3958"/>
                  </a:cxn>
                  <a:cxn ang="0">
                    <a:pos x="connsiteX3959" y="connsiteY3959"/>
                  </a:cxn>
                  <a:cxn ang="0">
                    <a:pos x="connsiteX3960" y="connsiteY3960"/>
                  </a:cxn>
                  <a:cxn ang="0">
                    <a:pos x="connsiteX3961" y="connsiteY3961"/>
                  </a:cxn>
                  <a:cxn ang="0">
                    <a:pos x="connsiteX3962" y="connsiteY3962"/>
                  </a:cxn>
                  <a:cxn ang="0">
                    <a:pos x="connsiteX3963" y="connsiteY3963"/>
                  </a:cxn>
                  <a:cxn ang="0">
                    <a:pos x="connsiteX3964" y="connsiteY3964"/>
                  </a:cxn>
                  <a:cxn ang="0">
                    <a:pos x="connsiteX3965" y="connsiteY3965"/>
                  </a:cxn>
                  <a:cxn ang="0">
                    <a:pos x="connsiteX3966" y="connsiteY3966"/>
                  </a:cxn>
                  <a:cxn ang="0">
                    <a:pos x="connsiteX3967" y="connsiteY3967"/>
                  </a:cxn>
                  <a:cxn ang="0">
                    <a:pos x="connsiteX3968" y="connsiteY3968"/>
                  </a:cxn>
                  <a:cxn ang="0">
                    <a:pos x="connsiteX3969" y="connsiteY3969"/>
                  </a:cxn>
                  <a:cxn ang="0">
                    <a:pos x="connsiteX3970" y="connsiteY3970"/>
                  </a:cxn>
                  <a:cxn ang="0">
                    <a:pos x="connsiteX3971" y="connsiteY3971"/>
                  </a:cxn>
                  <a:cxn ang="0">
                    <a:pos x="connsiteX3972" y="connsiteY3972"/>
                  </a:cxn>
                  <a:cxn ang="0">
                    <a:pos x="connsiteX3973" y="connsiteY3973"/>
                  </a:cxn>
                  <a:cxn ang="0">
                    <a:pos x="connsiteX3974" y="connsiteY3974"/>
                  </a:cxn>
                  <a:cxn ang="0">
                    <a:pos x="connsiteX3975" y="connsiteY3975"/>
                  </a:cxn>
                  <a:cxn ang="0">
                    <a:pos x="connsiteX3976" y="connsiteY3976"/>
                  </a:cxn>
                  <a:cxn ang="0">
                    <a:pos x="connsiteX3977" y="connsiteY3977"/>
                  </a:cxn>
                  <a:cxn ang="0">
                    <a:pos x="connsiteX3978" y="connsiteY3978"/>
                  </a:cxn>
                  <a:cxn ang="0">
                    <a:pos x="connsiteX3979" y="connsiteY3979"/>
                  </a:cxn>
                  <a:cxn ang="0">
                    <a:pos x="connsiteX3980" y="connsiteY3980"/>
                  </a:cxn>
                  <a:cxn ang="0">
                    <a:pos x="connsiteX3981" y="connsiteY3981"/>
                  </a:cxn>
                  <a:cxn ang="0">
                    <a:pos x="connsiteX3982" y="connsiteY3982"/>
                  </a:cxn>
                  <a:cxn ang="0">
                    <a:pos x="connsiteX3983" y="connsiteY3983"/>
                  </a:cxn>
                  <a:cxn ang="0">
                    <a:pos x="connsiteX3984" y="connsiteY3984"/>
                  </a:cxn>
                  <a:cxn ang="0">
                    <a:pos x="connsiteX3985" y="connsiteY3985"/>
                  </a:cxn>
                  <a:cxn ang="0">
                    <a:pos x="connsiteX3986" y="connsiteY3986"/>
                  </a:cxn>
                  <a:cxn ang="0">
                    <a:pos x="connsiteX3987" y="connsiteY3987"/>
                  </a:cxn>
                  <a:cxn ang="0">
                    <a:pos x="connsiteX3988" y="connsiteY3988"/>
                  </a:cxn>
                  <a:cxn ang="0">
                    <a:pos x="connsiteX3989" y="connsiteY3989"/>
                  </a:cxn>
                  <a:cxn ang="0">
                    <a:pos x="connsiteX3990" y="connsiteY3990"/>
                  </a:cxn>
                  <a:cxn ang="0">
                    <a:pos x="connsiteX3991" y="connsiteY3991"/>
                  </a:cxn>
                  <a:cxn ang="0">
                    <a:pos x="connsiteX3992" y="connsiteY3992"/>
                  </a:cxn>
                  <a:cxn ang="0">
                    <a:pos x="connsiteX3993" y="connsiteY3993"/>
                  </a:cxn>
                  <a:cxn ang="0">
                    <a:pos x="connsiteX3994" y="connsiteY3994"/>
                  </a:cxn>
                  <a:cxn ang="0">
                    <a:pos x="connsiteX3995" y="connsiteY3995"/>
                  </a:cxn>
                  <a:cxn ang="0">
                    <a:pos x="connsiteX3996" y="connsiteY3996"/>
                  </a:cxn>
                  <a:cxn ang="0">
                    <a:pos x="connsiteX3997" y="connsiteY3997"/>
                  </a:cxn>
                  <a:cxn ang="0">
                    <a:pos x="connsiteX3998" y="connsiteY3998"/>
                  </a:cxn>
                  <a:cxn ang="0">
                    <a:pos x="connsiteX3999" y="connsiteY3999"/>
                  </a:cxn>
                  <a:cxn ang="0">
                    <a:pos x="connsiteX4000" y="connsiteY4000"/>
                  </a:cxn>
                  <a:cxn ang="0">
                    <a:pos x="connsiteX4001" y="connsiteY4001"/>
                  </a:cxn>
                  <a:cxn ang="0">
                    <a:pos x="connsiteX4002" y="connsiteY4002"/>
                  </a:cxn>
                  <a:cxn ang="0">
                    <a:pos x="connsiteX4003" y="connsiteY4003"/>
                  </a:cxn>
                  <a:cxn ang="0">
                    <a:pos x="connsiteX4004" y="connsiteY4004"/>
                  </a:cxn>
                  <a:cxn ang="0">
                    <a:pos x="connsiteX4005" y="connsiteY4005"/>
                  </a:cxn>
                  <a:cxn ang="0">
                    <a:pos x="connsiteX4006" y="connsiteY4006"/>
                  </a:cxn>
                  <a:cxn ang="0">
                    <a:pos x="connsiteX4007" y="connsiteY4007"/>
                  </a:cxn>
                  <a:cxn ang="0">
                    <a:pos x="connsiteX4008" y="connsiteY4008"/>
                  </a:cxn>
                  <a:cxn ang="0">
                    <a:pos x="connsiteX4009" y="connsiteY4009"/>
                  </a:cxn>
                  <a:cxn ang="0">
                    <a:pos x="connsiteX4010" y="connsiteY4010"/>
                  </a:cxn>
                  <a:cxn ang="0">
                    <a:pos x="connsiteX4011" y="connsiteY4011"/>
                  </a:cxn>
                  <a:cxn ang="0">
                    <a:pos x="connsiteX4012" y="connsiteY4012"/>
                  </a:cxn>
                  <a:cxn ang="0">
                    <a:pos x="connsiteX4013" y="connsiteY4013"/>
                  </a:cxn>
                  <a:cxn ang="0">
                    <a:pos x="connsiteX4014" y="connsiteY4014"/>
                  </a:cxn>
                  <a:cxn ang="0">
                    <a:pos x="connsiteX4015" y="connsiteY4015"/>
                  </a:cxn>
                  <a:cxn ang="0">
                    <a:pos x="connsiteX4016" y="connsiteY4016"/>
                  </a:cxn>
                  <a:cxn ang="0">
                    <a:pos x="connsiteX4017" y="connsiteY4017"/>
                  </a:cxn>
                  <a:cxn ang="0">
                    <a:pos x="connsiteX4018" y="connsiteY4018"/>
                  </a:cxn>
                  <a:cxn ang="0">
                    <a:pos x="connsiteX4019" y="connsiteY4019"/>
                  </a:cxn>
                  <a:cxn ang="0">
                    <a:pos x="connsiteX4020" y="connsiteY4020"/>
                  </a:cxn>
                  <a:cxn ang="0">
                    <a:pos x="connsiteX4021" y="connsiteY4021"/>
                  </a:cxn>
                  <a:cxn ang="0">
                    <a:pos x="connsiteX4022" y="connsiteY4022"/>
                  </a:cxn>
                  <a:cxn ang="0">
                    <a:pos x="connsiteX4023" y="connsiteY4023"/>
                  </a:cxn>
                  <a:cxn ang="0">
                    <a:pos x="connsiteX4024" y="connsiteY4024"/>
                  </a:cxn>
                  <a:cxn ang="0">
                    <a:pos x="connsiteX4025" y="connsiteY4025"/>
                  </a:cxn>
                  <a:cxn ang="0">
                    <a:pos x="connsiteX4026" y="connsiteY4026"/>
                  </a:cxn>
                  <a:cxn ang="0">
                    <a:pos x="connsiteX4027" y="connsiteY4027"/>
                  </a:cxn>
                  <a:cxn ang="0">
                    <a:pos x="connsiteX4028" y="connsiteY4028"/>
                  </a:cxn>
                  <a:cxn ang="0">
                    <a:pos x="connsiteX4029" y="connsiteY4029"/>
                  </a:cxn>
                  <a:cxn ang="0">
                    <a:pos x="connsiteX4030" y="connsiteY4030"/>
                  </a:cxn>
                  <a:cxn ang="0">
                    <a:pos x="connsiteX4031" y="connsiteY4031"/>
                  </a:cxn>
                  <a:cxn ang="0">
                    <a:pos x="connsiteX4032" y="connsiteY4032"/>
                  </a:cxn>
                  <a:cxn ang="0">
                    <a:pos x="connsiteX4033" y="connsiteY4033"/>
                  </a:cxn>
                  <a:cxn ang="0">
                    <a:pos x="connsiteX4034" y="connsiteY4034"/>
                  </a:cxn>
                  <a:cxn ang="0">
                    <a:pos x="connsiteX4035" y="connsiteY4035"/>
                  </a:cxn>
                  <a:cxn ang="0">
                    <a:pos x="connsiteX4036" y="connsiteY4036"/>
                  </a:cxn>
                  <a:cxn ang="0">
                    <a:pos x="connsiteX4037" y="connsiteY4037"/>
                  </a:cxn>
                  <a:cxn ang="0">
                    <a:pos x="connsiteX4038" y="connsiteY4038"/>
                  </a:cxn>
                  <a:cxn ang="0">
                    <a:pos x="connsiteX4039" y="connsiteY4039"/>
                  </a:cxn>
                  <a:cxn ang="0">
                    <a:pos x="connsiteX4040" y="connsiteY4040"/>
                  </a:cxn>
                  <a:cxn ang="0">
                    <a:pos x="connsiteX4041" y="connsiteY4041"/>
                  </a:cxn>
                  <a:cxn ang="0">
                    <a:pos x="connsiteX4042" y="connsiteY4042"/>
                  </a:cxn>
                  <a:cxn ang="0">
                    <a:pos x="connsiteX4043" y="connsiteY4043"/>
                  </a:cxn>
                  <a:cxn ang="0">
                    <a:pos x="connsiteX4044" y="connsiteY4044"/>
                  </a:cxn>
                  <a:cxn ang="0">
                    <a:pos x="connsiteX4045" y="connsiteY4045"/>
                  </a:cxn>
                  <a:cxn ang="0">
                    <a:pos x="connsiteX4046" y="connsiteY4046"/>
                  </a:cxn>
                  <a:cxn ang="0">
                    <a:pos x="connsiteX4047" y="connsiteY4047"/>
                  </a:cxn>
                  <a:cxn ang="0">
                    <a:pos x="connsiteX4048" y="connsiteY4048"/>
                  </a:cxn>
                  <a:cxn ang="0">
                    <a:pos x="connsiteX4049" y="connsiteY4049"/>
                  </a:cxn>
                  <a:cxn ang="0">
                    <a:pos x="connsiteX4050" y="connsiteY4050"/>
                  </a:cxn>
                  <a:cxn ang="0">
                    <a:pos x="connsiteX4051" y="connsiteY4051"/>
                  </a:cxn>
                  <a:cxn ang="0">
                    <a:pos x="connsiteX4052" y="connsiteY4052"/>
                  </a:cxn>
                  <a:cxn ang="0">
                    <a:pos x="connsiteX4053" y="connsiteY4053"/>
                  </a:cxn>
                  <a:cxn ang="0">
                    <a:pos x="connsiteX4054" y="connsiteY4054"/>
                  </a:cxn>
                  <a:cxn ang="0">
                    <a:pos x="connsiteX4055" y="connsiteY4055"/>
                  </a:cxn>
                  <a:cxn ang="0">
                    <a:pos x="connsiteX4056" y="connsiteY4056"/>
                  </a:cxn>
                  <a:cxn ang="0">
                    <a:pos x="connsiteX4057" y="connsiteY4057"/>
                  </a:cxn>
                  <a:cxn ang="0">
                    <a:pos x="connsiteX4058" y="connsiteY4058"/>
                  </a:cxn>
                  <a:cxn ang="0">
                    <a:pos x="connsiteX4059" y="connsiteY4059"/>
                  </a:cxn>
                  <a:cxn ang="0">
                    <a:pos x="connsiteX4060" y="connsiteY4060"/>
                  </a:cxn>
                  <a:cxn ang="0">
                    <a:pos x="connsiteX4061" y="connsiteY4061"/>
                  </a:cxn>
                  <a:cxn ang="0">
                    <a:pos x="connsiteX4062" y="connsiteY4062"/>
                  </a:cxn>
                  <a:cxn ang="0">
                    <a:pos x="connsiteX4063" y="connsiteY4063"/>
                  </a:cxn>
                  <a:cxn ang="0">
                    <a:pos x="connsiteX4064" y="connsiteY4064"/>
                  </a:cxn>
                  <a:cxn ang="0">
                    <a:pos x="connsiteX4065" y="connsiteY4065"/>
                  </a:cxn>
                  <a:cxn ang="0">
                    <a:pos x="connsiteX4066" y="connsiteY4066"/>
                  </a:cxn>
                  <a:cxn ang="0">
                    <a:pos x="connsiteX4067" y="connsiteY4067"/>
                  </a:cxn>
                  <a:cxn ang="0">
                    <a:pos x="connsiteX4068" y="connsiteY4068"/>
                  </a:cxn>
                  <a:cxn ang="0">
                    <a:pos x="connsiteX4069" y="connsiteY4069"/>
                  </a:cxn>
                  <a:cxn ang="0">
                    <a:pos x="connsiteX4070" y="connsiteY4070"/>
                  </a:cxn>
                  <a:cxn ang="0">
                    <a:pos x="connsiteX4071" y="connsiteY4071"/>
                  </a:cxn>
                  <a:cxn ang="0">
                    <a:pos x="connsiteX4072" y="connsiteY4072"/>
                  </a:cxn>
                  <a:cxn ang="0">
                    <a:pos x="connsiteX4073" y="connsiteY4073"/>
                  </a:cxn>
                  <a:cxn ang="0">
                    <a:pos x="connsiteX4074" y="connsiteY4074"/>
                  </a:cxn>
                  <a:cxn ang="0">
                    <a:pos x="connsiteX4075" y="connsiteY4075"/>
                  </a:cxn>
                  <a:cxn ang="0">
                    <a:pos x="connsiteX4076" y="connsiteY4076"/>
                  </a:cxn>
                  <a:cxn ang="0">
                    <a:pos x="connsiteX4077" y="connsiteY4077"/>
                  </a:cxn>
                  <a:cxn ang="0">
                    <a:pos x="connsiteX4078" y="connsiteY4078"/>
                  </a:cxn>
                  <a:cxn ang="0">
                    <a:pos x="connsiteX4079" y="connsiteY4079"/>
                  </a:cxn>
                  <a:cxn ang="0">
                    <a:pos x="connsiteX4080" y="connsiteY4080"/>
                  </a:cxn>
                  <a:cxn ang="0">
                    <a:pos x="connsiteX4081" y="connsiteY4081"/>
                  </a:cxn>
                  <a:cxn ang="0">
                    <a:pos x="connsiteX4082" y="connsiteY4082"/>
                  </a:cxn>
                  <a:cxn ang="0">
                    <a:pos x="connsiteX4083" y="connsiteY4083"/>
                  </a:cxn>
                  <a:cxn ang="0">
                    <a:pos x="connsiteX4084" y="connsiteY4084"/>
                  </a:cxn>
                  <a:cxn ang="0">
                    <a:pos x="connsiteX4085" y="connsiteY4085"/>
                  </a:cxn>
                  <a:cxn ang="0">
                    <a:pos x="connsiteX4086" y="connsiteY4086"/>
                  </a:cxn>
                  <a:cxn ang="0">
                    <a:pos x="connsiteX4087" y="connsiteY4087"/>
                  </a:cxn>
                  <a:cxn ang="0">
                    <a:pos x="connsiteX4088" y="connsiteY4088"/>
                  </a:cxn>
                  <a:cxn ang="0">
                    <a:pos x="connsiteX4089" y="connsiteY4089"/>
                  </a:cxn>
                  <a:cxn ang="0">
                    <a:pos x="connsiteX4090" y="connsiteY4090"/>
                  </a:cxn>
                  <a:cxn ang="0">
                    <a:pos x="connsiteX4091" y="connsiteY4091"/>
                  </a:cxn>
                  <a:cxn ang="0">
                    <a:pos x="connsiteX4092" y="connsiteY4092"/>
                  </a:cxn>
                  <a:cxn ang="0">
                    <a:pos x="connsiteX4093" y="connsiteY4093"/>
                  </a:cxn>
                  <a:cxn ang="0">
                    <a:pos x="connsiteX4094" y="connsiteY4094"/>
                  </a:cxn>
                  <a:cxn ang="0">
                    <a:pos x="connsiteX4095" y="connsiteY4095"/>
                  </a:cxn>
                  <a:cxn ang="0">
                    <a:pos x="connsiteX4096" y="connsiteY4096"/>
                  </a:cxn>
                  <a:cxn ang="0">
                    <a:pos x="connsiteX4097" y="connsiteY4097"/>
                  </a:cxn>
                  <a:cxn ang="0">
                    <a:pos x="connsiteX4098" y="connsiteY4098"/>
                  </a:cxn>
                  <a:cxn ang="0">
                    <a:pos x="connsiteX4099" y="connsiteY4099"/>
                  </a:cxn>
                  <a:cxn ang="0">
                    <a:pos x="connsiteX4100" y="connsiteY4100"/>
                  </a:cxn>
                  <a:cxn ang="0">
                    <a:pos x="connsiteX4101" y="connsiteY4101"/>
                  </a:cxn>
                  <a:cxn ang="0">
                    <a:pos x="connsiteX4102" y="connsiteY4102"/>
                  </a:cxn>
                  <a:cxn ang="0">
                    <a:pos x="connsiteX4103" y="connsiteY4103"/>
                  </a:cxn>
                  <a:cxn ang="0">
                    <a:pos x="connsiteX4104" y="connsiteY4104"/>
                  </a:cxn>
                  <a:cxn ang="0">
                    <a:pos x="connsiteX4105" y="connsiteY4105"/>
                  </a:cxn>
                  <a:cxn ang="0">
                    <a:pos x="connsiteX4106" y="connsiteY4106"/>
                  </a:cxn>
                  <a:cxn ang="0">
                    <a:pos x="connsiteX4107" y="connsiteY4107"/>
                  </a:cxn>
                  <a:cxn ang="0">
                    <a:pos x="connsiteX4108" y="connsiteY4108"/>
                  </a:cxn>
                  <a:cxn ang="0">
                    <a:pos x="connsiteX4109" y="connsiteY4109"/>
                  </a:cxn>
                  <a:cxn ang="0">
                    <a:pos x="connsiteX4110" y="connsiteY4110"/>
                  </a:cxn>
                  <a:cxn ang="0">
                    <a:pos x="connsiteX4111" y="connsiteY4111"/>
                  </a:cxn>
                  <a:cxn ang="0">
                    <a:pos x="connsiteX4112" y="connsiteY4112"/>
                  </a:cxn>
                  <a:cxn ang="0">
                    <a:pos x="connsiteX4113" y="connsiteY4113"/>
                  </a:cxn>
                  <a:cxn ang="0">
                    <a:pos x="connsiteX4114" y="connsiteY4114"/>
                  </a:cxn>
                  <a:cxn ang="0">
                    <a:pos x="connsiteX4115" y="connsiteY4115"/>
                  </a:cxn>
                  <a:cxn ang="0">
                    <a:pos x="connsiteX4116" y="connsiteY4116"/>
                  </a:cxn>
                  <a:cxn ang="0">
                    <a:pos x="connsiteX4117" y="connsiteY4117"/>
                  </a:cxn>
                  <a:cxn ang="0">
                    <a:pos x="connsiteX4118" y="connsiteY4118"/>
                  </a:cxn>
                  <a:cxn ang="0">
                    <a:pos x="connsiteX4119" y="connsiteY4119"/>
                  </a:cxn>
                  <a:cxn ang="0">
                    <a:pos x="connsiteX4120" y="connsiteY4120"/>
                  </a:cxn>
                  <a:cxn ang="0">
                    <a:pos x="connsiteX4121" y="connsiteY4121"/>
                  </a:cxn>
                  <a:cxn ang="0">
                    <a:pos x="connsiteX4122" y="connsiteY4122"/>
                  </a:cxn>
                  <a:cxn ang="0">
                    <a:pos x="connsiteX4123" y="connsiteY4123"/>
                  </a:cxn>
                  <a:cxn ang="0">
                    <a:pos x="connsiteX4124" y="connsiteY4124"/>
                  </a:cxn>
                  <a:cxn ang="0">
                    <a:pos x="connsiteX4125" y="connsiteY4125"/>
                  </a:cxn>
                  <a:cxn ang="0">
                    <a:pos x="connsiteX4126" y="connsiteY4126"/>
                  </a:cxn>
                  <a:cxn ang="0">
                    <a:pos x="connsiteX4127" y="connsiteY4127"/>
                  </a:cxn>
                  <a:cxn ang="0">
                    <a:pos x="connsiteX4128" y="connsiteY4128"/>
                  </a:cxn>
                  <a:cxn ang="0">
                    <a:pos x="connsiteX4129" y="connsiteY4129"/>
                  </a:cxn>
                  <a:cxn ang="0">
                    <a:pos x="connsiteX4130" y="connsiteY4130"/>
                  </a:cxn>
                  <a:cxn ang="0">
                    <a:pos x="connsiteX4131" y="connsiteY4131"/>
                  </a:cxn>
                  <a:cxn ang="0">
                    <a:pos x="connsiteX4132" y="connsiteY4132"/>
                  </a:cxn>
                  <a:cxn ang="0">
                    <a:pos x="connsiteX4133" y="connsiteY4133"/>
                  </a:cxn>
                  <a:cxn ang="0">
                    <a:pos x="connsiteX4134" y="connsiteY4134"/>
                  </a:cxn>
                  <a:cxn ang="0">
                    <a:pos x="connsiteX4135" y="connsiteY4135"/>
                  </a:cxn>
                  <a:cxn ang="0">
                    <a:pos x="connsiteX4136" y="connsiteY4136"/>
                  </a:cxn>
                  <a:cxn ang="0">
                    <a:pos x="connsiteX4137" y="connsiteY4137"/>
                  </a:cxn>
                  <a:cxn ang="0">
                    <a:pos x="connsiteX4138" y="connsiteY4138"/>
                  </a:cxn>
                  <a:cxn ang="0">
                    <a:pos x="connsiteX4139" y="connsiteY4139"/>
                  </a:cxn>
                  <a:cxn ang="0">
                    <a:pos x="connsiteX4140" y="connsiteY4140"/>
                  </a:cxn>
                  <a:cxn ang="0">
                    <a:pos x="connsiteX4141" y="connsiteY4141"/>
                  </a:cxn>
                  <a:cxn ang="0">
                    <a:pos x="connsiteX4142" y="connsiteY4142"/>
                  </a:cxn>
                  <a:cxn ang="0">
                    <a:pos x="connsiteX4143" y="connsiteY4143"/>
                  </a:cxn>
                  <a:cxn ang="0">
                    <a:pos x="connsiteX4144" y="connsiteY4144"/>
                  </a:cxn>
                  <a:cxn ang="0">
                    <a:pos x="connsiteX4145" y="connsiteY4145"/>
                  </a:cxn>
                  <a:cxn ang="0">
                    <a:pos x="connsiteX4146" y="connsiteY4146"/>
                  </a:cxn>
                  <a:cxn ang="0">
                    <a:pos x="connsiteX4147" y="connsiteY4147"/>
                  </a:cxn>
                  <a:cxn ang="0">
                    <a:pos x="connsiteX4148" y="connsiteY4148"/>
                  </a:cxn>
                  <a:cxn ang="0">
                    <a:pos x="connsiteX4149" y="connsiteY4149"/>
                  </a:cxn>
                  <a:cxn ang="0">
                    <a:pos x="connsiteX4150" y="connsiteY4150"/>
                  </a:cxn>
                  <a:cxn ang="0">
                    <a:pos x="connsiteX4151" y="connsiteY4151"/>
                  </a:cxn>
                  <a:cxn ang="0">
                    <a:pos x="connsiteX4152" y="connsiteY4152"/>
                  </a:cxn>
                  <a:cxn ang="0">
                    <a:pos x="connsiteX4153" y="connsiteY4153"/>
                  </a:cxn>
                  <a:cxn ang="0">
                    <a:pos x="connsiteX4154" y="connsiteY4154"/>
                  </a:cxn>
                  <a:cxn ang="0">
                    <a:pos x="connsiteX4155" y="connsiteY4155"/>
                  </a:cxn>
                  <a:cxn ang="0">
                    <a:pos x="connsiteX4156" y="connsiteY4156"/>
                  </a:cxn>
                  <a:cxn ang="0">
                    <a:pos x="connsiteX4157" y="connsiteY4157"/>
                  </a:cxn>
                  <a:cxn ang="0">
                    <a:pos x="connsiteX4158" y="connsiteY4158"/>
                  </a:cxn>
                  <a:cxn ang="0">
                    <a:pos x="connsiteX4159" y="connsiteY4159"/>
                  </a:cxn>
                  <a:cxn ang="0">
                    <a:pos x="connsiteX4160" y="connsiteY4160"/>
                  </a:cxn>
                  <a:cxn ang="0">
                    <a:pos x="connsiteX4161" y="connsiteY4161"/>
                  </a:cxn>
                  <a:cxn ang="0">
                    <a:pos x="connsiteX4162" y="connsiteY4162"/>
                  </a:cxn>
                  <a:cxn ang="0">
                    <a:pos x="connsiteX4163" y="connsiteY4163"/>
                  </a:cxn>
                  <a:cxn ang="0">
                    <a:pos x="connsiteX4164" y="connsiteY4164"/>
                  </a:cxn>
                  <a:cxn ang="0">
                    <a:pos x="connsiteX4165" y="connsiteY4165"/>
                  </a:cxn>
                  <a:cxn ang="0">
                    <a:pos x="connsiteX4166" y="connsiteY4166"/>
                  </a:cxn>
                  <a:cxn ang="0">
                    <a:pos x="connsiteX4167" y="connsiteY4167"/>
                  </a:cxn>
                  <a:cxn ang="0">
                    <a:pos x="connsiteX4168" y="connsiteY4168"/>
                  </a:cxn>
                  <a:cxn ang="0">
                    <a:pos x="connsiteX4169" y="connsiteY4169"/>
                  </a:cxn>
                  <a:cxn ang="0">
                    <a:pos x="connsiteX4170" y="connsiteY4170"/>
                  </a:cxn>
                  <a:cxn ang="0">
                    <a:pos x="connsiteX4171" y="connsiteY4171"/>
                  </a:cxn>
                  <a:cxn ang="0">
                    <a:pos x="connsiteX4172" y="connsiteY4172"/>
                  </a:cxn>
                  <a:cxn ang="0">
                    <a:pos x="connsiteX4173" y="connsiteY4173"/>
                  </a:cxn>
                  <a:cxn ang="0">
                    <a:pos x="connsiteX4174" y="connsiteY4174"/>
                  </a:cxn>
                  <a:cxn ang="0">
                    <a:pos x="connsiteX4175" y="connsiteY4175"/>
                  </a:cxn>
                  <a:cxn ang="0">
                    <a:pos x="connsiteX4176" y="connsiteY4176"/>
                  </a:cxn>
                  <a:cxn ang="0">
                    <a:pos x="connsiteX4177" y="connsiteY4177"/>
                  </a:cxn>
                  <a:cxn ang="0">
                    <a:pos x="connsiteX4178" y="connsiteY4178"/>
                  </a:cxn>
                  <a:cxn ang="0">
                    <a:pos x="connsiteX4179" y="connsiteY4179"/>
                  </a:cxn>
                  <a:cxn ang="0">
                    <a:pos x="connsiteX4180" y="connsiteY4180"/>
                  </a:cxn>
                  <a:cxn ang="0">
                    <a:pos x="connsiteX4181" y="connsiteY4181"/>
                  </a:cxn>
                  <a:cxn ang="0">
                    <a:pos x="connsiteX4182" y="connsiteY4182"/>
                  </a:cxn>
                  <a:cxn ang="0">
                    <a:pos x="connsiteX4183" y="connsiteY4183"/>
                  </a:cxn>
                  <a:cxn ang="0">
                    <a:pos x="connsiteX4184" y="connsiteY4184"/>
                  </a:cxn>
                  <a:cxn ang="0">
                    <a:pos x="connsiteX4185" y="connsiteY4185"/>
                  </a:cxn>
                  <a:cxn ang="0">
                    <a:pos x="connsiteX4186" y="connsiteY4186"/>
                  </a:cxn>
                  <a:cxn ang="0">
                    <a:pos x="connsiteX4187" y="connsiteY4187"/>
                  </a:cxn>
                  <a:cxn ang="0">
                    <a:pos x="connsiteX4188" y="connsiteY4188"/>
                  </a:cxn>
                  <a:cxn ang="0">
                    <a:pos x="connsiteX4189" y="connsiteY4189"/>
                  </a:cxn>
                  <a:cxn ang="0">
                    <a:pos x="connsiteX4190" y="connsiteY4190"/>
                  </a:cxn>
                  <a:cxn ang="0">
                    <a:pos x="connsiteX4191" y="connsiteY4191"/>
                  </a:cxn>
                  <a:cxn ang="0">
                    <a:pos x="connsiteX4192" y="connsiteY4192"/>
                  </a:cxn>
                  <a:cxn ang="0">
                    <a:pos x="connsiteX4193" y="connsiteY4193"/>
                  </a:cxn>
                  <a:cxn ang="0">
                    <a:pos x="connsiteX4194" y="connsiteY4194"/>
                  </a:cxn>
                  <a:cxn ang="0">
                    <a:pos x="connsiteX4195" y="connsiteY4195"/>
                  </a:cxn>
                  <a:cxn ang="0">
                    <a:pos x="connsiteX4196" y="connsiteY4196"/>
                  </a:cxn>
                  <a:cxn ang="0">
                    <a:pos x="connsiteX4197" y="connsiteY4197"/>
                  </a:cxn>
                  <a:cxn ang="0">
                    <a:pos x="connsiteX4198" y="connsiteY4198"/>
                  </a:cxn>
                  <a:cxn ang="0">
                    <a:pos x="connsiteX4199" y="connsiteY4199"/>
                  </a:cxn>
                  <a:cxn ang="0">
                    <a:pos x="connsiteX4200" y="connsiteY4200"/>
                  </a:cxn>
                  <a:cxn ang="0">
                    <a:pos x="connsiteX4201" y="connsiteY4201"/>
                  </a:cxn>
                  <a:cxn ang="0">
                    <a:pos x="connsiteX4202" y="connsiteY4202"/>
                  </a:cxn>
                  <a:cxn ang="0">
                    <a:pos x="connsiteX4203" y="connsiteY4203"/>
                  </a:cxn>
                  <a:cxn ang="0">
                    <a:pos x="connsiteX4204" y="connsiteY4204"/>
                  </a:cxn>
                  <a:cxn ang="0">
                    <a:pos x="connsiteX4205" y="connsiteY4205"/>
                  </a:cxn>
                  <a:cxn ang="0">
                    <a:pos x="connsiteX4206" y="connsiteY4206"/>
                  </a:cxn>
                  <a:cxn ang="0">
                    <a:pos x="connsiteX4207" y="connsiteY4207"/>
                  </a:cxn>
                  <a:cxn ang="0">
                    <a:pos x="connsiteX4208" y="connsiteY4208"/>
                  </a:cxn>
                  <a:cxn ang="0">
                    <a:pos x="connsiteX4209" y="connsiteY4209"/>
                  </a:cxn>
                  <a:cxn ang="0">
                    <a:pos x="connsiteX4210" y="connsiteY4210"/>
                  </a:cxn>
                  <a:cxn ang="0">
                    <a:pos x="connsiteX4211" y="connsiteY4211"/>
                  </a:cxn>
                  <a:cxn ang="0">
                    <a:pos x="connsiteX4212" y="connsiteY4212"/>
                  </a:cxn>
                  <a:cxn ang="0">
                    <a:pos x="connsiteX4213" y="connsiteY4213"/>
                  </a:cxn>
                  <a:cxn ang="0">
                    <a:pos x="connsiteX4214" y="connsiteY4214"/>
                  </a:cxn>
                  <a:cxn ang="0">
                    <a:pos x="connsiteX4215" y="connsiteY4215"/>
                  </a:cxn>
                  <a:cxn ang="0">
                    <a:pos x="connsiteX4216" y="connsiteY4216"/>
                  </a:cxn>
                  <a:cxn ang="0">
                    <a:pos x="connsiteX4217" y="connsiteY4217"/>
                  </a:cxn>
                  <a:cxn ang="0">
                    <a:pos x="connsiteX4218" y="connsiteY4218"/>
                  </a:cxn>
                  <a:cxn ang="0">
                    <a:pos x="connsiteX4219" y="connsiteY4219"/>
                  </a:cxn>
                  <a:cxn ang="0">
                    <a:pos x="connsiteX4220" y="connsiteY4220"/>
                  </a:cxn>
                  <a:cxn ang="0">
                    <a:pos x="connsiteX4221" y="connsiteY4221"/>
                  </a:cxn>
                  <a:cxn ang="0">
                    <a:pos x="connsiteX4222" y="connsiteY4222"/>
                  </a:cxn>
                  <a:cxn ang="0">
                    <a:pos x="connsiteX4223" y="connsiteY4223"/>
                  </a:cxn>
                  <a:cxn ang="0">
                    <a:pos x="connsiteX4224" y="connsiteY4224"/>
                  </a:cxn>
                  <a:cxn ang="0">
                    <a:pos x="connsiteX4225" y="connsiteY4225"/>
                  </a:cxn>
                  <a:cxn ang="0">
                    <a:pos x="connsiteX4226" y="connsiteY4226"/>
                  </a:cxn>
                  <a:cxn ang="0">
                    <a:pos x="connsiteX4227" y="connsiteY4227"/>
                  </a:cxn>
                  <a:cxn ang="0">
                    <a:pos x="connsiteX4228" y="connsiteY4228"/>
                  </a:cxn>
                  <a:cxn ang="0">
                    <a:pos x="connsiteX4229" y="connsiteY4229"/>
                  </a:cxn>
                  <a:cxn ang="0">
                    <a:pos x="connsiteX4230" y="connsiteY4230"/>
                  </a:cxn>
                  <a:cxn ang="0">
                    <a:pos x="connsiteX4231" y="connsiteY4231"/>
                  </a:cxn>
                  <a:cxn ang="0">
                    <a:pos x="connsiteX4232" y="connsiteY4232"/>
                  </a:cxn>
                  <a:cxn ang="0">
                    <a:pos x="connsiteX4233" y="connsiteY4233"/>
                  </a:cxn>
                  <a:cxn ang="0">
                    <a:pos x="connsiteX4234" y="connsiteY4234"/>
                  </a:cxn>
                  <a:cxn ang="0">
                    <a:pos x="connsiteX4235" y="connsiteY4235"/>
                  </a:cxn>
                  <a:cxn ang="0">
                    <a:pos x="connsiteX4236" y="connsiteY4236"/>
                  </a:cxn>
                  <a:cxn ang="0">
                    <a:pos x="connsiteX4237" y="connsiteY4237"/>
                  </a:cxn>
                  <a:cxn ang="0">
                    <a:pos x="connsiteX4238" y="connsiteY4238"/>
                  </a:cxn>
                  <a:cxn ang="0">
                    <a:pos x="connsiteX4239" y="connsiteY4239"/>
                  </a:cxn>
                  <a:cxn ang="0">
                    <a:pos x="connsiteX4240" y="connsiteY4240"/>
                  </a:cxn>
                  <a:cxn ang="0">
                    <a:pos x="connsiteX4241" y="connsiteY4241"/>
                  </a:cxn>
                  <a:cxn ang="0">
                    <a:pos x="connsiteX4242" y="connsiteY4242"/>
                  </a:cxn>
                  <a:cxn ang="0">
                    <a:pos x="connsiteX4243" y="connsiteY4243"/>
                  </a:cxn>
                  <a:cxn ang="0">
                    <a:pos x="connsiteX4244" y="connsiteY4244"/>
                  </a:cxn>
                  <a:cxn ang="0">
                    <a:pos x="connsiteX4245" y="connsiteY4245"/>
                  </a:cxn>
                  <a:cxn ang="0">
                    <a:pos x="connsiteX4246" y="connsiteY4246"/>
                  </a:cxn>
                  <a:cxn ang="0">
                    <a:pos x="connsiteX4247" y="connsiteY4247"/>
                  </a:cxn>
                  <a:cxn ang="0">
                    <a:pos x="connsiteX4248" y="connsiteY4248"/>
                  </a:cxn>
                  <a:cxn ang="0">
                    <a:pos x="connsiteX4249" y="connsiteY4249"/>
                  </a:cxn>
                  <a:cxn ang="0">
                    <a:pos x="connsiteX4250" y="connsiteY4250"/>
                  </a:cxn>
                  <a:cxn ang="0">
                    <a:pos x="connsiteX4251" y="connsiteY4251"/>
                  </a:cxn>
                  <a:cxn ang="0">
                    <a:pos x="connsiteX4252" y="connsiteY4252"/>
                  </a:cxn>
                  <a:cxn ang="0">
                    <a:pos x="connsiteX4253" y="connsiteY4253"/>
                  </a:cxn>
                  <a:cxn ang="0">
                    <a:pos x="connsiteX4254" y="connsiteY4254"/>
                  </a:cxn>
                  <a:cxn ang="0">
                    <a:pos x="connsiteX4255" y="connsiteY4255"/>
                  </a:cxn>
                  <a:cxn ang="0">
                    <a:pos x="connsiteX4256" y="connsiteY4256"/>
                  </a:cxn>
                  <a:cxn ang="0">
                    <a:pos x="connsiteX4257" y="connsiteY4257"/>
                  </a:cxn>
                  <a:cxn ang="0">
                    <a:pos x="connsiteX4258" y="connsiteY4258"/>
                  </a:cxn>
                  <a:cxn ang="0">
                    <a:pos x="connsiteX4259" y="connsiteY4259"/>
                  </a:cxn>
                  <a:cxn ang="0">
                    <a:pos x="connsiteX4260" y="connsiteY4260"/>
                  </a:cxn>
                  <a:cxn ang="0">
                    <a:pos x="connsiteX4261" y="connsiteY4261"/>
                  </a:cxn>
                  <a:cxn ang="0">
                    <a:pos x="connsiteX4262" y="connsiteY4262"/>
                  </a:cxn>
                  <a:cxn ang="0">
                    <a:pos x="connsiteX4263" y="connsiteY4263"/>
                  </a:cxn>
                  <a:cxn ang="0">
                    <a:pos x="connsiteX4264" y="connsiteY4264"/>
                  </a:cxn>
                  <a:cxn ang="0">
                    <a:pos x="connsiteX4265" y="connsiteY4265"/>
                  </a:cxn>
                  <a:cxn ang="0">
                    <a:pos x="connsiteX4266" y="connsiteY4266"/>
                  </a:cxn>
                  <a:cxn ang="0">
                    <a:pos x="connsiteX4267" y="connsiteY4267"/>
                  </a:cxn>
                  <a:cxn ang="0">
                    <a:pos x="connsiteX4268" y="connsiteY4268"/>
                  </a:cxn>
                  <a:cxn ang="0">
                    <a:pos x="connsiteX4269" y="connsiteY4269"/>
                  </a:cxn>
                  <a:cxn ang="0">
                    <a:pos x="connsiteX4270" y="connsiteY4270"/>
                  </a:cxn>
                  <a:cxn ang="0">
                    <a:pos x="connsiteX4271" y="connsiteY4271"/>
                  </a:cxn>
                  <a:cxn ang="0">
                    <a:pos x="connsiteX4272" y="connsiteY4272"/>
                  </a:cxn>
                  <a:cxn ang="0">
                    <a:pos x="connsiteX4273" y="connsiteY4273"/>
                  </a:cxn>
                  <a:cxn ang="0">
                    <a:pos x="connsiteX4274" y="connsiteY4274"/>
                  </a:cxn>
                  <a:cxn ang="0">
                    <a:pos x="connsiteX4275" y="connsiteY4275"/>
                  </a:cxn>
                  <a:cxn ang="0">
                    <a:pos x="connsiteX4276" y="connsiteY4276"/>
                  </a:cxn>
                  <a:cxn ang="0">
                    <a:pos x="connsiteX4277" y="connsiteY4277"/>
                  </a:cxn>
                  <a:cxn ang="0">
                    <a:pos x="connsiteX4278" y="connsiteY4278"/>
                  </a:cxn>
                  <a:cxn ang="0">
                    <a:pos x="connsiteX4279" y="connsiteY4279"/>
                  </a:cxn>
                  <a:cxn ang="0">
                    <a:pos x="connsiteX4280" y="connsiteY4280"/>
                  </a:cxn>
                  <a:cxn ang="0">
                    <a:pos x="connsiteX4281" y="connsiteY4281"/>
                  </a:cxn>
                  <a:cxn ang="0">
                    <a:pos x="connsiteX4282" y="connsiteY4282"/>
                  </a:cxn>
                  <a:cxn ang="0">
                    <a:pos x="connsiteX4283" y="connsiteY4283"/>
                  </a:cxn>
                  <a:cxn ang="0">
                    <a:pos x="connsiteX4284" y="connsiteY4284"/>
                  </a:cxn>
                  <a:cxn ang="0">
                    <a:pos x="connsiteX4285" y="connsiteY4285"/>
                  </a:cxn>
                  <a:cxn ang="0">
                    <a:pos x="connsiteX4286" y="connsiteY4286"/>
                  </a:cxn>
                  <a:cxn ang="0">
                    <a:pos x="connsiteX4287" y="connsiteY4287"/>
                  </a:cxn>
                  <a:cxn ang="0">
                    <a:pos x="connsiteX4288" y="connsiteY4288"/>
                  </a:cxn>
                  <a:cxn ang="0">
                    <a:pos x="connsiteX4289" y="connsiteY4289"/>
                  </a:cxn>
                  <a:cxn ang="0">
                    <a:pos x="connsiteX4290" y="connsiteY4290"/>
                  </a:cxn>
                  <a:cxn ang="0">
                    <a:pos x="connsiteX4291" y="connsiteY4291"/>
                  </a:cxn>
                  <a:cxn ang="0">
                    <a:pos x="connsiteX4292" y="connsiteY4292"/>
                  </a:cxn>
                  <a:cxn ang="0">
                    <a:pos x="connsiteX4293" y="connsiteY4293"/>
                  </a:cxn>
                  <a:cxn ang="0">
                    <a:pos x="connsiteX4294" y="connsiteY4294"/>
                  </a:cxn>
                  <a:cxn ang="0">
                    <a:pos x="connsiteX4295" y="connsiteY4295"/>
                  </a:cxn>
                  <a:cxn ang="0">
                    <a:pos x="connsiteX4296" y="connsiteY4296"/>
                  </a:cxn>
                  <a:cxn ang="0">
                    <a:pos x="connsiteX4297" y="connsiteY4297"/>
                  </a:cxn>
                  <a:cxn ang="0">
                    <a:pos x="connsiteX4298" y="connsiteY4298"/>
                  </a:cxn>
                  <a:cxn ang="0">
                    <a:pos x="connsiteX4299" y="connsiteY4299"/>
                  </a:cxn>
                  <a:cxn ang="0">
                    <a:pos x="connsiteX4300" y="connsiteY4300"/>
                  </a:cxn>
                  <a:cxn ang="0">
                    <a:pos x="connsiteX4301" y="connsiteY4301"/>
                  </a:cxn>
                  <a:cxn ang="0">
                    <a:pos x="connsiteX4302" y="connsiteY4302"/>
                  </a:cxn>
                  <a:cxn ang="0">
                    <a:pos x="connsiteX4303" y="connsiteY4303"/>
                  </a:cxn>
                  <a:cxn ang="0">
                    <a:pos x="connsiteX4304" y="connsiteY4304"/>
                  </a:cxn>
                  <a:cxn ang="0">
                    <a:pos x="connsiteX4305" y="connsiteY4305"/>
                  </a:cxn>
                  <a:cxn ang="0">
                    <a:pos x="connsiteX4306" y="connsiteY4306"/>
                  </a:cxn>
                  <a:cxn ang="0">
                    <a:pos x="connsiteX4307" y="connsiteY4307"/>
                  </a:cxn>
                  <a:cxn ang="0">
                    <a:pos x="connsiteX4308" y="connsiteY4308"/>
                  </a:cxn>
                  <a:cxn ang="0">
                    <a:pos x="connsiteX4309" y="connsiteY4309"/>
                  </a:cxn>
                  <a:cxn ang="0">
                    <a:pos x="connsiteX4310" y="connsiteY4310"/>
                  </a:cxn>
                  <a:cxn ang="0">
                    <a:pos x="connsiteX4311" y="connsiteY4311"/>
                  </a:cxn>
                  <a:cxn ang="0">
                    <a:pos x="connsiteX4312" y="connsiteY4312"/>
                  </a:cxn>
                  <a:cxn ang="0">
                    <a:pos x="connsiteX4313" y="connsiteY4313"/>
                  </a:cxn>
                  <a:cxn ang="0">
                    <a:pos x="connsiteX4314" y="connsiteY4314"/>
                  </a:cxn>
                  <a:cxn ang="0">
                    <a:pos x="connsiteX4315" y="connsiteY4315"/>
                  </a:cxn>
                  <a:cxn ang="0">
                    <a:pos x="connsiteX4316" y="connsiteY4316"/>
                  </a:cxn>
                  <a:cxn ang="0">
                    <a:pos x="connsiteX4317" y="connsiteY4317"/>
                  </a:cxn>
                  <a:cxn ang="0">
                    <a:pos x="connsiteX4318" y="connsiteY4318"/>
                  </a:cxn>
                  <a:cxn ang="0">
                    <a:pos x="connsiteX4319" y="connsiteY4319"/>
                  </a:cxn>
                  <a:cxn ang="0">
                    <a:pos x="connsiteX4320" y="connsiteY4320"/>
                  </a:cxn>
                  <a:cxn ang="0">
                    <a:pos x="connsiteX4321" y="connsiteY4321"/>
                  </a:cxn>
                  <a:cxn ang="0">
                    <a:pos x="connsiteX4322" y="connsiteY4322"/>
                  </a:cxn>
                  <a:cxn ang="0">
                    <a:pos x="connsiteX4323" y="connsiteY4323"/>
                  </a:cxn>
                  <a:cxn ang="0">
                    <a:pos x="connsiteX4324" y="connsiteY4324"/>
                  </a:cxn>
                  <a:cxn ang="0">
                    <a:pos x="connsiteX4325" y="connsiteY4325"/>
                  </a:cxn>
                  <a:cxn ang="0">
                    <a:pos x="connsiteX4326" y="connsiteY4326"/>
                  </a:cxn>
                  <a:cxn ang="0">
                    <a:pos x="connsiteX4327" y="connsiteY4327"/>
                  </a:cxn>
                  <a:cxn ang="0">
                    <a:pos x="connsiteX4328" y="connsiteY4328"/>
                  </a:cxn>
                  <a:cxn ang="0">
                    <a:pos x="connsiteX4329" y="connsiteY4329"/>
                  </a:cxn>
                  <a:cxn ang="0">
                    <a:pos x="connsiteX4330" y="connsiteY4330"/>
                  </a:cxn>
                  <a:cxn ang="0">
                    <a:pos x="connsiteX4331" y="connsiteY4331"/>
                  </a:cxn>
                  <a:cxn ang="0">
                    <a:pos x="connsiteX4332" y="connsiteY4332"/>
                  </a:cxn>
                  <a:cxn ang="0">
                    <a:pos x="connsiteX4333" y="connsiteY4333"/>
                  </a:cxn>
                  <a:cxn ang="0">
                    <a:pos x="connsiteX4334" y="connsiteY4334"/>
                  </a:cxn>
                  <a:cxn ang="0">
                    <a:pos x="connsiteX4335" y="connsiteY4335"/>
                  </a:cxn>
                  <a:cxn ang="0">
                    <a:pos x="connsiteX4336" y="connsiteY4336"/>
                  </a:cxn>
                  <a:cxn ang="0">
                    <a:pos x="connsiteX4337" y="connsiteY4337"/>
                  </a:cxn>
                  <a:cxn ang="0">
                    <a:pos x="connsiteX4338" y="connsiteY4338"/>
                  </a:cxn>
                  <a:cxn ang="0">
                    <a:pos x="connsiteX4339" y="connsiteY4339"/>
                  </a:cxn>
                  <a:cxn ang="0">
                    <a:pos x="connsiteX4340" y="connsiteY4340"/>
                  </a:cxn>
                  <a:cxn ang="0">
                    <a:pos x="connsiteX4341" y="connsiteY4341"/>
                  </a:cxn>
                  <a:cxn ang="0">
                    <a:pos x="connsiteX4342" y="connsiteY4342"/>
                  </a:cxn>
                  <a:cxn ang="0">
                    <a:pos x="connsiteX4343" y="connsiteY4343"/>
                  </a:cxn>
                  <a:cxn ang="0">
                    <a:pos x="connsiteX4344" y="connsiteY4344"/>
                  </a:cxn>
                  <a:cxn ang="0">
                    <a:pos x="connsiteX4345" y="connsiteY4345"/>
                  </a:cxn>
                  <a:cxn ang="0">
                    <a:pos x="connsiteX4346" y="connsiteY4346"/>
                  </a:cxn>
                  <a:cxn ang="0">
                    <a:pos x="connsiteX4347" y="connsiteY4347"/>
                  </a:cxn>
                  <a:cxn ang="0">
                    <a:pos x="connsiteX4348" y="connsiteY4348"/>
                  </a:cxn>
                  <a:cxn ang="0">
                    <a:pos x="connsiteX4349" y="connsiteY4349"/>
                  </a:cxn>
                  <a:cxn ang="0">
                    <a:pos x="connsiteX4350" y="connsiteY4350"/>
                  </a:cxn>
                  <a:cxn ang="0">
                    <a:pos x="connsiteX4351" y="connsiteY4351"/>
                  </a:cxn>
                  <a:cxn ang="0">
                    <a:pos x="connsiteX4352" y="connsiteY4352"/>
                  </a:cxn>
                  <a:cxn ang="0">
                    <a:pos x="connsiteX4353" y="connsiteY4353"/>
                  </a:cxn>
                  <a:cxn ang="0">
                    <a:pos x="connsiteX4354" y="connsiteY4354"/>
                  </a:cxn>
                  <a:cxn ang="0">
                    <a:pos x="connsiteX4355" y="connsiteY4355"/>
                  </a:cxn>
                  <a:cxn ang="0">
                    <a:pos x="connsiteX4356" y="connsiteY4356"/>
                  </a:cxn>
                  <a:cxn ang="0">
                    <a:pos x="connsiteX4357" y="connsiteY4357"/>
                  </a:cxn>
                  <a:cxn ang="0">
                    <a:pos x="connsiteX4358" y="connsiteY4358"/>
                  </a:cxn>
                  <a:cxn ang="0">
                    <a:pos x="connsiteX4359" y="connsiteY4359"/>
                  </a:cxn>
                  <a:cxn ang="0">
                    <a:pos x="connsiteX4360" y="connsiteY4360"/>
                  </a:cxn>
                  <a:cxn ang="0">
                    <a:pos x="connsiteX4361" y="connsiteY4361"/>
                  </a:cxn>
                  <a:cxn ang="0">
                    <a:pos x="connsiteX4362" y="connsiteY4362"/>
                  </a:cxn>
                  <a:cxn ang="0">
                    <a:pos x="connsiteX4363" y="connsiteY4363"/>
                  </a:cxn>
                  <a:cxn ang="0">
                    <a:pos x="connsiteX4364" y="connsiteY4364"/>
                  </a:cxn>
                  <a:cxn ang="0">
                    <a:pos x="connsiteX4365" y="connsiteY4365"/>
                  </a:cxn>
                  <a:cxn ang="0">
                    <a:pos x="connsiteX4366" y="connsiteY4366"/>
                  </a:cxn>
                  <a:cxn ang="0">
                    <a:pos x="connsiteX4367" y="connsiteY4367"/>
                  </a:cxn>
                  <a:cxn ang="0">
                    <a:pos x="connsiteX4368" y="connsiteY4368"/>
                  </a:cxn>
                  <a:cxn ang="0">
                    <a:pos x="connsiteX4369" y="connsiteY4369"/>
                  </a:cxn>
                  <a:cxn ang="0">
                    <a:pos x="connsiteX4370" y="connsiteY4370"/>
                  </a:cxn>
                  <a:cxn ang="0">
                    <a:pos x="connsiteX4371" y="connsiteY4371"/>
                  </a:cxn>
                  <a:cxn ang="0">
                    <a:pos x="connsiteX4372" y="connsiteY4372"/>
                  </a:cxn>
                  <a:cxn ang="0">
                    <a:pos x="connsiteX4373" y="connsiteY4373"/>
                  </a:cxn>
                  <a:cxn ang="0">
                    <a:pos x="connsiteX4374" y="connsiteY4374"/>
                  </a:cxn>
                  <a:cxn ang="0">
                    <a:pos x="connsiteX4375" y="connsiteY4375"/>
                  </a:cxn>
                  <a:cxn ang="0">
                    <a:pos x="connsiteX4376" y="connsiteY4376"/>
                  </a:cxn>
                  <a:cxn ang="0">
                    <a:pos x="connsiteX4377" y="connsiteY4377"/>
                  </a:cxn>
                  <a:cxn ang="0">
                    <a:pos x="connsiteX4378" y="connsiteY4378"/>
                  </a:cxn>
                  <a:cxn ang="0">
                    <a:pos x="connsiteX4379" y="connsiteY4379"/>
                  </a:cxn>
                  <a:cxn ang="0">
                    <a:pos x="connsiteX4380" y="connsiteY4380"/>
                  </a:cxn>
                  <a:cxn ang="0">
                    <a:pos x="connsiteX4381" y="connsiteY4381"/>
                  </a:cxn>
                  <a:cxn ang="0">
                    <a:pos x="connsiteX4382" y="connsiteY4382"/>
                  </a:cxn>
                  <a:cxn ang="0">
                    <a:pos x="connsiteX4383" y="connsiteY4383"/>
                  </a:cxn>
                  <a:cxn ang="0">
                    <a:pos x="connsiteX4384" y="connsiteY4384"/>
                  </a:cxn>
                  <a:cxn ang="0">
                    <a:pos x="connsiteX4385" y="connsiteY4385"/>
                  </a:cxn>
                  <a:cxn ang="0">
                    <a:pos x="connsiteX4386" y="connsiteY4386"/>
                  </a:cxn>
                  <a:cxn ang="0">
                    <a:pos x="connsiteX4387" y="connsiteY4387"/>
                  </a:cxn>
                  <a:cxn ang="0">
                    <a:pos x="connsiteX4388" y="connsiteY4388"/>
                  </a:cxn>
                  <a:cxn ang="0">
                    <a:pos x="connsiteX4389" y="connsiteY4389"/>
                  </a:cxn>
                  <a:cxn ang="0">
                    <a:pos x="connsiteX4390" y="connsiteY4390"/>
                  </a:cxn>
                  <a:cxn ang="0">
                    <a:pos x="connsiteX4391" y="connsiteY4391"/>
                  </a:cxn>
                  <a:cxn ang="0">
                    <a:pos x="connsiteX4392" y="connsiteY4392"/>
                  </a:cxn>
                  <a:cxn ang="0">
                    <a:pos x="connsiteX4393" y="connsiteY4393"/>
                  </a:cxn>
                  <a:cxn ang="0">
                    <a:pos x="connsiteX4394" y="connsiteY4394"/>
                  </a:cxn>
                  <a:cxn ang="0">
                    <a:pos x="connsiteX4395" y="connsiteY4395"/>
                  </a:cxn>
                  <a:cxn ang="0">
                    <a:pos x="connsiteX4396" y="connsiteY4396"/>
                  </a:cxn>
                  <a:cxn ang="0">
                    <a:pos x="connsiteX4397" y="connsiteY4397"/>
                  </a:cxn>
                  <a:cxn ang="0">
                    <a:pos x="connsiteX4398" y="connsiteY4398"/>
                  </a:cxn>
                  <a:cxn ang="0">
                    <a:pos x="connsiteX4399" y="connsiteY4399"/>
                  </a:cxn>
                  <a:cxn ang="0">
                    <a:pos x="connsiteX4400" y="connsiteY4400"/>
                  </a:cxn>
                  <a:cxn ang="0">
                    <a:pos x="connsiteX4401" y="connsiteY4401"/>
                  </a:cxn>
                  <a:cxn ang="0">
                    <a:pos x="connsiteX4402" y="connsiteY4402"/>
                  </a:cxn>
                  <a:cxn ang="0">
                    <a:pos x="connsiteX4403" y="connsiteY4403"/>
                  </a:cxn>
                  <a:cxn ang="0">
                    <a:pos x="connsiteX4404" y="connsiteY4404"/>
                  </a:cxn>
                  <a:cxn ang="0">
                    <a:pos x="connsiteX4405" y="connsiteY4405"/>
                  </a:cxn>
                  <a:cxn ang="0">
                    <a:pos x="connsiteX4406" y="connsiteY4406"/>
                  </a:cxn>
                  <a:cxn ang="0">
                    <a:pos x="connsiteX4407" y="connsiteY4407"/>
                  </a:cxn>
                  <a:cxn ang="0">
                    <a:pos x="connsiteX4408" y="connsiteY4408"/>
                  </a:cxn>
                  <a:cxn ang="0">
                    <a:pos x="connsiteX4409" y="connsiteY4409"/>
                  </a:cxn>
                  <a:cxn ang="0">
                    <a:pos x="connsiteX4410" y="connsiteY4410"/>
                  </a:cxn>
                  <a:cxn ang="0">
                    <a:pos x="connsiteX4411" y="connsiteY4411"/>
                  </a:cxn>
                  <a:cxn ang="0">
                    <a:pos x="connsiteX4412" y="connsiteY4412"/>
                  </a:cxn>
                  <a:cxn ang="0">
                    <a:pos x="connsiteX4413" y="connsiteY4413"/>
                  </a:cxn>
                  <a:cxn ang="0">
                    <a:pos x="connsiteX4414" y="connsiteY4414"/>
                  </a:cxn>
                  <a:cxn ang="0">
                    <a:pos x="connsiteX4415" y="connsiteY4415"/>
                  </a:cxn>
                  <a:cxn ang="0">
                    <a:pos x="connsiteX4416" y="connsiteY4416"/>
                  </a:cxn>
                  <a:cxn ang="0">
                    <a:pos x="connsiteX4417" y="connsiteY4417"/>
                  </a:cxn>
                  <a:cxn ang="0">
                    <a:pos x="connsiteX4418" y="connsiteY4418"/>
                  </a:cxn>
                  <a:cxn ang="0">
                    <a:pos x="connsiteX4419" y="connsiteY4419"/>
                  </a:cxn>
                  <a:cxn ang="0">
                    <a:pos x="connsiteX4420" y="connsiteY4420"/>
                  </a:cxn>
                  <a:cxn ang="0">
                    <a:pos x="connsiteX4421" y="connsiteY4421"/>
                  </a:cxn>
                  <a:cxn ang="0">
                    <a:pos x="connsiteX4422" y="connsiteY4422"/>
                  </a:cxn>
                  <a:cxn ang="0">
                    <a:pos x="connsiteX4423" y="connsiteY4423"/>
                  </a:cxn>
                  <a:cxn ang="0">
                    <a:pos x="connsiteX4424" y="connsiteY4424"/>
                  </a:cxn>
                  <a:cxn ang="0">
                    <a:pos x="connsiteX4425" y="connsiteY4425"/>
                  </a:cxn>
                  <a:cxn ang="0">
                    <a:pos x="connsiteX4426" y="connsiteY4426"/>
                  </a:cxn>
                  <a:cxn ang="0">
                    <a:pos x="connsiteX4427" y="connsiteY4427"/>
                  </a:cxn>
                  <a:cxn ang="0">
                    <a:pos x="connsiteX4428" y="connsiteY4428"/>
                  </a:cxn>
                  <a:cxn ang="0">
                    <a:pos x="connsiteX4429" y="connsiteY4429"/>
                  </a:cxn>
                  <a:cxn ang="0">
                    <a:pos x="connsiteX4430" y="connsiteY4430"/>
                  </a:cxn>
                  <a:cxn ang="0">
                    <a:pos x="connsiteX4431" y="connsiteY4431"/>
                  </a:cxn>
                  <a:cxn ang="0">
                    <a:pos x="connsiteX4432" y="connsiteY4432"/>
                  </a:cxn>
                  <a:cxn ang="0">
                    <a:pos x="connsiteX4433" y="connsiteY4433"/>
                  </a:cxn>
                  <a:cxn ang="0">
                    <a:pos x="connsiteX4434" y="connsiteY4434"/>
                  </a:cxn>
                  <a:cxn ang="0">
                    <a:pos x="connsiteX4435" y="connsiteY4435"/>
                  </a:cxn>
                  <a:cxn ang="0">
                    <a:pos x="connsiteX4436" y="connsiteY4436"/>
                  </a:cxn>
                  <a:cxn ang="0">
                    <a:pos x="connsiteX4437" y="connsiteY4437"/>
                  </a:cxn>
                  <a:cxn ang="0">
                    <a:pos x="connsiteX4438" y="connsiteY4438"/>
                  </a:cxn>
                  <a:cxn ang="0">
                    <a:pos x="connsiteX4439" y="connsiteY4439"/>
                  </a:cxn>
                  <a:cxn ang="0">
                    <a:pos x="connsiteX4440" y="connsiteY4440"/>
                  </a:cxn>
                  <a:cxn ang="0">
                    <a:pos x="connsiteX4441" y="connsiteY4441"/>
                  </a:cxn>
                  <a:cxn ang="0">
                    <a:pos x="connsiteX4442" y="connsiteY4442"/>
                  </a:cxn>
                  <a:cxn ang="0">
                    <a:pos x="connsiteX4443" y="connsiteY4443"/>
                  </a:cxn>
                  <a:cxn ang="0">
                    <a:pos x="connsiteX4444" y="connsiteY4444"/>
                  </a:cxn>
                  <a:cxn ang="0">
                    <a:pos x="connsiteX4445" y="connsiteY4445"/>
                  </a:cxn>
                  <a:cxn ang="0">
                    <a:pos x="connsiteX4446" y="connsiteY4446"/>
                  </a:cxn>
                  <a:cxn ang="0">
                    <a:pos x="connsiteX4447" y="connsiteY4447"/>
                  </a:cxn>
                  <a:cxn ang="0">
                    <a:pos x="connsiteX4448" y="connsiteY4448"/>
                  </a:cxn>
                  <a:cxn ang="0">
                    <a:pos x="connsiteX4449" y="connsiteY4449"/>
                  </a:cxn>
                  <a:cxn ang="0">
                    <a:pos x="connsiteX4450" y="connsiteY4450"/>
                  </a:cxn>
                  <a:cxn ang="0">
                    <a:pos x="connsiteX4451" y="connsiteY4451"/>
                  </a:cxn>
                  <a:cxn ang="0">
                    <a:pos x="connsiteX4452" y="connsiteY4452"/>
                  </a:cxn>
                  <a:cxn ang="0">
                    <a:pos x="connsiteX4453" y="connsiteY4453"/>
                  </a:cxn>
                  <a:cxn ang="0">
                    <a:pos x="connsiteX4454" y="connsiteY4454"/>
                  </a:cxn>
                  <a:cxn ang="0">
                    <a:pos x="connsiteX4455" y="connsiteY4455"/>
                  </a:cxn>
                  <a:cxn ang="0">
                    <a:pos x="connsiteX4456" y="connsiteY4456"/>
                  </a:cxn>
                  <a:cxn ang="0">
                    <a:pos x="connsiteX4457" y="connsiteY4457"/>
                  </a:cxn>
                  <a:cxn ang="0">
                    <a:pos x="connsiteX4458" y="connsiteY4458"/>
                  </a:cxn>
                  <a:cxn ang="0">
                    <a:pos x="connsiteX4459" y="connsiteY4459"/>
                  </a:cxn>
                  <a:cxn ang="0">
                    <a:pos x="connsiteX4460" y="connsiteY4460"/>
                  </a:cxn>
                  <a:cxn ang="0">
                    <a:pos x="connsiteX4461" y="connsiteY4461"/>
                  </a:cxn>
                  <a:cxn ang="0">
                    <a:pos x="connsiteX4462" y="connsiteY4462"/>
                  </a:cxn>
                  <a:cxn ang="0">
                    <a:pos x="connsiteX4463" y="connsiteY4463"/>
                  </a:cxn>
                  <a:cxn ang="0">
                    <a:pos x="connsiteX4464" y="connsiteY4464"/>
                  </a:cxn>
                  <a:cxn ang="0">
                    <a:pos x="connsiteX4465" y="connsiteY4465"/>
                  </a:cxn>
                  <a:cxn ang="0">
                    <a:pos x="connsiteX4466" y="connsiteY4466"/>
                  </a:cxn>
                  <a:cxn ang="0">
                    <a:pos x="connsiteX4467" y="connsiteY4467"/>
                  </a:cxn>
                  <a:cxn ang="0">
                    <a:pos x="connsiteX4468" y="connsiteY4468"/>
                  </a:cxn>
                  <a:cxn ang="0">
                    <a:pos x="connsiteX4469" y="connsiteY4469"/>
                  </a:cxn>
                  <a:cxn ang="0">
                    <a:pos x="connsiteX4470" y="connsiteY4470"/>
                  </a:cxn>
                  <a:cxn ang="0">
                    <a:pos x="connsiteX4471" y="connsiteY4471"/>
                  </a:cxn>
                  <a:cxn ang="0">
                    <a:pos x="connsiteX4472" y="connsiteY4472"/>
                  </a:cxn>
                  <a:cxn ang="0">
                    <a:pos x="connsiteX4473" y="connsiteY4473"/>
                  </a:cxn>
                  <a:cxn ang="0">
                    <a:pos x="connsiteX4474" y="connsiteY4474"/>
                  </a:cxn>
                  <a:cxn ang="0">
                    <a:pos x="connsiteX4475" y="connsiteY4475"/>
                  </a:cxn>
                  <a:cxn ang="0">
                    <a:pos x="connsiteX4476" y="connsiteY4476"/>
                  </a:cxn>
                  <a:cxn ang="0">
                    <a:pos x="connsiteX4477" y="connsiteY4477"/>
                  </a:cxn>
                  <a:cxn ang="0">
                    <a:pos x="connsiteX4478" y="connsiteY4478"/>
                  </a:cxn>
                  <a:cxn ang="0">
                    <a:pos x="connsiteX4479" y="connsiteY4479"/>
                  </a:cxn>
                  <a:cxn ang="0">
                    <a:pos x="connsiteX4480" y="connsiteY4480"/>
                  </a:cxn>
                  <a:cxn ang="0">
                    <a:pos x="connsiteX4481" y="connsiteY4481"/>
                  </a:cxn>
                  <a:cxn ang="0">
                    <a:pos x="connsiteX4482" y="connsiteY4482"/>
                  </a:cxn>
                  <a:cxn ang="0">
                    <a:pos x="connsiteX4483" y="connsiteY4483"/>
                  </a:cxn>
                  <a:cxn ang="0">
                    <a:pos x="connsiteX4484" y="connsiteY4484"/>
                  </a:cxn>
                  <a:cxn ang="0">
                    <a:pos x="connsiteX4485" y="connsiteY4485"/>
                  </a:cxn>
                  <a:cxn ang="0">
                    <a:pos x="connsiteX4486" y="connsiteY4486"/>
                  </a:cxn>
                  <a:cxn ang="0">
                    <a:pos x="connsiteX4487" y="connsiteY4487"/>
                  </a:cxn>
                  <a:cxn ang="0">
                    <a:pos x="connsiteX4488" y="connsiteY4488"/>
                  </a:cxn>
                  <a:cxn ang="0">
                    <a:pos x="connsiteX4489" y="connsiteY4489"/>
                  </a:cxn>
                  <a:cxn ang="0">
                    <a:pos x="connsiteX4490" y="connsiteY4490"/>
                  </a:cxn>
                  <a:cxn ang="0">
                    <a:pos x="connsiteX4491" y="connsiteY4491"/>
                  </a:cxn>
                  <a:cxn ang="0">
                    <a:pos x="connsiteX4492" y="connsiteY4492"/>
                  </a:cxn>
                  <a:cxn ang="0">
                    <a:pos x="connsiteX4493" y="connsiteY4493"/>
                  </a:cxn>
                  <a:cxn ang="0">
                    <a:pos x="connsiteX4494" y="connsiteY4494"/>
                  </a:cxn>
                  <a:cxn ang="0">
                    <a:pos x="connsiteX4495" y="connsiteY4495"/>
                  </a:cxn>
                  <a:cxn ang="0">
                    <a:pos x="connsiteX4496" y="connsiteY4496"/>
                  </a:cxn>
                  <a:cxn ang="0">
                    <a:pos x="connsiteX4497" y="connsiteY4497"/>
                  </a:cxn>
                  <a:cxn ang="0">
                    <a:pos x="connsiteX4498" y="connsiteY4498"/>
                  </a:cxn>
                  <a:cxn ang="0">
                    <a:pos x="connsiteX4499" y="connsiteY4499"/>
                  </a:cxn>
                  <a:cxn ang="0">
                    <a:pos x="connsiteX4500" y="connsiteY4500"/>
                  </a:cxn>
                  <a:cxn ang="0">
                    <a:pos x="connsiteX4501" y="connsiteY4501"/>
                  </a:cxn>
                  <a:cxn ang="0">
                    <a:pos x="connsiteX4502" y="connsiteY4502"/>
                  </a:cxn>
                  <a:cxn ang="0">
                    <a:pos x="connsiteX4503" y="connsiteY4503"/>
                  </a:cxn>
                  <a:cxn ang="0">
                    <a:pos x="connsiteX4504" y="connsiteY4504"/>
                  </a:cxn>
                  <a:cxn ang="0">
                    <a:pos x="connsiteX4505" y="connsiteY4505"/>
                  </a:cxn>
                  <a:cxn ang="0">
                    <a:pos x="connsiteX4506" y="connsiteY4506"/>
                  </a:cxn>
                  <a:cxn ang="0">
                    <a:pos x="connsiteX4507" y="connsiteY4507"/>
                  </a:cxn>
                  <a:cxn ang="0">
                    <a:pos x="connsiteX4508" y="connsiteY4508"/>
                  </a:cxn>
                  <a:cxn ang="0">
                    <a:pos x="connsiteX4509" y="connsiteY4509"/>
                  </a:cxn>
                  <a:cxn ang="0">
                    <a:pos x="connsiteX4510" y="connsiteY4510"/>
                  </a:cxn>
                  <a:cxn ang="0">
                    <a:pos x="connsiteX4511" y="connsiteY4511"/>
                  </a:cxn>
                  <a:cxn ang="0">
                    <a:pos x="connsiteX4512" y="connsiteY4512"/>
                  </a:cxn>
                  <a:cxn ang="0">
                    <a:pos x="connsiteX4513" y="connsiteY4513"/>
                  </a:cxn>
                  <a:cxn ang="0">
                    <a:pos x="connsiteX4514" y="connsiteY4514"/>
                  </a:cxn>
                  <a:cxn ang="0">
                    <a:pos x="connsiteX4515" y="connsiteY4515"/>
                  </a:cxn>
                  <a:cxn ang="0">
                    <a:pos x="connsiteX4516" y="connsiteY4516"/>
                  </a:cxn>
                  <a:cxn ang="0">
                    <a:pos x="connsiteX4517" y="connsiteY4517"/>
                  </a:cxn>
                  <a:cxn ang="0">
                    <a:pos x="connsiteX4518" y="connsiteY4518"/>
                  </a:cxn>
                  <a:cxn ang="0">
                    <a:pos x="connsiteX4519" y="connsiteY4519"/>
                  </a:cxn>
                  <a:cxn ang="0">
                    <a:pos x="connsiteX4520" y="connsiteY4520"/>
                  </a:cxn>
                  <a:cxn ang="0">
                    <a:pos x="connsiteX4521" y="connsiteY4521"/>
                  </a:cxn>
                  <a:cxn ang="0">
                    <a:pos x="connsiteX4522" y="connsiteY4522"/>
                  </a:cxn>
                  <a:cxn ang="0">
                    <a:pos x="connsiteX4523" y="connsiteY4523"/>
                  </a:cxn>
                  <a:cxn ang="0">
                    <a:pos x="connsiteX4524" y="connsiteY4524"/>
                  </a:cxn>
                  <a:cxn ang="0">
                    <a:pos x="connsiteX4525" y="connsiteY4525"/>
                  </a:cxn>
                  <a:cxn ang="0">
                    <a:pos x="connsiteX4526" y="connsiteY4526"/>
                  </a:cxn>
                  <a:cxn ang="0">
                    <a:pos x="connsiteX4527" y="connsiteY4527"/>
                  </a:cxn>
                  <a:cxn ang="0">
                    <a:pos x="connsiteX4528" y="connsiteY4528"/>
                  </a:cxn>
                  <a:cxn ang="0">
                    <a:pos x="connsiteX4529" y="connsiteY4529"/>
                  </a:cxn>
                  <a:cxn ang="0">
                    <a:pos x="connsiteX4530" y="connsiteY4530"/>
                  </a:cxn>
                  <a:cxn ang="0">
                    <a:pos x="connsiteX4531" y="connsiteY4531"/>
                  </a:cxn>
                  <a:cxn ang="0">
                    <a:pos x="connsiteX4532" y="connsiteY4532"/>
                  </a:cxn>
                  <a:cxn ang="0">
                    <a:pos x="connsiteX4533" y="connsiteY4533"/>
                  </a:cxn>
                  <a:cxn ang="0">
                    <a:pos x="connsiteX4534" y="connsiteY4534"/>
                  </a:cxn>
                  <a:cxn ang="0">
                    <a:pos x="connsiteX4535" y="connsiteY4535"/>
                  </a:cxn>
                  <a:cxn ang="0">
                    <a:pos x="connsiteX4536" y="connsiteY4536"/>
                  </a:cxn>
                  <a:cxn ang="0">
                    <a:pos x="connsiteX4537" y="connsiteY4537"/>
                  </a:cxn>
                  <a:cxn ang="0">
                    <a:pos x="connsiteX4538" y="connsiteY4538"/>
                  </a:cxn>
                  <a:cxn ang="0">
                    <a:pos x="connsiteX4539" y="connsiteY4539"/>
                  </a:cxn>
                  <a:cxn ang="0">
                    <a:pos x="connsiteX4540" y="connsiteY4540"/>
                  </a:cxn>
                  <a:cxn ang="0">
                    <a:pos x="connsiteX4541" y="connsiteY4541"/>
                  </a:cxn>
                  <a:cxn ang="0">
                    <a:pos x="connsiteX4542" y="connsiteY4542"/>
                  </a:cxn>
                  <a:cxn ang="0">
                    <a:pos x="connsiteX4543" y="connsiteY4543"/>
                  </a:cxn>
                  <a:cxn ang="0">
                    <a:pos x="connsiteX4544" y="connsiteY4544"/>
                  </a:cxn>
                  <a:cxn ang="0">
                    <a:pos x="connsiteX4545" y="connsiteY4545"/>
                  </a:cxn>
                  <a:cxn ang="0">
                    <a:pos x="connsiteX4546" y="connsiteY4546"/>
                  </a:cxn>
                  <a:cxn ang="0">
                    <a:pos x="connsiteX4547" y="connsiteY4547"/>
                  </a:cxn>
                  <a:cxn ang="0">
                    <a:pos x="connsiteX4548" y="connsiteY4548"/>
                  </a:cxn>
                  <a:cxn ang="0">
                    <a:pos x="connsiteX4549" y="connsiteY4549"/>
                  </a:cxn>
                  <a:cxn ang="0">
                    <a:pos x="connsiteX4550" y="connsiteY4550"/>
                  </a:cxn>
                  <a:cxn ang="0">
                    <a:pos x="connsiteX4551" y="connsiteY4551"/>
                  </a:cxn>
                  <a:cxn ang="0">
                    <a:pos x="connsiteX4552" y="connsiteY4552"/>
                  </a:cxn>
                  <a:cxn ang="0">
                    <a:pos x="connsiteX4553" y="connsiteY4553"/>
                  </a:cxn>
                  <a:cxn ang="0">
                    <a:pos x="connsiteX4554" y="connsiteY4554"/>
                  </a:cxn>
                  <a:cxn ang="0">
                    <a:pos x="connsiteX4555" y="connsiteY4555"/>
                  </a:cxn>
                  <a:cxn ang="0">
                    <a:pos x="connsiteX4556" y="connsiteY4556"/>
                  </a:cxn>
                  <a:cxn ang="0">
                    <a:pos x="connsiteX4557" y="connsiteY4557"/>
                  </a:cxn>
                  <a:cxn ang="0">
                    <a:pos x="connsiteX4558" y="connsiteY4558"/>
                  </a:cxn>
                  <a:cxn ang="0">
                    <a:pos x="connsiteX4559" y="connsiteY4559"/>
                  </a:cxn>
                  <a:cxn ang="0">
                    <a:pos x="connsiteX4560" y="connsiteY4560"/>
                  </a:cxn>
                  <a:cxn ang="0">
                    <a:pos x="connsiteX4561" y="connsiteY4561"/>
                  </a:cxn>
                  <a:cxn ang="0">
                    <a:pos x="connsiteX4562" y="connsiteY4562"/>
                  </a:cxn>
                  <a:cxn ang="0">
                    <a:pos x="connsiteX4563" y="connsiteY4563"/>
                  </a:cxn>
                  <a:cxn ang="0">
                    <a:pos x="connsiteX4564" y="connsiteY4564"/>
                  </a:cxn>
                  <a:cxn ang="0">
                    <a:pos x="connsiteX4565" y="connsiteY4565"/>
                  </a:cxn>
                  <a:cxn ang="0">
                    <a:pos x="connsiteX4566" y="connsiteY4566"/>
                  </a:cxn>
                  <a:cxn ang="0">
                    <a:pos x="connsiteX4567" y="connsiteY4567"/>
                  </a:cxn>
                  <a:cxn ang="0">
                    <a:pos x="connsiteX4568" y="connsiteY4568"/>
                  </a:cxn>
                  <a:cxn ang="0">
                    <a:pos x="connsiteX4569" y="connsiteY4569"/>
                  </a:cxn>
                  <a:cxn ang="0">
                    <a:pos x="connsiteX4570" y="connsiteY4570"/>
                  </a:cxn>
                  <a:cxn ang="0">
                    <a:pos x="connsiteX4571" y="connsiteY4571"/>
                  </a:cxn>
                  <a:cxn ang="0">
                    <a:pos x="connsiteX4572" y="connsiteY4572"/>
                  </a:cxn>
                  <a:cxn ang="0">
                    <a:pos x="connsiteX4573" y="connsiteY4573"/>
                  </a:cxn>
                  <a:cxn ang="0">
                    <a:pos x="connsiteX4574" y="connsiteY4574"/>
                  </a:cxn>
                  <a:cxn ang="0">
                    <a:pos x="connsiteX4575" y="connsiteY4575"/>
                  </a:cxn>
                  <a:cxn ang="0">
                    <a:pos x="connsiteX4576" y="connsiteY4576"/>
                  </a:cxn>
                  <a:cxn ang="0">
                    <a:pos x="connsiteX4577" y="connsiteY4577"/>
                  </a:cxn>
                  <a:cxn ang="0">
                    <a:pos x="connsiteX4578" y="connsiteY4578"/>
                  </a:cxn>
                  <a:cxn ang="0">
                    <a:pos x="connsiteX4579" y="connsiteY4579"/>
                  </a:cxn>
                  <a:cxn ang="0">
                    <a:pos x="connsiteX4580" y="connsiteY4580"/>
                  </a:cxn>
                  <a:cxn ang="0">
                    <a:pos x="connsiteX4581" y="connsiteY4581"/>
                  </a:cxn>
                  <a:cxn ang="0">
                    <a:pos x="connsiteX4582" y="connsiteY4582"/>
                  </a:cxn>
                  <a:cxn ang="0">
                    <a:pos x="connsiteX4583" y="connsiteY4583"/>
                  </a:cxn>
                  <a:cxn ang="0">
                    <a:pos x="connsiteX4584" y="connsiteY4584"/>
                  </a:cxn>
                  <a:cxn ang="0">
                    <a:pos x="connsiteX4585" y="connsiteY4585"/>
                  </a:cxn>
                  <a:cxn ang="0">
                    <a:pos x="connsiteX4586" y="connsiteY4586"/>
                  </a:cxn>
                  <a:cxn ang="0">
                    <a:pos x="connsiteX4587" y="connsiteY4587"/>
                  </a:cxn>
                  <a:cxn ang="0">
                    <a:pos x="connsiteX4588" y="connsiteY4588"/>
                  </a:cxn>
                  <a:cxn ang="0">
                    <a:pos x="connsiteX4589" y="connsiteY4589"/>
                  </a:cxn>
                  <a:cxn ang="0">
                    <a:pos x="connsiteX4590" y="connsiteY4590"/>
                  </a:cxn>
                  <a:cxn ang="0">
                    <a:pos x="connsiteX4591" y="connsiteY4591"/>
                  </a:cxn>
                  <a:cxn ang="0">
                    <a:pos x="connsiteX4592" y="connsiteY4592"/>
                  </a:cxn>
                  <a:cxn ang="0">
                    <a:pos x="connsiteX4593" y="connsiteY4593"/>
                  </a:cxn>
                  <a:cxn ang="0">
                    <a:pos x="connsiteX4594" y="connsiteY4594"/>
                  </a:cxn>
                  <a:cxn ang="0">
                    <a:pos x="connsiteX4595" y="connsiteY4595"/>
                  </a:cxn>
                  <a:cxn ang="0">
                    <a:pos x="connsiteX4596" y="connsiteY4596"/>
                  </a:cxn>
                  <a:cxn ang="0">
                    <a:pos x="connsiteX4597" y="connsiteY4597"/>
                  </a:cxn>
                  <a:cxn ang="0">
                    <a:pos x="connsiteX4598" y="connsiteY4598"/>
                  </a:cxn>
                  <a:cxn ang="0">
                    <a:pos x="connsiteX4599" y="connsiteY4599"/>
                  </a:cxn>
                  <a:cxn ang="0">
                    <a:pos x="connsiteX4600" y="connsiteY4600"/>
                  </a:cxn>
                  <a:cxn ang="0">
                    <a:pos x="connsiteX4601" y="connsiteY4601"/>
                  </a:cxn>
                  <a:cxn ang="0">
                    <a:pos x="connsiteX4602" y="connsiteY4602"/>
                  </a:cxn>
                  <a:cxn ang="0">
                    <a:pos x="connsiteX4603" y="connsiteY4603"/>
                  </a:cxn>
                  <a:cxn ang="0">
                    <a:pos x="connsiteX4604" y="connsiteY4604"/>
                  </a:cxn>
                  <a:cxn ang="0">
                    <a:pos x="connsiteX4605" y="connsiteY4605"/>
                  </a:cxn>
                  <a:cxn ang="0">
                    <a:pos x="connsiteX4606" y="connsiteY4606"/>
                  </a:cxn>
                  <a:cxn ang="0">
                    <a:pos x="connsiteX4607" y="connsiteY4607"/>
                  </a:cxn>
                  <a:cxn ang="0">
                    <a:pos x="connsiteX4608" y="connsiteY4608"/>
                  </a:cxn>
                  <a:cxn ang="0">
                    <a:pos x="connsiteX4609" y="connsiteY4609"/>
                  </a:cxn>
                  <a:cxn ang="0">
                    <a:pos x="connsiteX4610" y="connsiteY4610"/>
                  </a:cxn>
                  <a:cxn ang="0">
                    <a:pos x="connsiteX4611" y="connsiteY4611"/>
                  </a:cxn>
                  <a:cxn ang="0">
                    <a:pos x="connsiteX4612" y="connsiteY4612"/>
                  </a:cxn>
                  <a:cxn ang="0">
                    <a:pos x="connsiteX4613" y="connsiteY4613"/>
                  </a:cxn>
                  <a:cxn ang="0">
                    <a:pos x="connsiteX4614" y="connsiteY4614"/>
                  </a:cxn>
                  <a:cxn ang="0">
                    <a:pos x="connsiteX4615" y="connsiteY4615"/>
                  </a:cxn>
                  <a:cxn ang="0">
                    <a:pos x="connsiteX4616" y="connsiteY4616"/>
                  </a:cxn>
                  <a:cxn ang="0">
                    <a:pos x="connsiteX4617" y="connsiteY4617"/>
                  </a:cxn>
                  <a:cxn ang="0">
                    <a:pos x="connsiteX4618" y="connsiteY4618"/>
                  </a:cxn>
                  <a:cxn ang="0">
                    <a:pos x="connsiteX4619" y="connsiteY4619"/>
                  </a:cxn>
                  <a:cxn ang="0">
                    <a:pos x="connsiteX4620" y="connsiteY4620"/>
                  </a:cxn>
                  <a:cxn ang="0">
                    <a:pos x="connsiteX4621" y="connsiteY4621"/>
                  </a:cxn>
                  <a:cxn ang="0">
                    <a:pos x="connsiteX4622" y="connsiteY4622"/>
                  </a:cxn>
                  <a:cxn ang="0">
                    <a:pos x="connsiteX4623" y="connsiteY4623"/>
                  </a:cxn>
                  <a:cxn ang="0">
                    <a:pos x="connsiteX4624" y="connsiteY4624"/>
                  </a:cxn>
                  <a:cxn ang="0">
                    <a:pos x="connsiteX4625" y="connsiteY4625"/>
                  </a:cxn>
                  <a:cxn ang="0">
                    <a:pos x="connsiteX4626" y="connsiteY4626"/>
                  </a:cxn>
                  <a:cxn ang="0">
                    <a:pos x="connsiteX4627" y="connsiteY4627"/>
                  </a:cxn>
                  <a:cxn ang="0">
                    <a:pos x="connsiteX4628" y="connsiteY4628"/>
                  </a:cxn>
                  <a:cxn ang="0">
                    <a:pos x="connsiteX4629" y="connsiteY4629"/>
                  </a:cxn>
                  <a:cxn ang="0">
                    <a:pos x="connsiteX4630" y="connsiteY4630"/>
                  </a:cxn>
                  <a:cxn ang="0">
                    <a:pos x="connsiteX4631" y="connsiteY4631"/>
                  </a:cxn>
                  <a:cxn ang="0">
                    <a:pos x="connsiteX4632" y="connsiteY4632"/>
                  </a:cxn>
                  <a:cxn ang="0">
                    <a:pos x="connsiteX4633" y="connsiteY4633"/>
                  </a:cxn>
                  <a:cxn ang="0">
                    <a:pos x="connsiteX4634" y="connsiteY4634"/>
                  </a:cxn>
                  <a:cxn ang="0">
                    <a:pos x="connsiteX4635" y="connsiteY4635"/>
                  </a:cxn>
                  <a:cxn ang="0">
                    <a:pos x="connsiteX4636" y="connsiteY4636"/>
                  </a:cxn>
                  <a:cxn ang="0">
                    <a:pos x="connsiteX4637" y="connsiteY4637"/>
                  </a:cxn>
                  <a:cxn ang="0">
                    <a:pos x="connsiteX4638" y="connsiteY4638"/>
                  </a:cxn>
                  <a:cxn ang="0">
                    <a:pos x="connsiteX4639" y="connsiteY4639"/>
                  </a:cxn>
                  <a:cxn ang="0">
                    <a:pos x="connsiteX4640" y="connsiteY4640"/>
                  </a:cxn>
                  <a:cxn ang="0">
                    <a:pos x="connsiteX4641" y="connsiteY4641"/>
                  </a:cxn>
                  <a:cxn ang="0">
                    <a:pos x="connsiteX4642" y="connsiteY4642"/>
                  </a:cxn>
                  <a:cxn ang="0">
                    <a:pos x="connsiteX4643" y="connsiteY4643"/>
                  </a:cxn>
                  <a:cxn ang="0">
                    <a:pos x="connsiteX4644" y="connsiteY4644"/>
                  </a:cxn>
                  <a:cxn ang="0">
                    <a:pos x="connsiteX4645" y="connsiteY4645"/>
                  </a:cxn>
                  <a:cxn ang="0">
                    <a:pos x="connsiteX4646" y="connsiteY4646"/>
                  </a:cxn>
                  <a:cxn ang="0">
                    <a:pos x="connsiteX4647" y="connsiteY4647"/>
                  </a:cxn>
                  <a:cxn ang="0">
                    <a:pos x="connsiteX4648" y="connsiteY4648"/>
                  </a:cxn>
                  <a:cxn ang="0">
                    <a:pos x="connsiteX4649" y="connsiteY4649"/>
                  </a:cxn>
                  <a:cxn ang="0">
                    <a:pos x="connsiteX4650" y="connsiteY4650"/>
                  </a:cxn>
                  <a:cxn ang="0">
                    <a:pos x="connsiteX4651" y="connsiteY4651"/>
                  </a:cxn>
                  <a:cxn ang="0">
                    <a:pos x="connsiteX4652" y="connsiteY4652"/>
                  </a:cxn>
                  <a:cxn ang="0">
                    <a:pos x="connsiteX4653" y="connsiteY4653"/>
                  </a:cxn>
                  <a:cxn ang="0">
                    <a:pos x="connsiteX4654" y="connsiteY4654"/>
                  </a:cxn>
                  <a:cxn ang="0">
                    <a:pos x="connsiteX4655" y="connsiteY4655"/>
                  </a:cxn>
                  <a:cxn ang="0">
                    <a:pos x="connsiteX4656" y="connsiteY4656"/>
                  </a:cxn>
                  <a:cxn ang="0">
                    <a:pos x="connsiteX4657" y="connsiteY4657"/>
                  </a:cxn>
                  <a:cxn ang="0">
                    <a:pos x="connsiteX4658" y="connsiteY4658"/>
                  </a:cxn>
                  <a:cxn ang="0">
                    <a:pos x="connsiteX4659" y="connsiteY4659"/>
                  </a:cxn>
                  <a:cxn ang="0">
                    <a:pos x="connsiteX4660" y="connsiteY4660"/>
                  </a:cxn>
                  <a:cxn ang="0">
                    <a:pos x="connsiteX4661" y="connsiteY4661"/>
                  </a:cxn>
                  <a:cxn ang="0">
                    <a:pos x="connsiteX4662" y="connsiteY4662"/>
                  </a:cxn>
                  <a:cxn ang="0">
                    <a:pos x="connsiteX4663" y="connsiteY4663"/>
                  </a:cxn>
                  <a:cxn ang="0">
                    <a:pos x="connsiteX4664" y="connsiteY4664"/>
                  </a:cxn>
                  <a:cxn ang="0">
                    <a:pos x="connsiteX4665" y="connsiteY4665"/>
                  </a:cxn>
                  <a:cxn ang="0">
                    <a:pos x="connsiteX4666" y="connsiteY4666"/>
                  </a:cxn>
                  <a:cxn ang="0">
                    <a:pos x="connsiteX4667" y="connsiteY4667"/>
                  </a:cxn>
                  <a:cxn ang="0">
                    <a:pos x="connsiteX4668" y="connsiteY4668"/>
                  </a:cxn>
                  <a:cxn ang="0">
                    <a:pos x="connsiteX4669" y="connsiteY4669"/>
                  </a:cxn>
                  <a:cxn ang="0">
                    <a:pos x="connsiteX4670" y="connsiteY4670"/>
                  </a:cxn>
                  <a:cxn ang="0">
                    <a:pos x="connsiteX4671" y="connsiteY4671"/>
                  </a:cxn>
                  <a:cxn ang="0">
                    <a:pos x="connsiteX4672" y="connsiteY4672"/>
                  </a:cxn>
                  <a:cxn ang="0">
                    <a:pos x="connsiteX4673" y="connsiteY4673"/>
                  </a:cxn>
                  <a:cxn ang="0">
                    <a:pos x="connsiteX4674" y="connsiteY4674"/>
                  </a:cxn>
                  <a:cxn ang="0">
                    <a:pos x="connsiteX4675" y="connsiteY4675"/>
                  </a:cxn>
                  <a:cxn ang="0">
                    <a:pos x="connsiteX4676" y="connsiteY4676"/>
                  </a:cxn>
                  <a:cxn ang="0">
                    <a:pos x="connsiteX4677" y="connsiteY4677"/>
                  </a:cxn>
                  <a:cxn ang="0">
                    <a:pos x="connsiteX4678" y="connsiteY4678"/>
                  </a:cxn>
                  <a:cxn ang="0">
                    <a:pos x="connsiteX4679" y="connsiteY4679"/>
                  </a:cxn>
                  <a:cxn ang="0">
                    <a:pos x="connsiteX4680" y="connsiteY4680"/>
                  </a:cxn>
                  <a:cxn ang="0">
                    <a:pos x="connsiteX4681" y="connsiteY4681"/>
                  </a:cxn>
                  <a:cxn ang="0">
                    <a:pos x="connsiteX4682" y="connsiteY4682"/>
                  </a:cxn>
                  <a:cxn ang="0">
                    <a:pos x="connsiteX4683" y="connsiteY4683"/>
                  </a:cxn>
                  <a:cxn ang="0">
                    <a:pos x="connsiteX4684" y="connsiteY4684"/>
                  </a:cxn>
                  <a:cxn ang="0">
                    <a:pos x="connsiteX4685" y="connsiteY4685"/>
                  </a:cxn>
                  <a:cxn ang="0">
                    <a:pos x="connsiteX4686" y="connsiteY4686"/>
                  </a:cxn>
                  <a:cxn ang="0">
                    <a:pos x="connsiteX4687" y="connsiteY4687"/>
                  </a:cxn>
                  <a:cxn ang="0">
                    <a:pos x="connsiteX4688" y="connsiteY4688"/>
                  </a:cxn>
                  <a:cxn ang="0">
                    <a:pos x="connsiteX4689" y="connsiteY4689"/>
                  </a:cxn>
                  <a:cxn ang="0">
                    <a:pos x="connsiteX4690" y="connsiteY4690"/>
                  </a:cxn>
                  <a:cxn ang="0">
                    <a:pos x="connsiteX4691" y="connsiteY4691"/>
                  </a:cxn>
                  <a:cxn ang="0">
                    <a:pos x="connsiteX4692" y="connsiteY4692"/>
                  </a:cxn>
                  <a:cxn ang="0">
                    <a:pos x="connsiteX4693" y="connsiteY4693"/>
                  </a:cxn>
                  <a:cxn ang="0">
                    <a:pos x="connsiteX4694" y="connsiteY4694"/>
                  </a:cxn>
                  <a:cxn ang="0">
                    <a:pos x="connsiteX4695" y="connsiteY4695"/>
                  </a:cxn>
                  <a:cxn ang="0">
                    <a:pos x="connsiteX4696" y="connsiteY4696"/>
                  </a:cxn>
                  <a:cxn ang="0">
                    <a:pos x="connsiteX4697" y="connsiteY4697"/>
                  </a:cxn>
                  <a:cxn ang="0">
                    <a:pos x="connsiteX4698" y="connsiteY4698"/>
                  </a:cxn>
                  <a:cxn ang="0">
                    <a:pos x="connsiteX4699" y="connsiteY4699"/>
                  </a:cxn>
                  <a:cxn ang="0">
                    <a:pos x="connsiteX4700" y="connsiteY4700"/>
                  </a:cxn>
                  <a:cxn ang="0">
                    <a:pos x="connsiteX4701" y="connsiteY4701"/>
                  </a:cxn>
                  <a:cxn ang="0">
                    <a:pos x="connsiteX4702" y="connsiteY4702"/>
                  </a:cxn>
                  <a:cxn ang="0">
                    <a:pos x="connsiteX4703" y="connsiteY4703"/>
                  </a:cxn>
                  <a:cxn ang="0">
                    <a:pos x="connsiteX4704" y="connsiteY4704"/>
                  </a:cxn>
                  <a:cxn ang="0">
                    <a:pos x="connsiteX4705" y="connsiteY4705"/>
                  </a:cxn>
                  <a:cxn ang="0">
                    <a:pos x="connsiteX4706" y="connsiteY4706"/>
                  </a:cxn>
                  <a:cxn ang="0">
                    <a:pos x="connsiteX4707" y="connsiteY4707"/>
                  </a:cxn>
                  <a:cxn ang="0">
                    <a:pos x="connsiteX4708" y="connsiteY4708"/>
                  </a:cxn>
                  <a:cxn ang="0">
                    <a:pos x="connsiteX4709" y="connsiteY4709"/>
                  </a:cxn>
                  <a:cxn ang="0">
                    <a:pos x="connsiteX4710" y="connsiteY4710"/>
                  </a:cxn>
                  <a:cxn ang="0">
                    <a:pos x="connsiteX4711" y="connsiteY4711"/>
                  </a:cxn>
                  <a:cxn ang="0">
                    <a:pos x="connsiteX4712" y="connsiteY4712"/>
                  </a:cxn>
                  <a:cxn ang="0">
                    <a:pos x="connsiteX4713" y="connsiteY4713"/>
                  </a:cxn>
                  <a:cxn ang="0">
                    <a:pos x="connsiteX4714" y="connsiteY4714"/>
                  </a:cxn>
                  <a:cxn ang="0">
                    <a:pos x="connsiteX4715" y="connsiteY4715"/>
                  </a:cxn>
                  <a:cxn ang="0">
                    <a:pos x="connsiteX4716" y="connsiteY4716"/>
                  </a:cxn>
                  <a:cxn ang="0">
                    <a:pos x="connsiteX4717" y="connsiteY4717"/>
                  </a:cxn>
                  <a:cxn ang="0">
                    <a:pos x="connsiteX4718" y="connsiteY4718"/>
                  </a:cxn>
                  <a:cxn ang="0">
                    <a:pos x="connsiteX4719" y="connsiteY4719"/>
                  </a:cxn>
                  <a:cxn ang="0">
                    <a:pos x="connsiteX4720" y="connsiteY4720"/>
                  </a:cxn>
                  <a:cxn ang="0">
                    <a:pos x="connsiteX4721" y="connsiteY4721"/>
                  </a:cxn>
                  <a:cxn ang="0">
                    <a:pos x="connsiteX4722" y="connsiteY4722"/>
                  </a:cxn>
                  <a:cxn ang="0">
                    <a:pos x="connsiteX4723" y="connsiteY4723"/>
                  </a:cxn>
                  <a:cxn ang="0">
                    <a:pos x="connsiteX4724" y="connsiteY4724"/>
                  </a:cxn>
                  <a:cxn ang="0">
                    <a:pos x="connsiteX4725" y="connsiteY4725"/>
                  </a:cxn>
                  <a:cxn ang="0">
                    <a:pos x="connsiteX4726" y="connsiteY4726"/>
                  </a:cxn>
                  <a:cxn ang="0">
                    <a:pos x="connsiteX4727" y="connsiteY4727"/>
                  </a:cxn>
                  <a:cxn ang="0">
                    <a:pos x="connsiteX4728" y="connsiteY4728"/>
                  </a:cxn>
                  <a:cxn ang="0">
                    <a:pos x="connsiteX4729" y="connsiteY4729"/>
                  </a:cxn>
                  <a:cxn ang="0">
                    <a:pos x="connsiteX4730" y="connsiteY4730"/>
                  </a:cxn>
                  <a:cxn ang="0">
                    <a:pos x="connsiteX4731" y="connsiteY4731"/>
                  </a:cxn>
                  <a:cxn ang="0">
                    <a:pos x="connsiteX4732" y="connsiteY4732"/>
                  </a:cxn>
                  <a:cxn ang="0">
                    <a:pos x="connsiteX4733" y="connsiteY4733"/>
                  </a:cxn>
                  <a:cxn ang="0">
                    <a:pos x="connsiteX4734" y="connsiteY4734"/>
                  </a:cxn>
                  <a:cxn ang="0">
                    <a:pos x="connsiteX4735" y="connsiteY4735"/>
                  </a:cxn>
                  <a:cxn ang="0">
                    <a:pos x="connsiteX4736" y="connsiteY4736"/>
                  </a:cxn>
                  <a:cxn ang="0">
                    <a:pos x="connsiteX4737" y="connsiteY4737"/>
                  </a:cxn>
                  <a:cxn ang="0">
                    <a:pos x="connsiteX4738" y="connsiteY4738"/>
                  </a:cxn>
                  <a:cxn ang="0">
                    <a:pos x="connsiteX4739" y="connsiteY4739"/>
                  </a:cxn>
                  <a:cxn ang="0">
                    <a:pos x="connsiteX4740" y="connsiteY4740"/>
                  </a:cxn>
                  <a:cxn ang="0">
                    <a:pos x="connsiteX4741" y="connsiteY4741"/>
                  </a:cxn>
                  <a:cxn ang="0">
                    <a:pos x="connsiteX4742" y="connsiteY4742"/>
                  </a:cxn>
                  <a:cxn ang="0">
                    <a:pos x="connsiteX4743" y="connsiteY4743"/>
                  </a:cxn>
                  <a:cxn ang="0">
                    <a:pos x="connsiteX4744" y="connsiteY4744"/>
                  </a:cxn>
                  <a:cxn ang="0">
                    <a:pos x="connsiteX4745" y="connsiteY4745"/>
                  </a:cxn>
                  <a:cxn ang="0">
                    <a:pos x="connsiteX4746" y="connsiteY4746"/>
                  </a:cxn>
                  <a:cxn ang="0">
                    <a:pos x="connsiteX4747" y="connsiteY4747"/>
                  </a:cxn>
                  <a:cxn ang="0">
                    <a:pos x="connsiteX4748" y="connsiteY4748"/>
                  </a:cxn>
                  <a:cxn ang="0">
                    <a:pos x="connsiteX4749" y="connsiteY4749"/>
                  </a:cxn>
                  <a:cxn ang="0">
                    <a:pos x="connsiteX4750" y="connsiteY4750"/>
                  </a:cxn>
                  <a:cxn ang="0">
                    <a:pos x="connsiteX4751" y="connsiteY4751"/>
                  </a:cxn>
                  <a:cxn ang="0">
                    <a:pos x="connsiteX4752" y="connsiteY4752"/>
                  </a:cxn>
                  <a:cxn ang="0">
                    <a:pos x="connsiteX4753" y="connsiteY4753"/>
                  </a:cxn>
                  <a:cxn ang="0">
                    <a:pos x="connsiteX4754" y="connsiteY4754"/>
                  </a:cxn>
                  <a:cxn ang="0">
                    <a:pos x="connsiteX4755" y="connsiteY4755"/>
                  </a:cxn>
                  <a:cxn ang="0">
                    <a:pos x="connsiteX4756" y="connsiteY4756"/>
                  </a:cxn>
                  <a:cxn ang="0">
                    <a:pos x="connsiteX4757" y="connsiteY4757"/>
                  </a:cxn>
                  <a:cxn ang="0">
                    <a:pos x="connsiteX4758" y="connsiteY4758"/>
                  </a:cxn>
                  <a:cxn ang="0">
                    <a:pos x="connsiteX4759" y="connsiteY4759"/>
                  </a:cxn>
                  <a:cxn ang="0">
                    <a:pos x="connsiteX4760" y="connsiteY4760"/>
                  </a:cxn>
                  <a:cxn ang="0">
                    <a:pos x="connsiteX4761" y="connsiteY4761"/>
                  </a:cxn>
                  <a:cxn ang="0">
                    <a:pos x="connsiteX4762" y="connsiteY4762"/>
                  </a:cxn>
                  <a:cxn ang="0">
                    <a:pos x="connsiteX4763" y="connsiteY4763"/>
                  </a:cxn>
                  <a:cxn ang="0">
                    <a:pos x="connsiteX4764" y="connsiteY4764"/>
                  </a:cxn>
                  <a:cxn ang="0">
                    <a:pos x="connsiteX4765" y="connsiteY4765"/>
                  </a:cxn>
                  <a:cxn ang="0">
                    <a:pos x="connsiteX4766" y="connsiteY4766"/>
                  </a:cxn>
                  <a:cxn ang="0">
                    <a:pos x="connsiteX4767" y="connsiteY4767"/>
                  </a:cxn>
                  <a:cxn ang="0">
                    <a:pos x="connsiteX4768" y="connsiteY4768"/>
                  </a:cxn>
                  <a:cxn ang="0">
                    <a:pos x="connsiteX4769" y="connsiteY4769"/>
                  </a:cxn>
                  <a:cxn ang="0">
                    <a:pos x="connsiteX4770" y="connsiteY4770"/>
                  </a:cxn>
                  <a:cxn ang="0">
                    <a:pos x="connsiteX4771" y="connsiteY4771"/>
                  </a:cxn>
                  <a:cxn ang="0">
                    <a:pos x="connsiteX4772" y="connsiteY4772"/>
                  </a:cxn>
                  <a:cxn ang="0">
                    <a:pos x="connsiteX4773" y="connsiteY4773"/>
                  </a:cxn>
                  <a:cxn ang="0">
                    <a:pos x="connsiteX4774" y="connsiteY4774"/>
                  </a:cxn>
                  <a:cxn ang="0">
                    <a:pos x="connsiteX4775" y="connsiteY4775"/>
                  </a:cxn>
                  <a:cxn ang="0">
                    <a:pos x="connsiteX4776" y="connsiteY4776"/>
                  </a:cxn>
                  <a:cxn ang="0">
                    <a:pos x="connsiteX4777" y="connsiteY4777"/>
                  </a:cxn>
                  <a:cxn ang="0">
                    <a:pos x="connsiteX4778" y="connsiteY4778"/>
                  </a:cxn>
                  <a:cxn ang="0">
                    <a:pos x="connsiteX4779" y="connsiteY4779"/>
                  </a:cxn>
                  <a:cxn ang="0">
                    <a:pos x="connsiteX4780" y="connsiteY4780"/>
                  </a:cxn>
                  <a:cxn ang="0">
                    <a:pos x="connsiteX4781" y="connsiteY4781"/>
                  </a:cxn>
                  <a:cxn ang="0">
                    <a:pos x="connsiteX4782" y="connsiteY4782"/>
                  </a:cxn>
                  <a:cxn ang="0">
                    <a:pos x="connsiteX4783" y="connsiteY4783"/>
                  </a:cxn>
                  <a:cxn ang="0">
                    <a:pos x="connsiteX4784" y="connsiteY4784"/>
                  </a:cxn>
                  <a:cxn ang="0">
                    <a:pos x="connsiteX4785" y="connsiteY4785"/>
                  </a:cxn>
                  <a:cxn ang="0">
                    <a:pos x="connsiteX4786" y="connsiteY4786"/>
                  </a:cxn>
                  <a:cxn ang="0">
                    <a:pos x="connsiteX4787" y="connsiteY4787"/>
                  </a:cxn>
                  <a:cxn ang="0">
                    <a:pos x="connsiteX4788" y="connsiteY4788"/>
                  </a:cxn>
                  <a:cxn ang="0">
                    <a:pos x="connsiteX4789" y="connsiteY4789"/>
                  </a:cxn>
                  <a:cxn ang="0">
                    <a:pos x="connsiteX4790" y="connsiteY4790"/>
                  </a:cxn>
                  <a:cxn ang="0">
                    <a:pos x="connsiteX4791" y="connsiteY4791"/>
                  </a:cxn>
                  <a:cxn ang="0">
                    <a:pos x="connsiteX4792" y="connsiteY4792"/>
                  </a:cxn>
                  <a:cxn ang="0">
                    <a:pos x="connsiteX4793" y="connsiteY4793"/>
                  </a:cxn>
                  <a:cxn ang="0">
                    <a:pos x="connsiteX4794" y="connsiteY4794"/>
                  </a:cxn>
                  <a:cxn ang="0">
                    <a:pos x="connsiteX4795" y="connsiteY4795"/>
                  </a:cxn>
                  <a:cxn ang="0">
                    <a:pos x="connsiteX4796" y="connsiteY4796"/>
                  </a:cxn>
                  <a:cxn ang="0">
                    <a:pos x="connsiteX4797" y="connsiteY4797"/>
                  </a:cxn>
                  <a:cxn ang="0">
                    <a:pos x="connsiteX4798" y="connsiteY4798"/>
                  </a:cxn>
                  <a:cxn ang="0">
                    <a:pos x="connsiteX4799" y="connsiteY4799"/>
                  </a:cxn>
                  <a:cxn ang="0">
                    <a:pos x="connsiteX4800" y="connsiteY4800"/>
                  </a:cxn>
                  <a:cxn ang="0">
                    <a:pos x="connsiteX4801" y="connsiteY4801"/>
                  </a:cxn>
                  <a:cxn ang="0">
                    <a:pos x="connsiteX4802" y="connsiteY4802"/>
                  </a:cxn>
                  <a:cxn ang="0">
                    <a:pos x="connsiteX4803" y="connsiteY4803"/>
                  </a:cxn>
                  <a:cxn ang="0">
                    <a:pos x="connsiteX4804" y="connsiteY4804"/>
                  </a:cxn>
                  <a:cxn ang="0">
                    <a:pos x="connsiteX4805" y="connsiteY4805"/>
                  </a:cxn>
                  <a:cxn ang="0">
                    <a:pos x="connsiteX4806" y="connsiteY4806"/>
                  </a:cxn>
                  <a:cxn ang="0">
                    <a:pos x="connsiteX4807" y="connsiteY4807"/>
                  </a:cxn>
                  <a:cxn ang="0">
                    <a:pos x="connsiteX4808" y="connsiteY4808"/>
                  </a:cxn>
                  <a:cxn ang="0">
                    <a:pos x="connsiteX4809" y="connsiteY4809"/>
                  </a:cxn>
                  <a:cxn ang="0">
                    <a:pos x="connsiteX4810" y="connsiteY4810"/>
                  </a:cxn>
                  <a:cxn ang="0">
                    <a:pos x="connsiteX4811" y="connsiteY4811"/>
                  </a:cxn>
                  <a:cxn ang="0">
                    <a:pos x="connsiteX4812" y="connsiteY4812"/>
                  </a:cxn>
                  <a:cxn ang="0">
                    <a:pos x="connsiteX4813" y="connsiteY4813"/>
                  </a:cxn>
                  <a:cxn ang="0">
                    <a:pos x="connsiteX4814" y="connsiteY4814"/>
                  </a:cxn>
                  <a:cxn ang="0">
                    <a:pos x="connsiteX4815" y="connsiteY4815"/>
                  </a:cxn>
                  <a:cxn ang="0">
                    <a:pos x="connsiteX4816" y="connsiteY4816"/>
                  </a:cxn>
                  <a:cxn ang="0">
                    <a:pos x="connsiteX4817" y="connsiteY4817"/>
                  </a:cxn>
                  <a:cxn ang="0">
                    <a:pos x="connsiteX4818" y="connsiteY4818"/>
                  </a:cxn>
                  <a:cxn ang="0">
                    <a:pos x="connsiteX4819" y="connsiteY4819"/>
                  </a:cxn>
                  <a:cxn ang="0">
                    <a:pos x="connsiteX4820" y="connsiteY4820"/>
                  </a:cxn>
                  <a:cxn ang="0">
                    <a:pos x="connsiteX4821" y="connsiteY4821"/>
                  </a:cxn>
                  <a:cxn ang="0">
                    <a:pos x="connsiteX4822" y="connsiteY4822"/>
                  </a:cxn>
                  <a:cxn ang="0">
                    <a:pos x="connsiteX4823" y="connsiteY4823"/>
                  </a:cxn>
                  <a:cxn ang="0">
                    <a:pos x="connsiteX4824" y="connsiteY4824"/>
                  </a:cxn>
                  <a:cxn ang="0">
                    <a:pos x="connsiteX4825" y="connsiteY4825"/>
                  </a:cxn>
                  <a:cxn ang="0">
                    <a:pos x="connsiteX4826" y="connsiteY4826"/>
                  </a:cxn>
                  <a:cxn ang="0">
                    <a:pos x="connsiteX4827" y="connsiteY4827"/>
                  </a:cxn>
                  <a:cxn ang="0">
                    <a:pos x="connsiteX4828" y="connsiteY4828"/>
                  </a:cxn>
                  <a:cxn ang="0">
                    <a:pos x="connsiteX4829" y="connsiteY4829"/>
                  </a:cxn>
                  <a:cxn ang="0">
                    <a:pos x="connsiteX4830" y="connsiteY4830"/>
                  </a:cxn>
                  <a:cxn ang="0">
                    <a:pos x="connsiteX4831" y="connsiteY4831"/>
                  </a:cxn>
                  <a:cxn ang="0">
                    <a:pos x="connsiteX4832" y="connsiteY4832"/>
                  </a:cxn>
                  <a:cxn ang="0">
                    <a:pos x="connsiteX4833" y="connsiteY4833"/>
                  </a:cxn>
                  <a:cxn ang="0">
                    <a:pos x="connsiteX4834" y="connsiteY4834"/>
                  </a:cxn>
                  <a:cxn ang="0">
                    <a:pos x="connsiteX4835" y="connsiteY4835"/>
                  </a:cxn>
                  <a:cxn ang="0">
                    <a:pos x="connsiteX4836" y="connsiteY4836"/>
                  </a:cxn>
                  <a:cxn ang="0">
                    <a:pos x="connsiteX4837" y="connsiteY4837"/>
                  </a:cxn>
                  <a:cxn ang="0">
                    <a:pos x="connsiteX4838" y="connsiteY4838"/>
                  </a:cxn>
                  <a:cxn ang="0">
                    <a:pos x="connsiteX4839" y="connsiteY4839"/>
                  </a:cxn>
                  <a:cxn ang="0">
                    <a:pos x="connsiteX4840" y="connsiteY4840"/>
                  </a:cxn>
                  <a:cxn ang="0">
                    <a:pos x="connsiteX4841" y="connsiteY4841"/>
                  </a:cxn>
                  <a:cxn ang="0">
                    <a:pos x="connsiteX4842" y="connsiteY4842"/>
                  </a:cxn>
                  <a:cxn ang="0">
                    <a:pos x="connsiteX4843" y="connsiteY4843"/>
                  </a:cxn>
                  <a:cxn ang="0">
                    <a:pos x="connsiteX4844" y="connsiteY4844"/>
                  </a:cxn>
                  <a:cxn ang="0">
                    <a:pos x="connsiteX4845" y="connsiteY4845"/>
                  </a:cxn>
                  <a:cxn ang="0">
                    <a:pos x="connsiteX4846" y="connsiteY4846"/>
                  </a:cxn>
                  <a:cxn ang="0">
                    <a:pos x="connsiteX4847" y="connsiteY4847"/>
                  </a:cxn>
                  <a:cxn ang="0">
                    <a:pos x="connsiteX4848" y="connsiteY4848"/>
                  </a:cxn>
                  <a:cxn ang="0">
                    <a:pos x="connsiteX4849" y="connsiteY4849"/>
                  </a:cxn>
                  <a:cxn ang="0">
                    <a:pos x="connsiteX4850" y="connsiteY4850"/>
                  </a:cxn>
                  <a:cxn ang="0">
                    <a:pos x="connsiteX4851" y="connsiteY4851"/>
                  </a:cxn>
                  <a:cxn ang="0">
                    <a:pos x="connsiteX4852" y="connsiteY4852"/>
                  </a:cxn>
                  <a:cxn ang="0">
                    <a:pos x="connsiteX4853" y="connsiteY4853"/>
                  </a:cxn>
                  <a:cxn ang="0">
                    <a:pos x="connsiteX4854" y="connsiteY4854"/>
                  </a:cxn>
                  <a:cxn ang="0">
                    <a:pos x="connsiteX4855" y="connsiteY4855"/>
                  </a:cxn>
                  <a:cxn ang="0">
                    <a:pos x="connsiteX4856" y="connsiteY4856"/>
                  </a:cxn>
                  <a:cxn ang="0">
                    <a:pos x="connsiteX4857" y="connsiteY4857"/>
                  </a:cxn>
                  <a:cxn ang="0">
                    <a:pos x="connsiteX4858" y="connsiteY4858"/>
                  </a:cxn>
                  <a:cxn ang="0">
                    <a:pos x="connsiteX4859" y="connsiteY4859"/>
                  </a:cxn>
                  <a:cxn ang="0">
                    <a:pos x="connsiteX4860" y="connsiteY4860"/>
                  </a:cxn>
                  <a:cxn ang="0">
                    <a:pos x="connsiteX4861" y="connsiteY4861"/>
                  </a:cxn>
                  <a:cxn ang="0">
                    <a:pos x="connsiteX4862" y="connsiteY4862"/>
                  </a:cxn>
                  <a:cxn ang="0">
                    <a:pos x="connsiteX4863" y="connsiteY4863"/>
                  </a:cxn>
                  <a:cxn ang="0">
                    <a:pos x="connsiteX4864" y="connsiteY4864"/>
                  </a:cxn>
                  <a:cxn ang="0">
                    <a:pos x="connsiteX4865" y="connsiteY4865"/>
                  </a:cxn>
                  <a:cxn ang="0">
                    <a:pos x="connsiteX4866" y="connsiteY4866"/>
                  </a:cxn>
                  <a:cxn ang="0">
                    <a:pos x="connsiteX4867" y="connsiteY4867"/>
                  </a:cxn>
                  <a:cxn ang="0">
                    <a:pos x="connsiteX4868" y="connsiteY4868"/>
                  </a:cxn>
                  <a:cxn ang="0">
                    <a:pos x="connsiteX4869" y="connsiteY4869"/>
                  </a:cxn>
                  <a:cxn ang="0">
                    <a:pos x="connsiteX4870" y="connsiteY4870"/>
                  </a:cxn>
                  <a:cxn ang="0">
                    <a:pos x="connsiteX4871" y="connsiteY4871"/>
                  </a:cxn>
                  <a:cxn ang="0">
                    <a:pos x="connsiteX4872" y="connsiteY4872"/>
                  </a:cxn>
                  <a:cxn ang="0">
                    <a:pos x="connsiteX4873" y="connsiteY4873"/>
                  </a:cxn>
                  <a:cxn ang="0">
                    <a:pos x="connsiteX4874" y="connsiteY4874"/>
                  </a:cxn>
                  <a:cxn ang="0">
                    <a:pos x="connsiteX4875" y="connsiteY4875"/>
                  </a:cxn>
                  <a:cxn ang="0">
                    <a:pos x="connsiteX4876" y="connsiteY4876"/>
                  </a:cxn>
                  <a:cxn ang="0">
                    <a:pos x="connsiteX4877" y="connsiteY4877"/>
                  </a:cxn>
                  <a:cxn ang="0">
                    <a:pos x="connsiteX4878" y="connsiteY4878"/>
                  </a:cxn>
                  <a:cxn ang="0">
                    <a:pos x="connsiteX4879" y="connsiteY4879"/>
                  </a:cxn>
                  <a:cxn ang="0">
                    <a:pos x="connsiteX4880" y="connsiteY4880"/>
                  </a:cxn>
                  <a:cxn ang="0">
                    <a:pos x="connsiteX4881" y="connsiteY4881"/>
                  </a:cxn>
                  <a:cxn ang="0">
                    <a:pos x="connsiteX4882" y="connsiteY4882"/>
                  </a:cxn>
                  <a:cxn ang="0">
                    <a:pos x="connsiteX4883" y="connsiteY4883"/>
                  </a:cxn>
                  <a:cxn ang="0">
                    <a:pos x="connsiteX4884" y="connsiteY4884"/>
                  </a:cxn>
                  <a:cxn ang="0">
                    <a:pos x="connsiteX4885" y="connsiteY4885"/>
                  </a:cxn>
                  <a:cxn ang="0">
                    <a:pos x="connsiteX4886" y="connsiteY4886"/>
                  </a:cxn>
                  <a:cxn ang="0">
                    <a:pos x="connsiteX4887" y="connsiteY4887"/>
                  </a:cxn>
                  <a:cxn ang="0">
                    <a:pos x="connsiteX4888" y="connsiteY4888"/>
                  </a:cxn>
                  <a:cxn ang="0">
                    <a:pos x="connsiteX4889" y="connsiteY4889"/>
                  </a:cxn>
                  <a:cxn ang="0">
                    <a:pos x="connsiteX4890" y="connsiteY4890"/>
                  </a:cxn>
                  <a:cxn ang="0">
                    <a:pos x="connsiteX4891" y="connsiteY4891"/>
                  </a:cxn>
                  <a:cxn ang="0">
                    <a:pos x="connsiteX4892" y="connsiteY4892"/>
                  </a:cxn>
                  <a:cxn ang="0">
                    <a:pos x="connsiteX4893" y="connsiteY4893"/>
                  </a:cxn>
                  <a:cxn ang="0">
                    <a:pos x="connsiteX4894" y="connsiteY4894"/>
                  </a:cxn>
                  <a:cxn ang="0">
                    <a:pos x="connsiteX4895" y="connsiteY4895"/>
                  </a:cxn>
                  <a:cxn ang="0">
                    <a:pos x="connsiteX4896" y="connsiteY4896"/>
                  </a:cxn>
                  <a:cxn ang="0">
                    <a:pos x="connsiteX4897" y="connsiteY4897"/>
                  </a:cxn>
                  <a:cxn ang="0">
                    <a:pos x="connsiteX4898" y="connsiteY4898"/>
                  </a:cxn>
                  <a:cxn ang="0">
                    <a:pos x="connsiteX4899" y="connsiteY4899"/>
                  </a:cxn>
                  <a:cxn ang="0">
                    <a:pos x="connsiteX4900" y="connsiteY4900"/>
                  </a:cxn>
                  <a:cxn ang="0">
                    <a:pos x="connsiteX4901" y="connsiteY4901"/>
                  </a:cxn>
                  <a:cxn ang="0">
                    <a:pos x="connsiteX4902" y="connsiteY4902"/>
                  </a:cxn>
                  <a:cxn ang="0">
                    <a:pos x="connsiteX4903" y="connsiteY4903"/>
                  </a:cxn>
                  <a:cxn ang="0">
                    <a:pos x="connsiteX4904" y="connsiteY4904"/>
                  </a:cxn>
                  <a:cxn ang="0">
                    <a:pos x="connsiteX4905" y="connsiteY4905"/>
                  </a:cxn>
                  <a:cxn ang="0">
                    <a:pos x="connsiteX4906" y="connsiteY4906"/>
                  </a:cxn>
                  <a:cxn ang="0">
                    <a:pos x="connsiteX4907" y="connsiteY4907"/>
                  </a:cxn>
                  <a:cxn ang="0">
                    <a:pos x="connsiteX4908" y="connsiteY4908"/>
                  </a:cxn>
                  <a:cxn ang="0">
                    <a:pos x="connsiteX4909" y="connsiteY4909"/>
                  </a:cxn>
                  <a:cxn ang="0">
                    <a:pos x="connsiteX4910" y="connsiteY4910"/>
                  </a:cxn>
                  <a:cxn ang="0">
                    <a:pos x="connsiteX4911" y="connsiteY4911"/>
                  </a:cxn>
                  <a:cxn ang="0">
                    <a:pos x="connsiteX4912" y="connsiteY4912"/>
                  </a:cxn>
                  <a:cxn ang="0">
                    <a:pos x="connsiteX4913" y="connsiteY4913"/>
                  </a:cxn>
                  <a:cxn ang="0">
                    <a:pos x="connsiteX4914" y="connsiteY4914"/>
                  </a:cxn>
                  <a:cxn ang="0">
                    <a:pos x="connsiteX4915" y="connsiteY4915"/>
                  </a:cxn>
                  <a:cxn ang="0">
                    <a:pos x="connsiteX4916" y="connsiteY4916"/>
                  </a:cxn>
                  <a:cxn ang="0">
                    <a:pos x="connsiteX4917" y="connsiteY4917"/>
                  </a:cxn>
                  <a:cxn ang="0">
                    <a:pos x="connsiteX4918" y="connsiteY4918"/>
                  </a:cxn>
                  <a:cxn ang="0">
                    <a:pos x="connsiteX4919" y="connsiteY4919"/>
                  </a:cxn>
                  <a:cxn ang="0">
                    <a:pos x="connsiteX4920" y="connsiteY4920"/>
                  </a:cxn>
                  <a:cxn ang="0">
                    <a:pos x="connsiteX4921" y="connsiteY4921"/>
                  </a:cxn>
                  <a:cxn ang="0">
                    <a:pos x="connsiteX4922" y="connsiteY4922"/>
                  </a:cxn>
                  <a:cxn ang="0">
                    <a:pos x="connsiteX4923" y="connsiteY4923"/>
                  </a:cxn>
                  <a:cxn ang="0">
                    <a:pos x="connsiteX4924" y="connsiteY4924"/>
                  </a:cxn>
                  <a:cxn ang="0">
                    <a:pos x="connsiteX4925" y="connsiteY4925"/>
                  </a:cxn>
                  <a:cxn ang="0">
                    <a:pos x="connsiteX4926" y="connsiteY4926"/>
                  </a:cxn>
                  <a:cxn ang="0">
                    <a:pos x="connsiteX4927" y="connsiteY4927"/>
                  </a:cxn>
                  <a:cxn ang="0">
                    <a:pos x="connsiteX4928" y="connsiteY4928"/>
                  </a:cxn>
                  <a:cxn ang="0">
                    <a:pos x="connsiteX4929" y="connsiteY4929"/>
                  </a:cxn>
                  <a:cxn ang="0">
                    <a:pos x="connsiteX4930" y="connsiteY4930"/>
                  </a:cxn>
                  <a:cxn ang="0">
                    <a:pos x="connsiteX4931" y="connsiteY4931"/>
                  </a:cxn>
                  <a:cxn ang="0">
                    <a:pos x="connsiteX4932" y="connsiteY4932"/>
                  </a:cxn>
                  <a:cxn ang="0">
                    <a:pos x="connsiteX4933" y="connsiteY4933"/>
                  </a:cxn>
                  <a:cxn ang="0">
                    <a:pos x="connsiteX4934" y="connsiteY4934"/>
                  </a:cxn>
                  <a:cxn ang="0">
                    <a:pos x="connsiteX4935" y="connsiteY4935"/>
                  </a:cxn>
                  <a:cxn ang="0">
                    <a:pos x="connsiteX4936" y="connsiteY4936"/>
                  </a:cxn>
                  <a:cxn ang="0">
                    <a:pos x="connsiteX4937" y="connsiteY4937"/>
                  </a:cxn>
                  <a:cxn ang="0">
                    <a:pos x="connsiteX4938" y="connsiteY4938"/>
                  </a:cxn>
                  <a:cxn ang="0">
                    <a:pos x="connsiteX4939" y="connsiteY4939"/>
                  </a:cxn>
                  <a:cxn ang="0">
                    <a:pos x="connsiteX4940" y="connsiteY4940"/>
                  </a:cxn>
                  <a:cxn ang="0">
                    <a:pos x="connsiteX4941" y="connsiteY4941"/>
                  </a:cxn>
                  <a:cxn ang="0">
                    <a:pos x="connsiteX4942" y="connsiteY4942"/>
                  </a:cxn>
                  <a:cxn ang="0">
                    <a:pos x="connsiteX4943" y="connsiteY4943"/>
                  </a:cxn>
                  <a:cxn ang="0">
                    <a:pos x="connsiteX4944" y="connsiteY4944"/>
                  </a:cxn>
                  <a:cxn ang="0">
                    <a:pos x="connsiteX4945" y="connsiteY4945"/>
                  </a:cxn>
                  <a:cxn ang="0">
                    <a:pos x="connsiteX4946" y="connsiteY4946"/>
                  </a:cxn>
                  <a:cxn ang="0">
                    <a:pos x="connsiteX4947" y="connsiteY4947"/>
                  </a:cxn>
                  <a:cxn ang="0">
                    <a:pos x="connsiteX4948" y="connsiteY4948"/>
                  </a:cxn>
                  <a:cxn ang="0">
                    <a:pos x="connsiteX4949" y="connsiteY4949"/>
                  </a:cxn>
                  <a:cxn ang="0">
                    <a:pos x="connsiteX4950" y="connsiteY4950"/>
                  </a:cxn>
                  <a:cxn ang="0">
                    <a:pos x="connsiteX4951" y="connsiteY4951"/>
                  </a:cxn>
                  <a:cxn ang="0">
                    <a:pos x="connsiteX4952" y="connsiteY4952"/>
                  </a:cxn>
                  <a:cxn ang="0">
                    <a:pos x="connsiteX4953" y="connsiteY4953"/>
                  </a:cxn>
                  <a:cxn ang="0">
                    <a:pos x="connsiteX4954" y="connsiteY4954"/>
                  </a:cxn>
                  <a:cxn ang="0">
                    <a:pos x="connsiteX4955" y="connsiteY4955"/>
                  </a:cxn>
                  <a:cxn ang="0">
                    <a:pos x="connsiteX4956" y="connsiteY4956"/>
                  </a:cxn>
                  <a:cxn ang="0">
                    <a:pos x="connsiteX4957" y="connsiteY4957"/>
                  </a:cxn>
                  <a:cxn ang="0">
                    <a:pos x="connsiteX4958" y="connsiteY4958"/>
                  </a:cxn>
                  <a:cxn ang="0">
                    <a:pos x="connsiteX4959" y="connsiteY4959"/>
                  </a:cxn>
                  <a:cxn ang="0">
                    <a:pos x="connsiteX4960" y="connsiteY4960"/>
                  </a:cxn>
                  <a:cxn ang="0">
                    <a:pos x="connsiteX4961" y="connsiteY4961"/>
                  </a:cxn>
                  <a:cxn ang="0">
                    <a:pos x="connsiteX4962" y="connsiteY4962"/>
                  </a:cxn>
                  <a:cxn ang="0">
                    <a:pos x="connsiteX4963" y="connsiteY4963"/>
                  </a:cxn>
                  <a:cxn ang="0">
                    <a:pos x="connsiteX4964" y="connsiteY4964"/>
                  </a:cxn>
                  <a:cxn ang="0">
                    <a:pos x="connsiteX4965" y="connsiteY4965"/>
                  </a:cxn>
                  <a:cxn ang="0">
                    <a:pos x="connsiteX4966" y="connsiteY4966"/>
                  </a:cxn>
                  <a:cxn ang="0">
                    <a:pos x="connsiteX4967" y="connsiteY4967"/>
                  </a:cxn>
                  <a:cxn ang="0">
                    <a:pos x="connsiteX4968" y="connsiteY4968"/>
                  </a:cxn>
                  <a:cxn ang="0">
                    <a:pos x="connsiteX4969" y="connsiteY4969"/>
                  </a:cxn>
                  <a:cxn ang="0">
                    <a:pos x="connsiteX4970" y="connsiteY4970"/>
                  </a:cxn>
                  <a:cxn ang="0">
                    <a:pos x="connsiteX4971" y="connsiteY4971"/>
                  </a:cxn>
                  <a:cxn ang="0">
                    <a:pos x="connsiteX4972" y="connsiteY4972"/>
                  </a:cxn>
                  <a:cxn ang="0">
                    <a:pos x="connsiteX4973" y="connsiteY4973"/>
                  </a:cxn>
                  <a:cxn ang="0">
                    <a:pos x="connsiteX4974" y="connsiteY4974"/>
                  </a:cxn>
                  <a:cxn ang="0">
                    <a:pos x="connsiteX4975" y="connsiteY4975"/>
                  </a:cxn>
                  <a:cxn ang="0">
                    <a:pos x="connsiteX4976" y="connsiteY4976"/>
                  </a:cxn>
                  <a:cxn ang="0">
                    <a:pos x="connsiteX4977" y="connsiteY4977"/>
                  </a:cxn>
                  <a:cxn ang="0">
                    <a:pos x="connsiteX4978" y="connsiteY4978"/>
                  </a:cxn>
                  <a:cxn ang="0">
                    <a:pos x="connsiteX4979" y="connsiteY4979"/>
                  </a:cxn>
                  <a:cxn ang="0">
                    <a:pos x="connsiteX4980" y="connsiteY4980"/>
                  </a:cxn>
                  <a:cxn ang="0">
                    <a:pos x="connsiteX4981" y="connsiteY4981"/>
                  </a:cxn>
                  <a:cxn ang="0">
                    <a:pos x="connsiteX4982" y="connsiteY4982"/>
                  </a:cxn>
                  <a:cxn ang="0">
                    <a:pos x="connsiteX4983" y="connsiteY4983"/>
                  </a:cxn>
                  <a:cxn ang="0">
                    <a:pos x="connsiteX4984" y="connsiteY4984"/>
                  </a:cxn>
                  <a:cxn ang="0">
                    <a:pos x="connsiteX4985" y="connsiteY4985"/>
                  </a:cxn>
                  <a:cxn ang="0">
                    <a:pos x="connsiteX4986" y="connsiteY4986"/>
                  </a:cxn>
                  <a:cxn ang="0">
                    <a:pos x="connsiteX4987" y="connsiteY4987"/>
                  </a:cxn>
                  <a:cxn ang="0">
                    <a:pos x="connsiteX4988" y="connsiteY4988"/>
                  </a:cxn>
                  <a:cxn ang="0">
                    <a:pos x="connsiteX4989" y="connsiteY4989"/>
                  </a:cxn>
                  <a:cxn ang="0">
                    <a:pos x="connsiteX4990" y="connsiteY4990"/>
                  </a:cxn>
                  <a:cxn ang="0">
                    <a:pos x="connsiteX4991" y="connsiteY4991"/>
                  </a:cxn>
                  <a:cxn ang="0">
                    <a:pos x="connsiteX4992" y="connsiteY4992"/>
                  </a:cxn>
                  <a:cxn ang="0">
                    <a:pos x="connsiteX4993" y="connsiteY4993"/>
                  </a:cxn>
                  <a:cxn ang="0">
                    <a:pos x="connsiteX4994" y="connsiteY4994"/>
                  </a:cxn>
                  <a:cxn ang="0">
                    <a:pos x="connsiteX4995" y="connsiteY4995"/>
                  </a:cxn>
                  <a:cxn ang="0">
                    <a:pos x="connsiteX4996" y="connsiteY4996"/>
                  </a:cxn>
                  <a:cxn ang="0">
                    <a:pos x="connsiteX4997" y="connsiteY4997"/>
                  </a:cxn>
                  <a:cxn ang="0">
                    <a:pos x="connsiteX4998" y="connsiteY4998"/>
                  </a:cxn>
                  <a:cxn ang="0">
                    <a:pos x="connsiteX4999" y="connsiteY4999"/>
                  </a:cxn>
                  <a:cxn ang="0">
                    <a:pos x="connsiteX5000" y="connsiteY5000"/>
                  </a:cxn>
                  <a:cxn ang="0">
                    <a:pos x="connsiteX5001" y="connsiteY5001"/>
                  </a:cxn>
                  <a:cxn ang="0">
                    <a:pos x="connsiteX5002" y="connsiteY5002"/>
                  </a:cxn>
                  <a:cxn ang="0">
                    <a:pos x="connsiteX5003" y="connsiteY5003"/>
                  </a:cxn>
                  <a:cxn ang="0">
                    <a:pos x="connsiteX5004" y="connsiteY5004"/>
                  </a:cxn>
                  <a:cxn ang="0">
                    <a:pos x="connsiteX5005" y="connsiteY5005"/>
                  </a:cxn>
                  <a:cxn ang="0">
                    <a:pos x="connsiteX5006" y="connsiteY5006"/>
                  </a:cxn>
                  <a:cxn ang="0">
                    <a:pos x="connsiteX5007" y="connsiteY5007"/>
                  </a:cxn>
                  <a:cxn ang="0">
                    <a:pos x="connsiteX5008" y="connsiteY5008"/>
                  </a:cxn>
                  <a:cxn ang="0">
                    <a:pos x="connsiteX5009" y="connsiteY5009"/>
                  </a:cxn>
                  <a:cxn ang="0">
                    <a:pos x="connsiteX5010" y="connsiteY5010"/>
                  </a:cxn>
                  <a:cxn ang="0">
                    <a:pos x="connsiteX5011" y="connsiteY5011"/>
                  </a:cxn>
                  <a:cxn ang="0">
                    <a:pos x="connsiteX5012" y="connsiteY5012"/>
                  </a:cxn>
                  <a:cxn ang="0">
                    <a:pos x="connsiteX5013" y="connsiteY5013"/>
                  </a:cxn>
                  <a:cxn ang="0">
                    <a:pos x="connsiteX5014" y="connsiteY5014"/>
                  </a:cxn>
                  <a:cxn ang="0">
                    <a:pos x="connsiteX5015" y="connsiteY5015"/>
                  </a:cxn>
                  <a:cxn ang="0">
                    <a:pos x="connsiteX5016" y="connsiteY5016"/>
                  </a:cxn>
                  <a:cxn ang="0">
                    <a:pos x="connsiteX5017" y="connsiteY5017"/>
                  </a:cxn>
                  <a:cxn ang="0">
                    <a:pos x="connsiteX5018" y="connsiteY5018"/>
                  </a:cxn>
                  <a:cxn ang="0">
                    <a:pos x="connsiteX5019" y="connsiteY5019"/>
                  </a:cxn>
                  <a:cxn ang="0">
                    <a:pos x="connsiteX5020" y="connsiteY5020"/>
                  </a:cxn>
                  <a:cxn ang="0">
                    <a:pos x="connsiteX5021" y="connsiteY5021"/>
                  </a:cxn>
                  <a:cxn ang="0">
                    <a:pos x="connsiteX5022" y="connsiteY5022"/>
                  </a:cxn>
                  <a:cxn ang="0">
                    <a:pos x="connsiteX5023" y="connsiteY5023"/>
                  </a:cxn>
                  <a:cxn ang="0">
                    <a:pos x="connsiteX5024" y="connsiteY5024"/>
                  </a:cxn>
                  <a:cxn ang="0">
                    <a:pos x="connsiteX5025" y="connsiteY5025"/>
                  </a:cxn>
                  <a:cxn ang="0">
                    <a:pos x="connsiteX5026" y="connsiteY5026"/>
                  </a:cxn>
                  <a:cxn ang="0">
                    <a:pos x="connsiteX5027" y="connsiteY5027"/>
                  </a:cxn>
                  <a:cxn ang="0">
                    <a:pos x="connsiteX5028" y="connsiteY5028"/>
                  </a:cxn>
                  <a:cxn ang="0">
                    <a:pos x="connsiteX5029" y="connsiteY5029"/>
                  </a:cxn>
                  <a:cxn ang="0">
                    <a:pos x="connsiteX5030" y="connsiteY5030"/>
                  </a:cxn>
                  <a:cxn ang="0">
                    <a:pos x="connsiteX5031" y="connsiteY5031"/>
                  </a:cxn>
                  <a:cxn ang="0">
                    <a:pos x="connsiteX5032" y="connsiteY5032"/>
                  </a:cxn>
                  <a:cxn ang="0">
                    <a:pos x="connsiteX5033" y="connsiteY5033"/>
                  </a:cxn>
                  <a:cxn ang="0">
                    <a:pos x="connsiteX5034" y="connsiteY5034"/>
                  </a:cxn>
                  <a:cxn ang="0">
                    <a:pos x="connsiteX5035" y="connsiteY5035"/>
                  </a:cxn>
                  <a:cxn ang="0">
                    <a:pos x="connsiteX5036" y="connsiteY5036"/>
                  </a:cxn>
                  <a:cxn ang="0">
                    <a:pos x="connsiteX5037" y="connsiteY5037"/>
                  </a:cxn>
                  <a:cxn ang="0">
                    <a:pos x="connsiteX5038" y="connsiteY5038"/>
                  </a:cxn>
                  <a:cxn ang="0">
                    <a:pos x="connsiteX5039" y="connsiteY5039"/>
                  </a:cxn>
                  <a:cxn ang="0">
                    <a:pos x="connsiteX5040" y="connsiteY5040"/>
                  </a:cxn>
                  <a:cxn ang="0">
                    <a:pos x="connsiteX5041" y="connsiteY5041"/>
                  </a:cxn>
                  <a:cxn ang="0">
                    <a:pos x="connsiteX5042" y="connsiteY5042"/>
                  </a:cxn>
                  <a:cxn ang="0">
                    <a:pos x="connsiteX5043" y="connsiteY5043"/>
                  </a:cxn>
                  <a:cxn ang="0">
                    <a:pos x="connsiteX5044" y="connsiteY5044"/>
                  </a:cxn>
                  <a:cxn ang="0">
                    <a:pos x="connsiteX5045" y="connsiteY5045"/>
                  </a:cxn>
                  <a:cxn ang="0">
                    <a:pos x="connsiteX5046" y="connsiteY5046"/>
                  </a:cxn>
                  <a:cxn ang="0">
                    <a:pos x="connsiteX5047" y="connsiteY5047"/>
                  </a:cxn>
                  <a:cxn ang="0">
                    <a:pos x="connsiteX5048" y="connsiteY5048"/>
                  </a:cxn>
                  <a:cxn ang="0">
                    <a:pos x="connsiteX5049" y="connsiteY5049"/>
                  </a:cxn>
                  <a:cxn ang="0">
                    <a:pos x="connsiteX5050" y="connsiteY5050"/>
                  </a:cxn>
                  <a:cxn ang="0">
                    <a:pos x="connsiteX5051" y="connsiteY5051"/>
                  </a:cxn>
                  <a:cxn ang="0">
                    <a:pos x="connsiteX5052" y="connsiteY5052"/>
                  </a:cxn>
                  <a:cxn ang="0">
                    <a:pos x="connsiteX5053" y="connsiteY5053"/>
                  </a:cxn>
                  <a:cxn ang="0">
                    <a:pos x="connsiteX5054" y="connsiteY5054"/>
                  </a:cxn>
                  <a:cxn ang="0">
                    <a:pos x="connsiteX5055" y="connsiteY5055"/>
                  </a:cxn>
                  <a:cxn ang="0">
                    <a:pos x="connsiteX5056" y="connsiteY5056"/>
                  </a:cxn>
                  <a:cxn ang="0">
                    <a:pos x="connsiteX5057" y="connsiteY5057"/>
                  </a:cxn>
                  <a:cxn ang="0">
                    <a:pos x="connsiteX5058" y="connsiteY5058"/>
                  </a:cxn>
                  <a:cxn ang="0">
                    <a:pos x="connsiteX5059" y="connsiteY5059"/>
                  </a:cxn>
                  <a:cxn ang="0">
                    <a:pos x="connsiteX5060" y="connsiteY5060"/>
                  </a:cxn>
                  <a:cxn ang="0">
                    <a:pos x="connsiteX5061" y="connsiteY5061"/>
                  </a:cxn>
                  <a:cxn ang="0">
                    <a:pos x="connsiteX5062" y="connsiteY5062"/>
                  </a:cxn>
                  <a:cxn ang="0">
                    <a:pos x="connsiteX5063" y="connsiteY5063"/>
                  </a:cxn>
                  <a:cxn ang="0">
                    <a:pos x="connsiteX5064" y="connsiteY5064"/>
                  </a:cxn>
                  <a:cxn ang="0">
                    <a:pos x="connsiteX5065" y="connsiteY5065"/>
                  </a:cxn>
                  <a:cxn ang="0">
                    <a:pos x="connsiteX5066" y="connsiteY5066"/>
                  </a:cxn>
                  <a:cxn ang="0">
                    <a:pos x="connsiteX5067" y="connsiteY5067"/>
                  </a:cxn>
                  <a:cxn ang="0">
                    <a:pos x="connsiteX5068" y="connsiteY5068"/>
                  </a:cxn>
                  <a:cxn ang="0">
                    <a:pos x="connsiteX5069" y="connsiteY5069"/>
                  </a:cxn>
                  <a:cxn ang="0">
                    <a:pos x="connsiteX5070" y="connsiteY5070"/>
                  </a:cxn>
                  <a:cxn ang="0">
                    <a:pos x="connsiteX5071" y="connsiteY5071"/>
                  </a:cxn>
                  <a:cxn ang="0">
                    <a:pos x="connsiteX5072" y="connsiteY5072"/>
                  </a:cxn>
                  <a:cxn ang="0">
                    <a:pos x="connsiteX5073" y="connsiteY5073"/>
                  </a:cxn>
                  <a:cxn ang="0">
                    <a:pos x="connsiteX5074" y="connsiteY5074"/>
                  </a:cxn>
                  <a:cxn ang="0">
                    <a:pos x="connsiteX5075" y="connsiteY5075"/>
                  </a:cxn>
                  <a:cxn ang="0">
                    <a:pos x="connsiteX5076" y="connsiteY5076"/>
                  </a:cxn>
                  <a:cxn ang="0">
                    <a:pos x="connsiteX5077" y="connsiteY5077"/>
                  </a:cxn>
                  <a:cxn ang="0">
                    <a:pos x="connsiteX5078" y="connsiteY5078"/>
                  </a:cxn>
                  <a:cxn ang="0">
                    <a:pos x="connsiteX5079" y="connsiteY5079"/>
                  </a:cxn>
                  <a:cxn ang="0">
                    <a:pos x="connsiteX5080" y="connsiteY5080"/>
                  </a:cxn>
                  <a:cxn ang="0">
                    <a:pos x="connsiteX5081" y="connsiteY5081"/>
                  </a:cxn>
                  <a:cxn ang="0">
                    <a:pos x="connsiteX5082" y="connsiteY5082"/>
                  </a:cxn>
                  <a:cxn ang="0">
                    <a:pos x="connsiteX5083" y="connsiteY5083"/>
                  </a:cxn>
                  <a:cxn ang="0">
                    <a:pos x="connsiteX5084" y="connsiteY5084"/>
                  </a:cxn>
                  <a:cxn ang="0">
                    <a:pos x="connsiteX5085" y="connsiteY5085"/>
                  </a:cxn>
                  <a:cxn ang="0">
                    <a:pos x="connsiteX5086" y="connsiteY5086"/>
                  </a:cxn>
                  <a:cxn ang="0">
                    <a:pos x="connsiteX5087" y="connsiteY5087"/>
                  </a:cxn>
                  <a:cxn ang="0">
                    <a:pos x="connsiteX5088" y="connsiteY5088"/>
                  </a:cxn>
                  <a:cxn ang="0">
                    <a:pos x="connsiteX5089" y="connsiteY5089"/>
                  </a:cxn>
                  <a:cxn ang="0">
                    <a:pos x="connsiteX5090" y="connsiteY5090"/>
                  </a:cxn>
                  <a:cxn ang="0">
                    <a:pos x="connsiteX5091" y="connsiteY5091"/>
                  </a:cxn>
                  <a:cxn ang="0">
                    <a:pos x="connsiteX5092" y="connsiteY5092"/>
                  </a:cxn>
                  <a:cxn ang="0">
                    <a:pos x="connsiteX5093" y="connsiteY5093"/>
                  </a:cxn>
                  <a:cxn ang="0">
                    <a:pos x="connsiteX5094" y="connsiteY5094"/>
                  </a:cxn>
                  <a:cxn ang="0">
                    <a:pos x="connsiteX5095" y="connsiteY5095"/>
                  </a:cxn>
                  <a:cxn ang="0">
                    <a:pos x="connsiteX5096" y="connsiteY5096"/>
                  </a:cxn>
                  <a:cxn ang="0">
                    <a:pos x="connsiteX5097" y="connsiteY5097"/>
                  </a:cxn>
                  <a:cxn ang="0">
                    <a:pos x="connsiteX5098" y="connsiteY5098"/>
                  </a:cxn>
                  <a:cxn ang="0">
                    <a:pos x="connsiteX5099" y="connsiteY5099"/>
                  </a:cxn>
                  <a:cxn ang="0">
                    <a:pos x="connsiteX5100" y="connsiteY5100"/>
                  </a:cxn>
                  <a:cxn ang="0">
                    <a:pos x="connsiteX5101" y="connsiteY5101"/>
                  </a:cxn>
                  <a:cxn ang="0">
                    <a:pos x="connsiteX5102" y="connsiteY5102"/>
                  </a:cxn>
                  <a:cxn ang="0">
                    <a:pos x="connsiteX5103" y="connsiteY5103"/>
                  </a:cxn>
                  <a:cxn ang="0">
                    <a:pos x="connsiteX5104" y="connsiteY5104"/>
                  </a:cxn>
                  <a:cxn ang="0">
                    <a:pos x="connsiteX5105" y="connsiteY5105"/>
                  </a:cxn>
                  <a:cxn ang="0">
                    <a:pos x="connsiteX5106" y="connsiteY5106"/>
                  </a:cxn>
                  <a:cxn ang="0">
                    <a:pos x="connsiteX5107" y="connsiteY5107"/>
                  </a:cxn>
                  <a:cxn ang="0">
                    <a:pos x="connsiteX5108" y="connsiteY5108"/>
                  </a:cxn>
                  <a:cxn ang="0">
                    <a:pos x="connsiteX5109" y="connsiteY5109"/>
                  </a:cxn>
                  <a:cxn ang="0">
                    <a:pos x="connsiteX5110" y="connsiteY5110"/>
                  </a:cxn>
                  <a:cxn ang="0">
                    <a:pos x="connsiteX5111" y="connsiteY5111"/>
                  </a:cxn>
                  <a:cxn ang="0">
                    <a:pos x="connsiteX5112" y="connsiteY5112"/>
                  </a:cxn>
                  <a:cxn ang="0">
                    <a:pos x="connsiteX5113" y="connsiteY5113"/>
                  </a:cxn>
                  <a:cxn ang="0">
                    <a:pos x="connsiteX5114" y="connsiteY5114"/>
                  </a:cxn>
                  <a:cxn ang="0">
                    <a:pos x="connsiteX5115" y="connsiteY5115"/>
                  </a:cxn>
                  <a:cxn ang="0">
                    <a:pos x="connsiteX5116" y="connsiteY5116"/>
                  </a:cxn>
                  <a:cxn ang="0">
                    <a:pos x="connsiteX5117" y="connsiteY5117"/>
                  </a:cxn>
                  <a:cxn ang="0">
                    <a:pos x="connsiteX5118" y="connsiteY5118"/>
                  </a:cxn>
                  <a:cxn ang="0">
                    <a:pos x="connsiteX5119" y="connsiteY5119"/>
                  </a:cxn>
                  <a:cxn ang="0">
                    <a:pos x="connsiteX5120" y="connsiteY5120"/>
                  </a:cxn>
                  <a:cxn ang="0">
                    <a:pos x="connsiteX5121" y="connsiteY5121"/>
                  </a:cxn>
                  <a:cxn ang="0">
                    <a:pos x="connsiteX5122" y="connsiteY5122"/>
                  </a:cxn>
                  <a:cxn ang="0">
                    <a:pos x="connsiteX5123" y="connsiteY5123"/>
                  </a:cxn>
                  <a:cxn ang="0">
                    <a:pos x="connsiteX5124" y="connsiteY5124"/>
                  </a:cxn>
                  <a:cxn ang="0">
                    <a:pos x="connsiteX5125" y="connsiteY5125"/>
                  </a:cxn>
                  <a:cxn ang="0">
                    <a:pos x="connsiteX5126" y="connsiteY5126"/>
                  </a:cxn>
                  <a:cxn ang="0">
                    <a:pos x="connsiteX5127" y="connsiteY5127"/>
                  </a:cxn>
                  <a:cxn ang="0">
                    <a:pos x="connsiteX5128" y="connsiteY5128"/>
                  </a:cxn>
                  <a:cxn ang="0">
                    <a:pos x="connsiteX5129" y="connsiteY5129"/>
                  </a:cxn>
                  <a:cxn ang="0">
                    <a:pos x="connsiteX5130" y="connsiteY5130"/>
                  </a:cxn>
                  <a:cxn ang="0">
                    <a:pos x="connsiteX5131" y="connsiteY5131"/>
                  </a:cxn>
                  <a:cxn ang="0">
                    <a:pos x="connsiteX5132" y="connsiteY5132"/>
                  </a:cxn>
                  <a:cxn ang="0">
                    <a:pos x="connsiteX5133" y="connsiteY5133"/>
                  </a:cxn>
                  <a:cxn ang="0">
                    <a:pos x="connsiteX5134" y="connsiteY5134"/>
                  </a:cxn>
                  <a:cxn ang="0">
                    <a:pos x="connsiteX5135" y="connsiteY5135"/>
                  </a:cxn>
                  <a:cxn ang="0">
                    <a:pos x="connsiteX5136" y="connsiteY5136"/>
                  </a:cxn>
                  <a:cxn ang="0">
                    <a:pos x="connsiteX5137" y="connsiteY5137"/>
                  </a:cxn>
                  <a:cxn ang="0">
                    <a:pos x="connsiteX5138" y="connsiteY5138"/>
                  </a:cxn>
                  <a:cxn ang="0">
                    <a:pos x="connsiteX5139" y="connsiteY5139"/>
                  </a:cxn>
                  <a:cxn ang="0">
                    <a:pos x="connsiteX5140" y="connsiteY5140"/>
                  </a:cxn>
                  <a:cxn ang="0">
                    <a:pos x="connsiteX5141" y="connsiteY5141"/>
                  </a:cxn>
                  <a:cxn ang="0">
                    <a:pos x="connsiteX5142" y="connsiteY5142"/>
                  </a:cxn>
                  <a:cxn ang="0">
                    <a:pos x="connsiteX5143" y="connsiteY5143"/>
                  </a:cxn>
                  <a:cxn ang="0">
                    <a:pos x="connsiteX5144" y="connsiteY5144"/>
                  </a:cxn>
                  <a:cxn ang="0">
                    <a:pos x="connsiteX5145" y="connsiteY5145"/>
                  </a:cxn>
                  <a:cxn ang="0">
                    <a:pos x="connsiteX5146" y="connsiteY5146"/>
                  </a:cxn>
                  <a:cxn ang="0">
                    <a:pos x="connsiteX5147" y="connsiteY5147"/>
                  </a:cxn>
                  <a:cxn ang="0">
                    <a:pos x="connsiteX5148" y="connsiteY5148"/>
                  </a:cxn>
                  <a:cxn ang="0">
                    <a:pos x="connsiteX5149" y="connsiteY5149"/>
                  </a:cxn>
                  <a:cxn ang="0">
                    <a:pos x="connsiteX5150" y="connsiteY5150"/>
                  </a:cxn>
                  <a:cxn ang="0">
                    <a:pos x="connsiteX5151" y="connsiteY5151"/>
                  </a:cxn>
                  <a:cxn ang="0">
                    <a:pos x="connsiteX5152" y="connsiteY5152"/>
                  </a:cxn>
                  <a:cxn ang="0">
                    <a:pos x="connsiteX5153" y="connsiteY5153"/>
                  </a:cxn>
                  <a:cxn ang="0">
                    <a:pos x="connsiteX5154" y="connsiteY5154"/>
                  </a:cxn>
                  <a:cxn ang="0">
                    <a:pos x="connsiteX5155" y="connsiteY5155"/>
                  </a:cxn>
                  <a:cxn ang="0">
                    <a:pos x="connsiteX5156" y="connsiteY5156"/>
                  </a:cxn>
                  <a:cxn ang="0">
                    <a:pos x="connsiteX5157" y="connsiteY5157"/>
                  </a:cxn>
                  <a:cxn ang="0">
                    <a:pos x="connsiteX5158" y="connsiteY5158"/>
                  </a:cxn>
                  <a:cxn ang="0">
                    <a:pos x="connsiteX5159" y="connsiteY5159"/>
                  </a:cxn>
                  <a:cxn ang="0">
                    <a:pos x="connsiteX5160" y="connsiteY5160"/>
                  </a:cxn>
                  <a:cxn ang="0">
                    <a:pos x="connsiteX5161" y="connsiteY5161"/>
                  </a:cxn>
                  <a:cxn ang="0">
                    <a:pos x="connsiteX5162" y="connsiteY5162"/>
                  </a:cxn>
                  <a:cxn ang="0">
                    <a:pos x="connsiteX5163" y="connsiteY5163"/>
                  </a:cxn>
                  <a:cxn ang="0">
                    <a:pos x="connsiteX5164" y="connsiteY5164"/>
                  </a:cxn>
                  <a:cxn ang="0">
                    <a:pos x="connsiteX5165" y="connsiteY5165"/>
                  </a:cxn>
                  <a:cxn ang="0">
                    <a:pos x="connsiteX5166" y="connsiteY5166"/>
                  </a:cxn>
                  <a:cxn ang="0">
                    <a:pos x="connsiteX5167" y="connsiteY5167"/>
                  </a:cxn>
                  <a:cxn ang="0">
                    <a:pos x="connsiteX5168" y="connsiteY5168"/>
                  </a:cxn>
                  <a:cxn ang="0">
                    <a:pos x="connsiteX5169" y="connsiteY5169"/>
                  </a:cxn>
                  <a:cxn ang="0">
                    <a:pos x="connsiteX5170" y="connsiteY5170"/>
                  </a:cxn>
                  <a:cxn ang="0">
                    <a:pos x="connsiteX5171" y="connsiteY5171"/>
                  </a:cxn>
                  <a:cxn ang="0">
                    <a:pos x="connsiteX5172" y="connsiteY5172"/>
                  </a:cxn>
                  <a:cxn ang="0">
                    <a:pos x="connsiteX5173" y="connsiteY5173"/>
                  </a:cxn>
                  <a:cxn ang="0">
                    <a:pos x="connsiteX5174" y="connsiteY5174"/>
                  </a:cxn>
                  <a:cxn ang="0">
                    <a:pos x="connsiteX5175" y="connsiteY5175"/>
                  </a:cxn>
                  <a:cxn ang="0">
                    <a:pos x="connsiteX5176" y="connsiteY5176"/>
                  </a:cxn>
                  <a:cxn ang="0">
                    <a:pos x="connsiteX5177" y="connsiteY5177"/>
                  </a:cxn>
                  <a:cxn ang="0">
                    <a:pos x="connsiteX5178" y="connsiteY5178"/>
                  </a:cxn>
                  <a:cxn ang="0">
                    <a:pos x="connsiteX5179" y="connsiteY5179"/>
                  </a:cxn>
                  <a:cxn ang="0">
                    <a:pos x="connsiteX5180" y="connsiteY5180"/>
                  </a:cxn>
                  <a:cxn ang="0">
                    <a:pos x="connsiteX5181" y="connsiteY5181"/>
                  </a:cxn>
                  <a:cxn ang="0">
                    <a:pos x="connsiteX5182" y="connsiteY5182"/>
                  </a:cxn>
                  <a:cxn ang="0">
                    <a:pos x="connsiteX5183" y="connsiteY5183"/>
                  </a:cxn>
                  <a:cxn ang="0">
                    <a:pos x="connsiteX5184" y="connsiteY5184"/>
                  </a:cxn>
                  <a:cxn ang="0">
                    <a:pos x="connsiteX5185" y="connsiteY5185"/>
                  </a:cxn>
                  <a:cxn ang="0">
                    <a:pos x="connsiteX5186" y="connsiteY5186"/>
                  </a:cxn>
                  <a:cxn ang="0">
                    <a:pos x="connsiteX5187" y="connsiteY5187"/>
                  </a:cxn>
                  <a:cxn ang="0">
                    <a:pos x="connsiteX5188" y="connsiteY5188"/>
                  </a:cxn>
                  <a:cxn ang="0">
                    <a:pos x="connsiteX5189" y="connsiteY5189"/>
                  </a:cxn>
                  <a:cxn ang="0">
                    <a:pos x="connsiteX5190" y="connsiteY5190"/>
                  </a:cxn>
                  <a:cxn ang="0">
                    <a:pos x="connsiteX5191" y="connsiteY5191"/>
                  </a:cxn>
                  <a:cxn ang="0">
                    <a:pos x="connsiteX5192" y="connsiteY5192"/>
                  </a:cxn>
                  <a:cxn ang="0">
                    <a:pos x="connsiteX5193" y="connsiteY5193"/>
                  </a:cxn>
                  <a:cxn ang="0">
                    <a:pos x="connsiteX5194" y="connsiteY5194"/>
                  </a:cxn>
                  <a:cxn ang="0">
                    <a:pos x="connsiteX5195" y="connsiteY5195"/>
                  </a:cxn>
                  <a:cxn ang="0">
                    <a:pos x="connsiteX5196" y="connsiteY5196"/>
                  </a:cxn>
                  <a:cxn ang="0">
                    <a:pos x="connsiteX5197" y="connsiteY5197"/>
                  </a:cxn>
                  <a:cxn ang="0">
                    <a:pos x="connsiteX5198" y="connsiteY5198"/>
                  </a:cxn>
                  <a:cxn ang="0">
                    <a:pos x="connsiteX5199" y="connsiteY5199"/>
                  </a:cxn>
                  <a:cxn ang="0">
                    <a:pos x="connsiteX5200" y="connsiteY5200"/>
                  </a:cxn>
                  <a:cxn ang="0">
                    <a:pos x="connsiteX5201" y="connsiteY5201"/>
                  </a:cxn>
                  <a:cxn ang="0">
                    <a:pos x="connsiteX5202" y="connsiteY5202"/>
                  </a:cxn>
                  <a:cxn ang="0">
                    <a:pos x="connsiteX5203" y="connsiteY5203"/>
                  </a:cxn>
                  <a:cxn ang="0">
                    <a:pos x="connsiteX5204" y="connsiteY5204"/>
                  </a:cxn>
                  <a:cxn ang="0">
                    <a:pos x="connsiteX5205" y="connsiteY5205"/>
                  </a:cxn>
                  <a:cxn ang="0">
                    <a:pos x="connsiteX5206" y="connsiteY5206"/>
                  </a:cxn>
                  <a:cxn ang="0">
                    <a:pos x="connsiteX5207" y="connsiteY5207"/>
                  </a:cxn>
                  <a:cxn ang="0">
                    <a:pos x="connsiteX5208" y="connsiteY5208"/>
                  </a:cxn>
                  <a:cxn ang="0">
                    <a:pos x="connsiteX5209" y="connsiteY5209"/>
                  </a:cxn>
                  <a:cxn ang="0">
                    <a:pos x="connsiteX5210" y="connsiteY5210"/>
                  </a:cxn>
                  <a:cxn ang="0">
                    <a:pos x="connsiteX5211" y="connsiteY5211"/>
                  </a:cxn>
                  <a:cxn ang="0">
                    <a:pos x="connsiteX5212" y="connsiteY5212"/>
                  </a:cxn>
                  <a:cxn ang="0">
                    <a:pos x="connsiteX5213" y="connsiteY5213"/>
                  </a:cxn>
                  <a:cxn ang="0">
                    <a:pos x="connsiteX5214" y="connsiteY5214"/>
                  </a:cxn>
                  <a:cxn ang="0">
                    <a:pos x="connsiteX5215" y="connsiteY5215"/>
                  </a:cxn>
                  <a:cxn ang="0">
                    <a:pos x="connsiteX5216" y="connsiteY5216"/>
                  </a:cxn>
                  <a:cxn ang="0">
                    <a:pos x="connsiteX5217" y="connsiteY5217"/>
                  </a:cxn>
                  <a:cxn ang="0">
                    <a:pos x="connsiteX5218" y="connsiteY5218"/>
                  </a:cxn>
                  <a:cxn ang="0">
                    <a:pos x="connsiteX5219" y="connsiteY5219"/>
                  </a:cxn>
                  <a:cxn ang="0">
                    <a:pos x="connsiteX5220" y="connsiteY5220"/>
                  </a:cxn>
                  <a:cxn ang="0">
                    <a:pos x="connsiteX5221" y="connsiteY5221"/>
                  </a:cxn>
                  <a:cxn ang="0">
                    <a:pos x="connsiteX5222" y="connsiteY5222"/>
                  </a:cxn>
                  <a:cxn ang="0">
                    <a:pos x="connsiteX5223" y="connsiteY5223"/>
                  </a:cxn>
                  <a:cxn ang="0">
                    <a:pos x="connsiteX5224" y="connsiteY5224"/>
                  </a:cxn>
                  <a:cxn ang="0">
                    <a:pos x="connsiteX5225" y="connsiteY5225"/>
                  </a:cxn>
                  <a:cxn ang="0">
                    <a:pos x="connsiteX5226" y="connsiteY5226"/>
                  </a:cxn>
                  <a:cxn ang="0">
                    <a:pos x="connsiteX5227" y="connsiteY5227"/>
                  </a:cxn>
                  <a:cxn ang="0">
                    <a:pos x="connsiteX5228" y="connsiteY5228"/>
                  </a:cxn>
                  <a:cxn ang="0">
                    <a:pos x="connsiteX5229" y="connsiteY5229"/>
                  </a:cxn>
                  <a:cxn ang="0">
                    <a:pos x="connsiteX5230" y="connsiteY5230"/>
                  </a:cxn>
                  <a:cxn ang="0">
                    <a:pos x="connsiteX5231" y="connsiteY5231"/>
                  </a:cxn>
                  <a:cxn ang="0">
                    <a:pos x="connsiteX5232" y="connsiteY5232"/>
                  </a:cxn>
                  <a:cxn ang="0">
                    <a:pos x="connsiteX5233" y="connsiteY5233"/>
                  </a:cxn>
                  <a:cxn ang="0">
                    <a:pos x="connsiteX5234" y="connsiteY5234"/>
                  </a:cxn>
                  <a:cxn ang="0">
                    <a:pos x="connsiteX5235" y="connsiteY5235"/>
                  </a:cxn>
                  <a:cxn ang="0">
                    <a:pos x="connsiteX5236" y="connsiteY5236"/>
                  </a:cxn>
                  <a:cxn ang="0">
                    <a:pos x="connsiteX5237" y="connsiteY5237"/>
                  </a:cxn>
                  <a:cxn ang="0">
                    <a:pos x="connsiteX5238" y="connsiteY5238"/>
                  </a:cxn>
                  <a:cxn ang="0">
                    <a:pos x="connsiteX5239" y="connsiteY5239"/>
                  </a:cxn>
                  <a:cxn ang="0">
                    <a:pos x="connsiteX5240" y="connsiteY5240"/>
                  </a:cxn>
                  <a:cxn ang="0">
                    <a:pos x="connsiteX5241" y="connsiteY5241"/>
                  </a:cxn>
                  <a:cxn ang="0">
                    <a:pos x="connsiteX5242" y="connsiteY5242"/>
                  </a:cxn>
                  <a:cxn ang="0">
                    <a:pos x="connsiteX5243" y="connsiteY5243"/>
                  </a:cxn>
                  <a:cxn ang="0">
                    <a:pos x="connsiteX5244" y="connsiteY5244"/>
                  </a:cxn>
                  <a:cxn ang="0">
                    <a:pos x="connsiteX5245" y="connsiteY5245"/>
                  </a:cxn>
                  <a:cxn ang="0">
                    <a:pos x="connsiteX5246" y="connsiteY5246"/>
                  </a:cxn>
                  <a:cxn ang="0">
                    <a:pos x="connsiteX5247" y="connsiteY5247"/>
                  </a:cxn>
                  <a:cxn ang="0">
                    <a:pos x="connsiteX5248" y="connsiteY5248"/>
                  </a:cxn>
                  <a:cxn ang="0">
                    <a:pos x="connsiteX5249" y="connsiteY5249"/>
                  </a:cxn>
                  <a:cxn ang="0">
                    <a:pos x="connsiteX5250" y="connsiteY5250"/>
                  </a:cxn>
                  <a:cxn ang="0">
                    <a:pos x="connsiteX5251" y="connsiteY5251"/>
                  </a:cxn>
                  <a:cxn ang="0">
                    <a:pos x="connsiteX5252" y="connsiteY5252"/>
                  </a:cxn>
                  <a:cxn ang="0">
                    <a:pos x="connsiteX5253" y="connsiteY5253"/>
                  </a:cxn>
                  <a:cxn ang="0">
                    <a:pos x="connsiteX5254" y="connsiteY5254"/>
                  </a:cxn>
                  <a:cxn ang="0">
                    <a:pos x="connsiteX5255" y="connsiteY5255"/>
                  </a:cxn>
                  <a:cxn ang="0">
                    <a:pos x="connsiteX5256" y="connsiteY5256"/>
                  </a:cxn>
                  <a:cxn ang="0">
                    <a:pos x="connsiteX5257" y="connsiteY5257"/>
                  </a:cxn>
                  <a:cxn ang="0">
                    <a:pos x="connsiteX5258" y="connsiteY5258"/>
                  </a:cxn>
                  <a:cxn ang="0">
                    <a:pos x="connsiteX5259" y="connsiteY5259"/>
                  </a:cxn>
                  <a:cxn ang="0">
                    <a:pos x="connsiteX5260" y="connsiteY5260"/>
                  </a:cxn>
                  <a:cxn ang="0">
                    <a:pos x="connsiteX5261" y="connsiteY5261"/>
                  </a:cxn>
                  <a:cxn ang="0">
                    <a:pos x="connsiteX5262" y="connsiteY5262"/>
                  </a:cxn>
                  <a:cxn ang="0">
                    <a:pos x="connsiteX5263" y="connsiteY5263"/>
                  </a:cxn>
                  <a:cxn ang="0">
                    <a:pos x="connsiteX5264" y="connsiteY5264"/>
                  </a:cxn>
                  <a:cxn ang="0">
                    <a:pos x="connsiteX5265" y="connsiteY5265"/>
                  </a:cxn>
                  <a:cxn ang="0">
                    <a:pos x="connsiteX5266" y="connsiteY5266"/>
                  </a:cxn>
                  <a:cxn ang="0">
                    <a:pos x="connsiteX5267" y="connsiteY5267"/>
                  </a:cxn>
                  <a:cxn ang="0">
                    <a:pos x="connsiteX5268" y="connsiteY5268"/>
                  </a:cxn>
                  <a:cxn ang="0">
                    <a:pos x="connsiteX5269" y="connsiteY5269"/>
                  </a:cxn>
                  <a:cxn ang="0">
                    <a:pos x="connsiteX5270" y="connsiteY5270"/>
                  </a:cxn>
                  <a:cxn ang="0">
                    <a:pos x="connsiteX5271" y="connsiteY5271"/>
                  </a:cxn>
                  <a:cxn ang="0">
                    <a:pos x="connsiteX5272" y="connsiteY5272"/>
                  </a:cxn>
                  <a:cxn ang="0">
                    <a:pos x="connsiteX5273" y="connsiteY5273"/>
                  </a:cxn>
                  <a:cxn ang="0">
                    <a:pos x="connsiteX5274" y="connsiteY5274"/>
                  </a:cxn>
                  <a:cxn ang="0">
                    <a:pos x="connsiteX5275" y="connsiteY5275"/>
                  </a:cxn>
                  <a:cxn ang="0">
                    <a:pos x="connsiteX5276" y="connsiteY5276"/>
                  </a:cxn>
                  <a:cxn ang="0">
                    <a:pos x="connsiteX5277" y="connsiteY5277"/>
                  </a:cxn>
                  <a:cxn ang="0">
                    <a:pos x="connsiteX5278" y="connsiteY5278"/>
                  </a:cxn>
                  <a:cxn ang="0">
                    <a:pos x="connsiteX5279" y="connsiteY5279"/>
                  </a:cxn>
                  <a:cxn ang="0">
                    <a:pos x="connsiteX5280" y="connsiteY5280"/>
                  </a:cxn>
                  <a:cxn ang="0">
                    <a:pos x="connsiteX5281" y="connsiteY5281"/>
                  </a:cxn>
                  <a:cxn ang="0">
                    <a:pos x="connsiteX5282" y="connsiteY5282"/>
                  </a:cxn>
                  <a:cxn ang="0">
                    <a:pos x="connsiteX5283" y="connsiteY5283"/>
                  </a:cxn>
                  <a:cxn ang="0">
                    <a:pos x="connsiteX5284" y="connsiteY5284"/>
                  </a:cxn>
                  <a:cxn ang="0">
                    <a:pos x="connsiteX5285" y="connsiteY5285"/>
                  </a:cxn>
                  <a:cxn ang="0">
                    <a:pos x="connsiteX5286" y="connsiteY5286"/>
                  </a:cxn>
                  <a:cxn ang="0">
                    <a:pos x="connsiteX5287" y="connsiteY5287"/>
                  </a:cxn>
                  <a:cxn ang="0">
                    <a:pos x="connsiteX5288" y="connsiteY5288"/>
                  </a:cxn>
                  <a:cxn ang="0">
                    <a:pos x="connsiteX5289" y="connsiteY5289"/>
                  </a:cxn>
                  <a:cxn ang="0">
                    <a:pos x="connsiteX5290" y="connsiteY5290"/>
                  </a:cxn>
                  <a:cxn ang="0">
                    <a:pos x="connsiteX5291" y="connsiteY5291"/>
                  </a:cxn>
                  <a:cxn ang="0">
                    <a:pos x="connsiteX5292" y="connsiteY5292"/>
                  </a:cxn>
                  <a:cxn ang="0">
                    <a:pos x="connsiteX5293" y="connsiteY5293"/>
                  </a:cxn>
                  <a:cxn ang="0">
                    <a:pos x="connsiteX5294" y="connsiteY5294"/>
                  </a:cxn>
                  <a:cxn ang="0">
                    <a:pos x="connsiteX5295" y="connsiteY5295"/>
                  </a:cxn>
                  <a:cxn ang="0">
                    <a:pos x="connsiteX5296" y="connsiteY5296"/>
                  </a:cxn>
                  <a:cxn ang="0">
                    <a:pos x="connsiteX5297" y="connsiteY5297"/>
                  </a:cxn>
                  <a:cxn ang="0">
                    <a:pos x="connsiteX5298" y="connsiteY5298"/>
                  </a:cxn>
                  <a:cxn ang="0">
                    <a:pos x="connsiteX5299" y="connsiteY5299"/>
                  </a:cxn>
                  <a:cxn ang="0">
                    <a:pos x="connsiteX5300" y="connsiteY5300"/>
                  </a:cxn>
                  <a:cxn ang="0">
                    <a:pos x="connsiteX5301" y="connsiteY5301"/>
                  </a:cxn>
                  <a:cxn ang="0">
                    <a:pos x="connsiteX5302" y="connsiteY5302"/>
                  </a:cxn>
                  <a:cxn ang="0">
                    <a:pos x="connsiteX5303" y="connsiteY5303"/>
                  </a:cxn>
                  <a:cxn ang="0">
                    <a:pos x="connsiteX5304" y="connsiteY5304"/>
                  </a:cxn>
                  <a:cxn ang="0">
                    <a:pos x="connsiteX5305" y="connsiteY5305"/>
                  </a:cxn>
                  <a:cxn ang="0">
                    <a:pos x="connsiteX5306" y="connsiteY5306"/>
                  </a:cxn>
                  <a:cxn ang="0">
                    <a:pos x="connsiteX5307" y="connsiteY5307"/>
                  </a:cxn>
                  <a:cxn ang="0">
                    <a:pos x="connsiteX5308" y="connsiteY5308"/>
                  </a:cxn>
                  <a:cxn ang="0">
                    <a:pos x="connsiteX5309" y="connsiteY5309"/>
                  </a:cxn>
                  <a:cxn ang="0">
                    <a:pos x="connsiteX5310" y="connsiteY5310"/>
                  </a:cxn>
                  <a:cxn ang="0">
                    <a:pos x="connsiteX5311" y="connsiteY5311"/>
                  </a:cxn>
                  <a:cxn ang="0">
                    <a:pos x="connsiteX5312" y="connsiteY5312"/>
                  </a:cxn>
                  <a:cxn ang="0">
                    <a:pos x="connsiteX5313" y="connsiteY5313"/>
                  </a:cxn>
                  <a:cxn ang="0">
                    <a:pos x="connsiteX5314" y="connsiteY5314"/>
                  </a:cxn>
                  <a:cxn ang="0">
                    <a:pos x="connsiteX5315" y="connsiteY5315"/>
                  </a:cxn>
                  <a:cxn ang="0">
                    <a:pos x="connsiteX5316" y="connsiteY5316"/>
                  </a:cxn>
                  <a:cxn ang="0">
                    <a:pos x="connsiteX5317" y="connsiteY5317"/>
                  </a:cxn>
                  <a:cxn ang="0">
                    <a:pos x="connsiteX5318" y="connsiteY5318"/>
                  </a:cxn>
                  <a:cxn ang="0">
                    <a:pos x="connsiteX5319" y="connsiteY5319"/>
                  </a:cxn>
                  <a:cxn ang="0">
                    <a:pos x="connsiteX5320" y="connsiteY5320"/>
                  </a:cxn>
                  <a:cxn ang="0">
                    <a:pos x="connsiteX5321" y="connsiteY5321"/>
                  </a:cxn>
                  <a:cxn ang="0">
                    <a:pos x="connsiteX5322" y="connsiteY5322"/>
                  </a:cxn>
                  <a:cxn ang="0">
                    <a:pos x="connsiteX5323" y="connsiteY5323"/>
                  </a:cxn>
                  <a:cxn ang="0">
                    <a:pos x="connsiteX5324" y="connsiteY5324"/>
                  </a:cxn>
                  <a:cxn ang="0">
                    <a:pos x="connsiteX5325" y="connsiteY5325"/>
                  </a:cxn>
                  <a:cxn ang="0">
                    <a:pos x="connsiteX5326" y="connsiteY5326"/>
                  </a:cxn>
                  <a:cxn ang="0">
                    <a:pos x="connsiteX5327" y="connsiteY5327"/>
                  </a:cxn>
                  <a:cxn ang="0">
                    <a:pos x="connsiteX5328" y="connsiteY5328"/>
                  </a:cxn>
                  <a:cxn ang="0">
                    <a:pos x="connsiteX5329" y="connsiteY5329"/>
                  </a:cxn>
                  <a:cxn ang="0">
                    <a:pos x="connsiteX5330" y="connsiteY5330"/>
                  </a:cxn>
                  <a:cxn ang="0">
                    <a:pos x="connsiteX5331" y="connsiteY5331"/>
                  </a:cxn>
                  <a:cxn ang="0">
                    <a:pos x="connsiteX5332" y="connsiteY5332"/>
                  </a:cxn>
                  <a:cxn ang="0">
                    <a:pos x="connsiteX5333" y="connsiteY5333"/>
                  </a:cxn>
                  <a:cxn ang="0">
                    <a:pos x="connsiteX5334" y="connsiteY5334"/>
                  </a:cxn>
                  <a:cxn ang="0">
                    <a:pos x="connsiteX5335" y="connsiteY5335"/>
                  </a:cxn>
                  <a:cxn ang="0">
                    <a:pos x="connsiteX5336" y="connsiteY5336"/>
                  </a:cxn>
                  <a:cxn ang="0">
                    <a:pos x="connsiteX5337" y="connsiteY5337"/>
                  </a:cxn>
                  <a:cxn ang="0">
                    <a:pos x="connsiteX5338" y="connsiteY5338"/>
                  </a:cxn>
                  <a:cxn ang="0">
                    <a:pos x="connsiteX5339" y="connsiteY5339"/>
                  </a:cxn>
                  <a:cxn ang="0">
                    <a:pos x="connsiteX5340" y="connsiteY5340"/>
                  </a:cxn>
                  <a:cxn ang="0">
                    <a:pos x="connsiteX5341" y="connsiteY5341"/>
                  </a:cxn>
                  <a:cxn ang="0">
                    <a:pos x="connsiteX5342" y="connsiteY5342"/>
                  </a:cxn>
                  <a:cxn ang="0">
                    <a:pos x="connsiteX5343" y="connsiteY5343"/>
                  </a:cxn>
                  <a:cxn ang="0">
                    <a:pos x="connsiteX5344" y="connsiteY5344"/>
                  </a:cxn>
                  <a:cxn ang="0">
                    <a:pos x="connsiteX5345" y="connsiteY5345"/>
                  </a:cxn>
                  <a:cxn ang="0">
                    <a:pos x="connsiteX5346" y="connsiteY5346"/>
                  </a:cxn>
                  <a:cxn ang="0">
                    <a:pos x="connsiteX5347" y="connsiteY5347"/>
                  </a:cxn>
                  <a:cxn ang="0">
                    <a:pos x="connsiteX5348" y="connsiteY5348"/>
                  </a:cxn>
                  <a:cxn ang="0">
                    <a:pos x="connsiteX5349" y="connsiteY5349"/>
                  </a:cxn>
                  <a:cxn ang="0">
                    <a:pos x="connsiteX5350" y="connsiteY5350"/>
                  </a:cxn>
                  <a:cxn ang="0">
                    <a:pos x="connsiteX5351" y="connsiteY5351"/>
                  </a:cxn>
                  <a:cxn ang="0">
                    <a:pos x="connsiteX5352" y="connsiteY5352"/>
                  </a:cxn>
                  <a:cxn ang="0">
                    <a:pos x="connsiteX5353" y="connsiteY5353"/>
                  </a:cxn>
                  <a:cxn ang="0">
                    <a:pos x="connsiteX5354" y="connsiteY5354"/>
                  </a:cxn>
                  <a:cxn ang="0">
                    <a:pos x="connsiteX5355" y="connsiteY5355"/>
                  </a:cxn>
                  <a:cxn ang="0">
                    <a:pos x="connsiteX5356" y="connsiteY5356"/>
                  </a:cxn>
                  <a:cxn ang="0">
                    <a:pos x="connsiteX5357" y="connsiteY5357"/>
                  </a:cxn>
                  <a:cxn ang="0">
                    <a:pos x="connsiteX5358" y="connsiteY5358"/>
                  </a:cxn>
                  <a:cxn ang="0">
                    <a:pos x="connsiteX5359" y="connsiteY5359"/>
                  </a:cxn>
                  <a:cxn ang="0">
                    <a:pos x="connsiteX5360" y="connsiteY5360"/>
                  </a:cxn>
                  <a:cxn ang="0">
                    <a:pos x="connsiteX5361" y="connsiteY5361"/>
                  </a:cxn>
                  <a:cxn ang="0">
                    <a:pos x="connsiteX5362" y="connsiteY5362"/>
                  </a:cxn>
                  <a:cxn ang="0">
                    <a:pos x="connsiteX5363" y="connsiteY5363"/>
                  </a:cxn>
                  <a:cxn ang="0">
                    <a:pos x="connsiteX5364" y="connsiteY5364"/>
                  </a:cxn>
                  <a:cxn ang="0">
                    <a:pos x="connsiteX5365" y="connsiteY5365"/>
                  </a:cxn>
                  <a:cxn ang="0">
                    <a:pos x="connsiteX5366" y="connsiteY5366"/>
                  </a:cxn>
                  <a:cxn ang="0">
                    <a:pos x="connsiteX5367" y="connsiteY5367"/>
                  </a:cxn>
                  <a:cxn ang="0">
                    <a:pos x="connsiteX5368" y="connsiteY5368"/>
                  </a:cxn>
                  <a:cxn ang="0">
                    <a:pos x="connsiteX5369" y="connsiteY5369"/>
                  </a:cxn>
                  <a:cxn ang="0">
                    <a:pos x="connsiteX5370" y="connsiteY5370"/>
                  </a:cxn>
                  <a:cxn ang="0">
                    <a:pos x="connsiteX5371" y="connsiteY5371"/>
                  </a:cxn>
                  <a:cxn ang="0">
                    <a:pos x="connsiteX5372" y="connsiteY5372"/>
                  </a:cxn>
                  <a:cxn ang="0">
                    <a:pos x="connsiteX5373" y="connsiteY5373"/>
                  </a:cxn>
                  <a:cxn ang="0">
                    <a:pos x="connsiteX5374" y="connsiteY5374"/>
                  </a:cxn>
                  <a:cxn ang="0">
                    <a:pos x="connsiteX5375" y="connsiteY5375"/>
                  </a:cxn>
                  <a:cxn ang="0">
                    <a:pos x="connsiteX5376" y="connsiteY5376"/>
                  </a:cxn>
                  <a:cxn ang="0">
                    <a:pos x="connsiteX5377" y="connsiteY5377"/>
                  </a:cxn>
                  <a:cxn ang="0">
                    <a:pos x="connsiteX5378" y="connsiteY5378"/>
                  </a:cxn>
                  <a:cxn ang="0">
                    <a:pos x="connsiteX5379" y="connsiteY5379"/>
                  </a:cxn>
                  <a:cxn ang="0">
                    <a:pos x="connsiteX5380" y="connsiteY5380"/>
                  </a:cxn>
                  <a:cxn ang="0">
                    <a:pos x="connsiteX5381" y="connsiteY5381"/>
                  </a:cxn>
                  <a:cxn ang="0">
                    <a:pos x="connsiteX5382" y="connsiteY5382"/>
                  </a:cxn>
                  <a:cxn ang="0">
                    <a:pos x="connsiteX5383" y="connsiteY5383"/>
                  </a:cxn>
                  <a:cxn ang="0">
                    <a:pos x="connsiteX5384" y="connsiteY5384"/>
                  </a:cxn>
                  <a:cxn ang="0">
                    <a:pos x="connsiteX5385" y="connsiteY5385"/>
                  </a:cxn>
                  <a:cxn ang="0">
                    <a:pos x="connsiteX5386" y="connsiteY5386"/>
                  </a:cxn>
                  <a:cxn ang="0">
                    <a:pos x="connsiteX5387" y="connsiteY5387"/>
                  </a:cxn>
                  <a:cxn ang="0">
                    <a:pos x="connsiteX5388" y="connsiteY5388"/>
                  </a:cxn>
                  <a:cxn ang="0">
                    <a:pos x="connsiteX5389" y="connsiteY5389"/>
                  </a:cxn>
                  <a:cxn ang="0">
                    <a:pos x="connsiteX5390" y="connsiteY5390"/>
                  </a:cxn>
                  <a:cxn ang="0">
                    <a:pos x="connsiteX5391" y="connsiteY5391"/>
                  </a:cxn>
                  <a:cxn ang="0">
                    <a:pos x="connsiteX5392" y="connsiteY5392"/>
                  </a:cxn>
                  <a:cxn ang="0">
                    <a:pos x="connsiteX5393" y="connsiteY5393"/>
                  </a:cxn>
                  <a:cxn ang="0">
                    <a:pos x="connsiteX5394" y="connsiteY5394"/>
                  </a:cxn>
                  <a:cxn ang="0">
                    <a:pos x="connsiteX5395" y="connsiteY5395"/>
                  </a:cxn>
                  <a:cxn ang="0">
                    <a:pos x="connsiteX5396" y="connsiteY5396"/>
                  </a:cxn>
                  <a:cxn ang="0">
                    <a:pos x="connsiteX5397" y="connsiteY5397"/>
                  </a:cxn>
                  <a:cxn ang="0">
                    <a:pos x="connsiteX5398" y="connsiteY5398"/>
                  </a:cxn>
                  <a:cxn ang="0">
                    <a:pos x="connsiteX5399" y="connsiteY5399"/>
                  </a:cxn>
                  <a:cxn ang="0">
                    <a:pos x="connsiteX5400" y="connsiteY5400"/>
                  </a:cxn>
                  <a:cxn ang="0">
                    <a:pos x="connsiteX5401" y="connsiteY5401"/>
                  </a:cxn>
                  <a:cxn ang="0">
                    <a:pos x="connsiteX5402" y="connsiteY5402"/>
                  </a:cxn>
                  <a:cxn ang="0">
                    <a:pos x="connsiteX5403" y="connsiteY5403"/>
                  </a:cxn>
                  <a:cxn ang="0">
                    <a:pos x="connsiteX5404" y="connsiteY5404"/>
                  </a:cxn>
                  <a:cxn ang="0">
                    <a:pos x="connsiteX5405" y="connsiteY5405"/>
                  </a:cxn>
                  <a:cxn ang="0">
                    <a:pos x="connsiteX5406" y="connsiteY5406"/>
                  </a:cxn>
                  <a:cxn ang="0">
                    <a:pos x="connsiteX5407" y="connsiteY5407"/>
                  </a:cxn>
                  <a:cxn ang="0">
                    <a:pos x="connsiteX5408" y="connsiteY5408"/>
                  </a:cxn>
                  <a:cxn ang="0">
                    <a:pos x="connsiteX5409" y="connsiteY5409"/>
                  </a:cxn>
                  <a:cxn ang="0">
                    <a:pos x="connsiteX5410" y="connsiteY5410"/>
                  </a:cxn>
                  <a:cxn ang="0">
                    <a:pos x="connsiteX5411" y="connsiteY5411"/>
                  </a:cxn>
                  <a:cxn ang="0">
                    <a:pos x="connsiteX5412" y="connsiteY5412"/>
                  </a:cxn>
                  <a:cxn ang="0">
                    <a:pos x="connsiteX5413" y="connsiteY5413"/>
                  </a:cxn>
                  <a:cxn ang="0">
                    <a:pos x="connsiteX5414" y="connsiteY5414"/>
                  </a:cxn>
                  <a:cxn ang="0">
                    <a:pos x="connsiteX5415" y="connsiteY5415"/>
                  </a:cxn>
                  <a:cxn ang="0">
                    <a:pos x="connsiteX5416" y="connsiteY5416"/>
                  </a:cxn>
                  <a:cxn ang="0">
                    <a:pos x="connsiteX5417" y="connsiteY5417"/>
                  </a:cxn>
                  <a:cxn ang="0">
                    <a:pos x="connsiteX5418" y="connsiteY5418"/>
                  </a:cxn>
                  <a:cxn ang="0">
                    <a:pos x="connsiteX5419" y="connsiteY5419"/>
                  </a:cxn>
                  <a:cxn ang="0">
                    <a:pos x="connsiteX5420" y="connsiteY5420"/>
                  </a:cxn>
                  <a:cxn ang="0">
                    <a:pos x="connsiteX5421" y="connsiteY5421"/>
                  </a:cxn>
                  <a:cxn ang="0">
                    <a:pos x="connsiteX5422" y="connsiteY5422"/>
                  </a:cxn>
                  <a:cxn ang="0">
                    <a:pos x="connsiteX5423" y="connsiteY5423"/>
                  </a:cxn>
                  <a:cxn ang="0">
                    <a:pos x="connsiteX5424" y="connsiteY5424"/>
                  </a:cxn>
                  <a:cxn ang="0">
                    <a:pos x="connsiteX5425" y="connsiteY5425"/>
                  </a:cxn>
                  <a:cxn ang="0">
                    <a:pos x="connsiteX5426" y="connsiteY5426"/>
                  </a:cxn>
                  <a:cxn ang="0">
                    <a:pos x="connsiteX5427" y="connsiteY5427"/>
                  </a:cxn>
                  <a:cxn ang="0">
                    <a:pos x="connsiteX5428" y="connsiteY5428"/>
                  </a:cxn>
                  <a:cxn ang="0">
                    <a:pos x="connsiteX5429" y="connsiteY5429"/>
                  </a:cxn>
                  <a:cxn ang="0">
                    <a:pos x="connsiteX5430" y="connsiteY5430"/>
                  </a:cxn>
                  <a:cxn ang="0">
                    <a:pos x="connsiteX5431" y="connsiteY5431"/>
                  </a:cxn>
                  <a:cxn ang="0">
                    <a:pos x="connsiteX5432" y="connsiteY5432"/>
                  </a:cxn>
                  <a:cxn ang="0">
                    <a:pos x="connsiteX5433" y="connsiteY5433"/>
                  </a:cxn>
                  <a:cxn ang="0">
                    <a:pos x="connsiteX5434" y="connsiteY5434"/>
                  </a:cxn>
                  <a:cxn ang="0">
                    <a:pos x="connsiteX5435" y="connsiteY5435"/>
                  </a:cxn>
                  <a:cxn ang="0">
                    <a:pos x="connsiteX5436" y="connsiteY5436"/>
                  </a:cxn>
                  <a:cxn ang="0">
                    <a:pos x="connsiteX5437" y="connsiteY5437"/>
                  </a:cxn>
                  <a:cxn ang="0">
                    <a:pos x="connsiteX5438" y="connsiteY5438"/>
                  </a:cxn>
                  <a:cxn ang="0">
                    <a:pos x="connsiteX5439" y="connsiteY5439"/>
                  </a:cxn>
                  <a:cxn ang="0">
                    <a:pos x="connsiteX5440" y="connsiteY5440"/>
                  </a:cxn>
                  <a:cxn ang="0">
                    <a:pos x="connsiteX5441" y="connsiteY5441"/>
                  </a:cxn>
                  <a:cxn ang="0">
                    <a:pos x="connsiteX5442" y="connsiteY5442"/>
                  </a:cxn>
                  <a:cxn ang="0">
                    <a:pos x="connsiteX5443" y="connsiteY5443"/>
                  </a:cxn>
                  <a:cxn ang="0">
                    <a:pos x="connsiteX5444" y="connsiteY5444"/>
                  </a:cxn>
                  <a:cxn ang="0">
                    <a:pos x="connsiteX5445" y="connsiteY5445"/>
                  </a:cxn>
                  <a:cxn ang="0">
                    <a:pos x="connsiteX5446" y="connsiteY5446"/>
                  </a:cxn>
                  <a:cxn ang="0">
                    <a:pos x="connsiteX5447" y="connsiteY5447"/>
                  </a:cxn>
                  <a:cxn ang="0">
                    <a:pos x="connsiteX5448" y="connsiteY5448"/>
                  </a:cxn>
                  <a:cxn ang="0">
                    <a:pos x="connsiteX5449" y="connsiteY5449"/>
                  </a:cxn>
                  <a:cxn ang="0">
                    <a:pos x="connsiteX5450" y="connsiteY5450"/>
                  </a:cxn>
                  <a:cxn ang="0">
                    <a:pos x="connsiteX5451" y="connsiteY5451"/>
                  </a:cxn>
                  <a:cxn ang="0">
                    <a:pos x="connsiteX5452" y="connsiteY5452"/>
                  </a:cxn>
                  <a:cxn ang="0">
                    <a:pos x="connsiteX5453" y="connsiteY5453"/>
                  </a:cxn>
                  <a:cxn ang="0">
                    <a:pos x="connsiteX5454" y="connsiteY5454"/>
                  </a:cxn>
                  <a:cxn ang="0">
                    <a:pos x="connsiteX5455" y="connsiteY5455"/>
                  </a:cxn>
                  <a:cxn ang="0">
                    <a:pos x="connsiteX5456" y="connsiteY5456"/>
                  </a:cxn>
                  <a:cxn ang="0">
                    <a:pos x="connsiteX5457" y="connsiteY5457"/>
                  </a:cxn>
                  <a:cxn ang="0">
                    <a:pos x="connsiteX5458" y="connsiteY5458"/>
                  </a:cxn>
                  <a:cxn ang="0">
                    <a:pos x="connsiteX5459" y="connsiteY5459"/>
                  </a:cxn>
                  <a:cxn ang="0">
                    <a:pos x="connsiteX5460" y="connsiteY5460"/>
                  </a:cxn>
                  <a:cxn ang="0">
                    <a:pos x="connsiteX5461" y="connsiteY5461"/>
                  </a:cxn>
                  <a:cxn ang="0">
                    <a:pos x="connsiteX5462" y="connsiteY5462"/>
                  </a:cxn>
                  <a:cxn ang="0">
                    <a:pos x="connsiteX5463" y="connsiteY5463"/>
                  </a:cxn>
                  <a:cxn ang="0">
                    <a:pos x="connsiteX5464" y="connsiteY5464"/>
                  </a:cxn>
                  <a:cxn ang="0">
                    <a:pos x="connsiteX5465" y="connsiteY5465"/>
                  </a:cxn>
                  <a:cxn ang="0">
                    <a:pos x="connsiteX5466" y="connsiteY5466"/>
                  </a:cxn>
                  <a:cxn ang="0">
                    <a:pos x="connsiteX5467" y="connsiteY5467"/>
                  </a:cxn>
                  <a:cxn ang="0">
                    <a:pos x="connsiteX5468" y="connsiteY5468"/>
                  </a:cxn>
                  <a:cxn ang="0">
                    <a:pos x="connsiteX5469" y="connsiteY5469"/>
                  </a:cxn>
                  <a:cxn ang="0">
                    <a:pos x="connsiteX5470" y="connsiteY5470"/>
                  </a:cxn>
                  <a:cxn ang="0">
                    <a:pos x="connsiteX5471" y="connsiteY5471"/>
                  </a:cxn>
                  <a:cxn ang="0">
                    <a:pos x="connsiteX5472" y="connsiteY5472"/>
                  </a:cxn>
                  <a:cxn ang="0">
                    <a:pos x="connsiteX5473" y="connsiteY5473"/>
                  </a:cxn>
                  <a:cxn ang="0">
                    <a:pos x="connsiteX5474" y="connsiteY5474"/>
                  </a:cxn>
                  <a:cxn ang="0">
                    <a:pos x="connsiteX5475" y="connsiteY5475"/>
                  </a:cxn>
                  <a:cxn ang="0">
                    <a:pos x="connsiteX5476" y="connsiteY5476"/>
                  </a:cxn>
                  <a:cxn ang="0">
                    <a:pos x="connsiteX5477" y="connsiteY5477"/>
                  </a:cxn>
                  <a:cxn ang="0">
                    <a:pos x="connsiteX5478" y="connsiteY5478"/>
                  </a:cxn>
                  <a:cxn ang="0">
                    <a:pos x="connsiteX5479" y="connsiteY5479"/>
                  </a:cxn>
                  <a:cxn ang="0">
                    <a:pos x="connsiteX5480" y="connsiteY5480"/>
                  </a:cxn>
                  <a:cxn ang="0">
                    <a:pos x="connsiteX5481" y="connsiteY5481"/>
                  </a:cxn>
                  <a:cxn ang="0">
                    <a:pos x="connsiteX5482" y="connsiteY5482"/>
                  </a:cxn>
                  <a:cxn ang="0">
                    <a:pos x="connsiteX5483" y="connsiteY5483"/>
                  </a:cxn>
                  <a:cxn ang="0">
                    <a:pos x="connsiteX5484" y="connsiteY5484"/>
                  </a:cxn>
                  <a:cxn ang="0">
                    <a:pos x="connsiteX5485" y="connsiteY5485"/>
                  </a:cxn>
                  <a:cxn ang="0">
                    <a:pos x="connsiteX5486" y="connsiteY5486"/>
                  </a:cxn>
                  <a:cxn ang="0">
                    <a:pos x="connsiteX5487" y="connsiteY5487"/>
                  </a:cxn>
                  <a:cxn ang="0">
                    <a:pos x="connsiteX5488" y="connsiteY5488"/>
                  </a:cxn>
                  <a:cxn ang="0">
                    <a:pos x="connsiteX5489" y="connsiteY5489"/>
                  </a:cxn>
                  <a:cxn ang="0">
                    <a:pos x="connsiteX5490" y="connsiteY5490"/>
                  </a:cxn>
                  <a:cxn ang="0">
                    <a:pos x="connsiteX5491" y="connsiteY5491"/>
                  </a:cxn>
                  <a:cxn ang="0">
                    <a:pos x="connsiteX5492" y="connsiteY5492"/>
                  </a:cxn>
                  <a:cxn ang="0">
                    <a:pos x="connsiteX5493" y="connsiteY5493"/>
                  </a:cxn>
                  <a:cxn ang="0">
                    <a:pos x="connsiteX5494" y="connsiteY5494"/>
                  </a:cxn>
                  <a:cxn ang="0">
                    <a:pos x="connsiteX5495" y="connsiteY5495"/>
                  </a:cxn>
                  <a:cxn ang="0">
                    <a:pos x="connsiteX5496" y="connsiteY5496"/>
                  </a:cxn>
                  <a:cxn ang="0">
                    <a:pos x="connsiteX5497" y="connsiteY5497"/>
                  </a:cxn>
                  <a:cxn ang="0">
                    <a:pos x="connsiteX5498" y="connsiteY5498"/>
                  </a:cxn>
                  <a:cxn ang="0">
                    <a:pos x="connsiteX5499" y="connsiteY5499"/>
                  </a:cxn>
                  <a:cxn ang="0">
                    <a:pos x="connsiteX5500" y="connsiteY5500"/>
                  </a:cxn>
                  <a:cxn ang="0">
                    <a:pos x="connsiteX5501" y="connsiteY5501"/>
                  </a:cxn>
                  <a:cxn ang="0">
                    <a:pos x="connsiteX5502" y="connsiteY5502"/>
                  </a:cxn>
                  <a:cxn ang="0">
                    <a:pos x="connsiteX5503" y="connsiteY5503"/>
                  </a:cxn>
                  <a:cxn ang="0">
                    <a:pos x="connsiteX5504" y="connsiteY5504"/>
                  </a:cxn>
                  <a:cxn ang="0">
                    <a:pos x="connsiteX5505" y="connsiteY5505"/>
                  </a:cxn>
                  <a:cxn ang="0">
                    <a:pos x="connsiteX5506" y="connsiteY5506"/>
                  </a:cxn>
                  <a:cxn ang="0">
                    <a:pos x="connsiteX5507" y="connsiteY5507"/>
                  </a:cxn>
                  <a:cxn ang="0">
                    <a:pos x="connsiteX5508" y="connsiteY5508"/>
                  </a:cxn>
                  <a:cxn ang="0">
                    <a:pos x="connsiteX5509" y="connsiteY5509"/>
                  </a:cxn>
                  <a:cxn ang="0">
                    <a:pos x="connsiteX5510" y="connsiteY5510"/>
                  </a:cxn>
                  <a:cxn ang="0">
                    <a:pos x="connsiteX5511" y="connsiteY5511"/>
                  </a:cxn>
                  <a:cxn ang="0">
                    <a:pos x="connsiteX5512" y="connsiteY5512"/>
                  </a:cxn>
                  <a:cxn ang="0">
                    <a:pos x="connsiteX5513" y="connsiteY5513"/>
                  </a:cxn>
                  <a:cxn ang="0">
                    <a:pos x="connsiteX5514" y="connsiteY5514"/>
                  </a:cxn>
                  <a:cxn ang="0">
                    <a:pos x="connsiteX5515" y="connsiteY5515"/>
                  </a:cxn>
                  <a:cxn ang="0">
                    <a:pos x="connsiteX5516" y="connsiteY5516"/>
                  </a:cxn>
                  <a:cxn ang="0">
                    <a:pos x="connsiteX5517" y="connsiteY5517"/>
                  </a:cxn>
                  <a:cxn ang="0">
                    <a:pos x="connsiteX5518" y="connsiteY5518"/>
                  </a:cxn>
                  <a:cxn ang="0">
                    <a:pos x="connsiteX5519" y="connsiteY5519"/>
                  </a:cxn>
                  <a:cxn ang="0">
                    <a:pos x="connsiteX5520" y="connsiteY5520"/>
                  </a:cxn>
                  <a:cxn ang="0">
                    <a:pos x="connsiteX5521" y="connsiteY5521"/>
                  </a:cxn>
                  <a:cxn ang="0">
                    <a:pos x="connsiteX5522" y="connsiteY5522"/>
                  </a:cxn>
                  <a:cxn ang="0">
                    <a:pos x="connsiteX5523" y="connsiteY5523"/>
                  </a:cxn>
                  <a:cxn ang="0">
                    <a:pos x="connsiteX5524" y="connsiteY5524"/>
                  </a:cxn>
                  <a:cxn ang="0">
                    <a:pos x="connsiteX5525" y="connsiteY5525"/>
                  </a:cxn>
                  <a:cxn ang="0">
                    <a:pos x="connsiteX5526" y="connsiteY5526"/>
                  </a:cxn>
                  <a:cxn ang="0">
                    <a:pos x="connsiteX5527" y="connsiteY5527"/>
                  </a:cxn>
                  <a:cxn ang="0">
                    <a:pos x="connsiteX5528" y="connsiteY5528"/>
                  </a:cxn>
                  <a:cxn ang="0">
                    <a:pos x="connsiteX5529" y="connsiteY5529"/>
                  </a:cxn>
                  <a:cxn ang="0">
                    <a:pos x="connsiteX5530" y="connsiteY5530"/>
                  </a:cxn>
                  <a:cxn ang="0">
                    <a:pos x="connsiteX5531" y="connsiteY5531"/>
                  </a:cxn>
                  <a:cxn ang="0">
                    <a:pos x="connsiteX5532" y="connsiteY5532"/>
                  </a:cxn>
                  <a:cxn ang="0">
                    <a:pos x="connsiteX5533" y="connsiteY5533"/>
                  </a:cxn>
                  <a:cxn ang="0">
                    <a:pos x="connsiteX5534" y="connsiteY5534"/>
                  </a:cxn>
                  <a:cxn ang="0">
                    <a:pos x="connsiteX5535" y="connsiteY5535"/>
                  </a:cxn>
                  <a:cxn ang="0">
                    <a:pos x="connsiteX5536" y="connsiteY5536"/>
                  </a:cxn>
                  <a:cxn ang="0">
                    <a:pos x="connsiteX5537" y="connsiteY5537"/>
                  </a:cxn>
                  <a:cxn ang="0">
                    <a:pos x="connsiteX5538" y="connsiteY5538"/>
                  </a:cxn>
                  <a:cxn ang="0">
                    <a:pos x="connsiteX5539" y="connsiteY5539"/>
                  </a:cxn>
                  <a:cxn ang="0">
                    <a:pos x="connsiteX5540" y="connsiteY5540"/>
                  </a:cxn>
                  <a:cxn ang="0">
                    <a:pos x="connsiteX5541" y="connsiteY5541"/>
                  </a:cxn>
                  <a:cxn ang="0">
                    <a:pos x="connsiteX5542" y="connsiteY5542"/>
                  </a:cxn>
                  <a:cxn ang="0">
                    <a:pos x="connsiteX5543" y="connsiteY5543"/>
                  </a:cxn>
                  <a:cxn ang="0">
                    <a:pos x="connsiteX5544" y="connsiteY5544"/>
                  </a:cxn>
                  <a:cxn ang="0">
                    <a:pos x="connsiteX5545" y="connsiteY5545"/>
                  </a:cxn>
                  <a:cxn ang="0">
                    <a:pos x="connsiteX5546" y="connsiteY5546"/>
                  </a:cxn>
                  <a:cxn ang="0">
                    <a:pos x="connsiteX5547" y="connsiteY5547"/>
                  </a:cxn>
                  <a:cxn ang="0">
                    <a:pos x="connsiteX5548" y="connsiteY5548"/>
                  </a:cxn>
                  <a:cxn ang="0">
                    <a:pos x="connsiteX5549" y="connsiteY5549"/>
                  </a:cxn>
                  <a:cxn ang="0">
                    <a:pos x="connsiteX5550" y="connsiteY5550"/>
                  </a:cxn>
                  <a:cxn ang="0">
                    <a:pos x="connsiteX5551" y="connsiteY5551"/>
                  </a:cxn>
                  <a:cxn ang="0">
                    <a:pos x="connsiteX5552" y="connsiteY5552"/>
                  </a:cxn>
                  <a:cxn ang="0">
                    <a:pos x="connsiteX5553" y="connsiteY5553"/>
                  </a:cxn>
                  <a:cxn ang="0">
                    <a:pos x="connsiteX5554" y="connsiteY5554"/>
                  </a:cxn>
                  <a:cxn ang="0">
                    <a:pos x="connsiteX5555" y="connsiteY5555"/>
                  </a:cxn>
                  <a:cxn ang="0">
                    <a:pos x="connsiteX5556" y="connsiteY5556"/>
                  </a:cxn>
                  <a:cxn ang="0">
                    <a:pos x="connsiteX5557" y="connsiteY5557"/>
                  </a:cxn>
                  <a:cxn ang="0">
                    <a:pos x="connsiteX5558" y="connsiteY5558"/>
                  </a:cxn>
                  <a:cxn ang="0">
                    <a:pos x="connsiteX5559" y="connsiteY5559"/>
                  </a:cxn>
                  <a:cxn ang="0">
                    <a:pos x="connsiteX5560" y="connsiteY5560"/>
                  </a:cxn>
                  <a:cxn ang="0">
                    <a:pos x="connsiteX5561" y="connsiteY5561"/>
                  </a:cxn>
                  <a:cxn ang="0">
                    <a:pos x="connsiteX5562" y="connsiteY5562"/>
                  </a:cxn>
                  <a:cxn ang="0">
                    <a:pos x="connsiteX5563" y="connsiteY5563"/>
                  </a:cxn>
                  <a:cxn ang="0">
                    <a:pos x="connsiteX5564" y="connsiteY5564"/>
                  </a:cxn>
                  <a:cxn ang="0">
                    <a:pos x="connsiteX5565" y="connsiteY5565"/>
                  </a:cxn>
                  <a:cxn ang="0">
                    <a:pos x="connsiteX5566" y="connsiteY5566"/>
                  </a:cxn>
                  <a:cxn ang="0">
                    <a:pos x="connsiteX5567" y="connsiteY5567"/>
                  </a:cxn>
                  <a:cxn ang="0">
                    <a:pos x="connsiteX5568" y="connsiteY5568"/>
                  </a:cxn>
                  <a:cxn ang="0">
                    <a:pos x="connsiteX5569" y="connsiteY5569"/>
                  </a:cxn>
                  <a:cxn ang="0">
                    <a:pos x="connsiteX5570" y="connsiteY5570"/>
                  </a:cxn>
                  <a:cxn ang="0">
                    <a:pos x="connsiteX5571" y="connsiteY5571"/>
                  </a:cxn>
                  <a:cxn ang="0">
                    <a:pos x="connsiteX5572" y="connsiteY5572"/>
                  </a:cxn>
                  <a:cxn ang="0">
                    <a:pos x="connsiteX5573" y="connsiteY5573"/>
                  </a:cxn>
                  <a:cxn ang="0">
                    <a:pos x="connsiteX5574" y="connsiteY5574"/>
                  </a:cxn>
                  <a:cxn ang="0">
                    <a:pos x="connsiteX5575" y="connsiteY5575"/>
                  </a:cxn>
                  <a:cxn ang="0">
                    <a:pos x="connsiteX5576" y="connsiteY5576"/>
                  </a:cxn>
                  <a:cxn ang="0">
                    <a:pos x="connsiteX5577" y="connsiteY5577"/>
                  </a:cxn>
                  <a:cxn ang="0">
                    <a:pos x="connsiteX5578" y="connsiteY5578"/>
                  </a:cxn>
                  <a:cxn ang="0">
                    <a:pos x="connsiteX5579" y="connsiteY5579"/>
                  </a:cxn>
                  <a:cxn ang="0">
                    <a:pos x="connsiteX5580" y="connsiteY5580"/>
                  </a:cxn>
                  <a:cxn ang="0">
                    <a:pos x="connsiteX5581" y="connsiteY5581"/>
                  </a:cxn>
                  <a:cxn ang="0">
                    <a:pos x="connsiteX5582" y="connsiteY5582"/>
                  </a:cxn>
                  <a:cxn ang="0">
                    <a:pos x="connsiteX5583" y="connsiteY5583"/>
                  </a:cxn>
                  <a:cxn ang="0">
                    <a:pos x="connsiteX5584" y="connsiteY5584"/>
                  </a:cxn>
                  <a:cxn ang="0">
                    <a:pos x="connsiteX5585" y="connsiteY5585"/>
                  </a:cxn>
                  <a:cxn ang="0">
                    <a:pos x="connsiteX5586" y="connsiteY5586"/>
                  </a:cxn>
                  <a:cxn ang="0">
                    <a:pos x="connsiteX5587" y="connsiteY5587"/>
                  </a:cxn>
                  <a:cxn ang="0">
                    <a:pos x="connsiteX5588" y="connsiteY5588"/>
                  </a:cxn>
                  <a:cxn ang="0">
                    <a:pos x="connsiteX5589" y="connsiteY5589"/>
                  </a:cxn>
                  <a:cxn ang="0">
                    <a:pos x="connsiteX5590" y="connsiteY5590"/>
                  </a:cxn>
                  <a:cxn ang="0">
                    <a:pos x="connsiteX5591" y="connsiteY5591"/>
                  </a:cxn>
                  <a:cxn ang="0">
                    <a:pos x="connsiteX5592" y="connsiteY5592"/>
                  </a:cxn>
                  <a:cxn ang="0">
                    <a:pos x="connsiteX5593" y="connsiteY5593"/>
                  </a:cxn>
                  <a:cxn ang="0">
                    <a:pos x="connsiteX5594" y="connsiteY5594"/>
                  </a:cxn>
                  <a:cxn ang="0">
                    <a:pos x="connsiteX5595" y="connsiteY5595"/>
                  </a:cxn>
                  <a:cxn ang="0">
                    <a:pos x="connsiteX5596" y="connsiteY5596"/>
                  </a:cxn>
                  <a:cxn ang="0">
                    <a:pos x="connsiteX5597" y="connsiteY5597"/>
                  </a:cxn>
                  <a:cxn ang="0">
                    <a:pos x="connsiteX5598" y="connsiteY5598"/>
                  </a:cxn>
                  <a:cxn ang="0">
                    <a:pos x="connsiteX5599" y="connsiteY5599"/>
                  </a:cxn>
                  <a:cxn ang="0">
                    <a:pos x="connsiteX5600" y="connsiteY5600"/>
                  </a:cxn>
                  <a:cxn ang="0">
                    <a:pos x="connsiteX5601" y="connsiteY5601"/>
                  </a:cxn>
                  <a:cxn ang="0">
                    <a:pos x="connsiteX5602" y="connsiteY5602"/>
                  </a:cxn>
                  <a:cxn ang="0">
                    <a:pos x="connsiteX5603" y="connsiteY5603"/>
                  </a:cxn>
                  <a:cxn ang="0">
                    <a:pos x="connsiteX5604" y="connsiteY5604"/>
                  </a:cxn>
                  <a:cxn ang="0">
                    <a:pos x="connsiteX5605" y="connsiteY5605"/>
                  </a:cxn>
                  <a:cxn ang="0">
                    <a:pos x="connsiteX5606" y="connsiteY5606"/>
                  </a:cxn>
                  <a:cxn ang="0">
                    <a:pos x="connsiteX5607" y="connsiteY5607"/>
                  </a:cxn>
                  <a:cxn ang="0">
                    <a:pos x="connsiteX5608" y="connsiteY5608"/>
                  </a:cxn>
                  <a:cxn ang="0">
                    <a:pos x="connsiteX5609" y="connsiteY5609"/>
                  </a:cxn>
                  <a:cxn ang="0">
                    <a:pos x="connsiteX5610" y="connsiteY5610"/>
                  </a:cxn>
                  <a:cxn ang="0">
                    <a:pos x="connsiteX5611" y="connsiteY5611"/>
                  </a:cxn>
                  <a:cxn ang="0">
                    <a:pos x="connsiteX5612" y="connsiteY5612"/>
                  </a:cxn>
                  <a:cxn ang="0">
                    <a:pos x="connsiteX5613" y="connsiteY5613"/>
                  </a:cxn>
                  <a:cxn ang="0">
                    <a:pos x="connsiteX5614" y="connsiteY5614"/>
                  </a:cxn>
                  <a:cxn ang="0">
                    <a:pos x="connsiteX5615" y="connsiteY5615"/>
                  </a:cxn>
                  <a:cxn ang="0">
                    <a:pos x="connsiteX5616" y="connsiteY5616"/>
                  </a:cxn>
                  <a:cxn ang="0">
                    <a:pos x="connsiteX5617" y="connsiteY5617"/>
                  </a:cxn>
                  <a:cxn ang="0">
                    <a:pos x="connsiteX5618" y="connsiteY5618"/>
                  </a:cxn>
                  <a:cxn ang="0">
                    <a:pos x="connsiteX5619" y="connsiteY5619"/>
                  </a:cxn>
                  <a:cxn ang="0">
                    <a:pos x="connsiteX5620" y="connsiteY5620"/>
                  </a:cxn>
                  <a:cxn ang="0">
                    <a:pos x="connsiteX5621" y="connsiteY5621"/>
                  </a:cxn>
                  <a:cxn ang="0">
                    <a:pos x="connsiteX5622" y="connsiteY5622"/>
                  </a:cxn>
                  <a:cxn ang="0">
                    <a:pos x="connsiteX5623" y="connsiteY5623"/>
                  </a:cxn>
                  <a:cxn ang="0">
                    <a:pos x="connsiteX5624" y="connsiteY5624"/>
                  </a:cxn>
                  <a:cxn ang="0">
                    <a:pos x="connsiteX5625" y="connsiteY5625"/>
                  </a:cxn>
                  <a:cxn ang="0">
                    <a:pos x="connsiteX5626" y="connsiteY5626"/>
                  </a:cxn>
                  <a:cxn ang="0">
                    <a:pos x="connsiteX5627" y="connsiteY5627"/>
                  </a:cxn>
                  <a:cxn ang="0">
                    <a:pos x="connsiteX5628" y="connsiteY5628"/>
                  </a:cxn>
                  <a:cxn ang="0">
                    <a:pos x="connsiteX5629" y="connsiteY5629"/>
                  </a:cxn>
                  <a:cxn ang="0">
                    <a:pos x="connsiteX5630" y="connsiteY5630"/>
                  </a:cxn>
                  <a:cxn ang="0">
                    <a:pos x="connsiteX5631" y="connsiteY5631"/>
                  </a:cxn>
                  <a:cxn ang="0">
                    <a:pos x="connsiteX5632" y="connsiteY5632"/>
                  </a:cxn>
                  <a:cxn ang="0">
                    <a:pos x="connsiteX5633" y="connsiteY5633"/>
                  </a:cxn>
                  <a:cxn ang="0">
                    <a:pos x="connsiteX5634" y="connsiteY5634"/>
                  </a:cxn>
                  <a:cxn ang="0">
                    <a:pos x="connsiteX5635" y="connsiteY5635"/>
                  </a:cxn>
                  <a:cxn ang="0">
                    <a:pos x="connsiteX5636" y="connsiteY5636"/>
                  </a:cxn>
                  <a:cxn ang="0">
                    <a:pos x="connsiteX5637" y="connsiteY5637"/>
                  </a:cxn>
                  <a:cxn ang="0">
                    <a:pos x="connsiteX5638" y="connsiteY5638"/>
                  </a:cxn>
                  <a:cxn ang="0">
                    <a:pos x="connsiteX5639" y="connsiteY5639"/>
                  </a:cxn>
                  <a:cxn ang="0">
                    <a:pos x="connsiteX5640" y="connsiteY5640"/>
                  </a:cxn>
                  <a:cxn ang="0">
                    <a:pos x="connsiteX5641" y="connsiteY5641"/>
                  </a:cxn>
                  <a:cxn ang="0">
                    <a:pos x="connsiteX5642" y="connsiteY5642"/>
                  </a:cxn>
                  <a:cxn ang="0">
                    <a:pos x="connsiteX5643" y="connsiteY5643"/>
                  </a:cxn>
                  <a:cxn ang="0">
                    <a:pos x="connsiteX5644" y="connsiteY5644"/>
                  </a:cxn>
                  <a:cxn ang="0">
                    <a:pos x="connsiteX5645" y="connsiteY5645"/>
                  </a:cxn>
                  <a:cxn ang="0">
                    <a:pos x="connsiteX5646" y="connsiteY5646"/>
                  </a:cxn>
                  <a:cxn ang="0">
                    <a:pos x="connsiteX5647" y="connsiteY5647"/>
                  </a:cxn>
                  <a:cxn ang="0">
                    <a:pos x="connsiteX5648" y="connsiteY5648"/>
                  </a:cxn>
                  <a:cxn ang="0">
                    <a:pos x="connsiteX5649" y="connsiteY5649"/>
                  </a:cxn>
                  <a:cxn ang="0">
                    <a:pos x="connsiteX5650" y="connsiteY5650"/>
                  </a:cxn>
                  <a:cxn ang="0">
                    <a:pos x="connsiteX5651" y="connsiteY5651"/>
                  </a:cxn>
                  <a:cxn ang="0">
                    <a:pos x="connsiteX5652" y="connsiteY5652"/>
                  </a:cxn>
                  <a:cxn ang="0">
                    <a:pos x="connsiteX5653" y="connsiteY5653"/>
                  </a:cxn>
                  <a:cxn ang="0">
                    <a:pos x="connsiteX5654" y="connsiteY5654"/>
                  </a:cxn>
                  <a:cxn ang="0">
                    <a:pos x="connsiteX5655" y="connsiteY5655"/>
                  </a:cxn>
                  <a:cxn ang="0">
                    <a:pos x="connsiteX5656" y="connsiteY5656"/>
                  </a:cxn>
                  <a:cxn ang="0">
                    <a:pos x="connsiteX5657" y="connsiteY5657"/>
                  </a:cxn>
                  <a:cxn ang="0">
                    <a:pos x="connsiteX5658" y="connsiteY5658"/>
                  </a:cxn>
                  <a:cxn ang="0">
                    <a:pos x="connsiteX5659" y="connsiteY5659"/>
                  </a:cxn>
                  <a:cxn ang="0">
                    <a:pos x="connsiteX5660" y="connsiteY5660"/>
                  </a:cxn>
                  <a:cxn ang="0">
                    <a:pos x="connsiteX5661" y="connsiteY5661"/>
                  </a:cxn>
                  <a:cxn ang="0">
                    <a:pos x="connsiteX5662" y="connsiteY5662"/>
                  </a:cxn>
                  <a:cxn ang="0">
                    <a:pos x="connsiteX5663" y="connsiteY5663"/>
                  </a:cxn>
                  <a:cxn ang="0">
                    <a:pos x="connsiteX5664" y="connsiteY5664"/>
                  </a:cxn>
                  <a:cxn ang="0">
                    <a:pos x="connsiteX5665" y="connsiteY5665"/>
                  </a:cxn>
                  <a:cxn ang="0">
                    <a:pos x="connsiteX5666" y="connsiteY5666"/>
                  </a:cxn>
                  <a:cxn ang="0">
                    <a:pos x="connsiteX5667" y="connsiteY5667"/>
                  </a:cxn>
                  <a:cxn ang="0">
                    <a:pos x="connsiteX5668" y="connsiteY5668"/>
                  </a:cxn>
                  <a:cxn ang="0">
                    <a:pos x="connsiteX5669" y="connsiteY5669"/>
                  </a:cxn>
                  <a:cxn ang="0">
                    <a:pos x="connsiteX5670" y="connsiteY5670"/>
                  </a:cxn>
                  <a:cxn ang="0">
                    <a:pos x="connsiteX5671" y="connsiteY5671"/>
                  </a:cxn>
                  <a:cxn ang="0">
                    <a:pos x="connsiteX5672" y="connsiteY5672"/>
                  </a:cxn>
                  <a:cxn ang="0">
                    <a:pos x="connsiteX5673" y="connsiteY5673"/>
                  </a:cxn>
                  <a:cxn ang="0">
                    <a:pos x="connsiteX5674" y="connsiteY5674"/>
                  </a:cxn>
                  <a:cxn ang="0">
                    <a:pos x="connsiteX5675" y="connsiteY5675"/>
                  </a:cxn>
                  <a:cxn ang="0">
                    <a:pos x="connsiteX5676" y="connsiteY5676"/>
                  </a:cxn>
                  <a:cxn ang="0">
                    <a:pos x="connsiteX5677" y="connsiteY5677"/>
                  </a:cxn>
                  <a:cxn ang="0">
                    <a:pos x="connsiteX5678" y="connsiteY5678"/>
                  </a:cxn>
                  <a:cxn ang="0">
                    <a:pos x="connsiteX5679" y="connsiteY5679"/>
                  </a:cxn>
                  <a:cxn ang="0">
                    <a:pos x="connsiteX5680" y="connsiteY5680"/>
                  </a:cxn>
                  <a:cxn ang="0">
                    <a:pos x="connsiteX5681" y="connsiteY5681"/>
                  </a:cxn>
                  <a:cxn ang="0">
                    <a:pos x="connsiteX5682" y="connsiteY5682"/>
                  </a:cxn>
                  <a:cxn ang="0">
                    <a:pos x="connsiteX5683" y="connsiteY5683"/>
                  </a:cxn>
                  <a:cxn ang="0">
                    <a:pos x="connsiteX5684" y="connsiteY5684"/>
                  </a:cxn>
                  <a:cxn ang="0">
                    <a:pos x="connsiteX5685" y="connsiteY5685"/>
                  </a:cxn>
                  <a:cxn ang="0">
                    <a:pos x="connsiteX5686" y="connsiteY5686"/>
                  </a:cxn>
                  <a:cxn ang="0">
                    <a:pos x="connsiteX5687" y="connsiteY5687"/>
                  </a:cxn>
                  <a:cxn ang="0">
                    <a:pos x="connsiteX5688" y="connsiteY5688"/>
                  </a:cxn>
                  <a:cxn ang="0">
                    <a:pos x="connsiteX5689" y="connsiteY5689"/>
                  </a:cxn>
                  <a:cxn ang="0">
                    <a:pos x="connsiteX5690" y="connsiteY5690"/>
                  </a:cxn>
                  <a:cxn ang="0">
                    <a:pos x="connsiteX5691" y="connsiteY5691"/>
                  </a:cxn>
                  <a:cxn ang="0">
                    <a:pos x="connsiteX5692" y="connsiteY5692"/>
                  </a:cxn>
                  <a:cxn ang="0">
                    <a:pos x="connsiteX5693" y="connsiteY5693"/>
                  </a:cxn>
                  <a:cxn ang="0">
                    <a:pos x="connsiteX5694" y="connsiteY5694"/>
                  </a:cxn>
                  <a:cxn ang="0">
                    <a:pos x="connsiteX5695" y="connsiteY5695"/>
                  </a:cxn>
                  <a:cxn ang="0">
                    <a:pos x="connsiteX5696" y="connsiteY5696"/>
                  </a:cxn>
                  <a:cxn ang="0">
                    <a:pos x="connsiteX5697" y="connsiteY5697"/>
                  </a:cxn>
                  <a:cxn ang="0">
                    <a:pos x="connsiteX5698" y="connsiteY5698"/>
                  </a:cxn>
                  <a:cxn ang="0">
                    <a:pos x="connsiteX5699" y="connsiteY5699"/>
                  </a:cxn>
                  <a:cxn ang="0">
                    <a:pos x="connsiteX5700" y="connsiteY5700"/>
                  </a:cxn>
                  <a:cxn ang="0">
                    <a:pos x="connsiteX5701" y="connsiteY5701"/>
                  </a:cxn>
                  <a:cxn ang="0">
                    <a:pos x="connsiteX5702" y="connsiteY5702"/>
                  </a:cxn>
                  <a:cxn ang="0">
                    <a:pos x="connsiteX5703" y="connsiteY5703"/>
                  </a:cxn>
                  <a:cxn ang="0">
                    <a:pos x="connsiteX5704" y="connsiteY5704"/>
                  </a:cxn>
                  <a:cxn ang="0">
                    <a:pos x="connsiteX5705" y="connsiteY5705"/>
                  </a:cxn>
                  <a:cxn ang="0">
                    <a:pos x="connsiteX5706" y="connsiteY5706"/>
                  </a:cxn>
                  <a:cxn ang="0">
                    <a:pos x="connsiteX5707" y="connsiteY5707"/>
                  </a:cxn>
                  <a:cxn ang="0">
                    <a:pos x="connsiteX5708" y="connsiteY5708"/>
                  </a:cxn>
                  <a:cxn ang="0">
                    <a:pos x="connsiteX5709" y="connsiteY5709"/>
                  </a:cxn>
                  <a:cxn ang="0">
                    <a:pos x="connsiteX5710" y="connsiteY5710"/>
                  </a:cxn>
                  <a:cxn ang="0">
                    <a:pos x="connsiteX5711" y="connsiteY5711"/>
                  </a:cxn>
                  <a:cxn ang="0">
                    <a:pos x="connsiteX5712" y="connsiteY5712"/>
                  </a:cxn>
                  <a:cxn ang="0">
                    <a:pos x="connsiteX5713" y="connsiteY5713"/>
                  </a:cxn>
                  <a:cxn ang="0">
                    <a:pos x="connsiteX5714" y="connsiteY5714"/>
                  </a:cxn>
                  <a:cxn ang="0">
                    <a:pos x="connsiteX5715" y="connsiteY5715"/>
                  </a:cxn>
                  <a:cxn ang="0">
                    <a:pos x="connsiteX5716" y="connsiteY5716"/>
                  </a:cxn>
                  <a:cxn ang="0">
                    <a:pos x="connsiteX5717" y="connsiteY5717"/>
                  </a:cxn>
                  <a:cxn ang="0">
                    <a:pos x="connsiteX5718" y="connsiteY5718"/>
                  </a:cxn>
                  <a:cxn ang="0">
                    <a:pos x="connsiteX5719" y="connsiteY5719"/>
                  </a:cxn>
                  <a:cxn ang="0">
                    <a:pos x="connsiteX5720" y="connsiteY5720"/>
                  </a:cxn>
                  <a:cxn ang="0">
                    <a:pos x="connsiteX5721" y="connsiteY5721"/>
                  </a:cxn>
                  <a:cxn ang="0">
                    <a:pos x="connsiteX5722" y="connsiteY5722"/>
                  </a:cxn>
                  <a:cxn ang="0">
                    <a:pos x="connsiteX5723" y="connsiteY5723"/>
                  </a:cxn>
                  <a:cxn ang="0">
                    <a:pos x="connsiteX5724" y="connsiteY5724"/>
                  </a:cxn>
                  <a:cxn ang="0">
                    <a:pos x="connsiteX5725" y="connsiteY5725"/>
                  </a:cxn>
                  <a:cxn ang="0">
                    <a:pos x="connsiteX5726" y="connsiteY5726"/>
                  </a:cxn>
                  <a:cxn ang="0">
                    <a:pos x="connsiteX5727" y="connsiteY5727"/>
                  </a:cxn>
                  <a:cxn ang="0">
                    <a:pos x="connsiteX5728" y="connsiteY5728"/>
                  </a:cxn>
                  <a:cxn ang="0">
                    <a:pos x="connsiteX5729" y="connsiteY5729"/>
                  </a:cxn>
                  <a:cxn ang="0">
                    <a:pos x="connsiteX5730" y="connsiteY5730"/>
                  </a:cxn>
                  <a:cxn ang="0">
                    <a:pos x="connsiteX5731" y="connsiteY5731"/>
                  </a:cxn>
                  <a:cxn ang="0">
                    <a:pos x="connsiteX5732" y="connsiteY5732"/>
                  </a:cxn>
                  <a:cxn ang="0">
                    <a:pos x="connsiteX5733" y="connsiteY5733"/>
                  </a:cxn>
                  <a:cxn ang="0">
                    <a:pos x="connsiteX5734" y="connsiteY5734"/>
                  </a:cxn>
                  <a:cxn ang="0">
                    <a:pos x="connsiteX5735" y="connsiteY5735"/>
                  </a:cxn>
                  <a:cxn ang="0">
                    <a:pos x="connsiteX5736" y="connsiteY5736"/>
                  </a:cxn>
                  <a:cxn ang="0">
                    <a:pos x="connsiteX5737" y="connsiteY5737"/>
                  </a:cxn>
                  <a:cxn ang="0">
                    <a:pos x="connsiteX5738" y="connsiteY5738"/>
                  </a:cxn>
                  <a:cxn ang="0">
                    <a:pos x="connsiteX5739" y="connsiteY5739"/>
                  </a:cxn>
                  <a:cxn ang="0">
                    <a:pos x="connsiteX5740" y="connsiteY5740"/>
                  </a:cxn>
                  <a:cxn ang="0">
                    <a:pos x="connsiteX5741" y="connsiteY5741"/>
                  </a:cxn>
                  <a:cxn ang="0">
                    <a:pos x="connsiteX5742" y="connsiteY5742"/>
                  </a:cxn>
                  <a:cxn ang="0">
                    <a:pos x="connsiteX5743" y="connsiteY5743"/>
                  </a:cxn>
                  <a:cxn ang="0">
                    <a:pos x="connsiteX5744" y="connsiteY5744"/>
                  </a:cxn>
                  <a:cxn ang="0">
                    <a:pos x="connsiteX5745" y="connsiteY5745"/>
                  </a:cxn>
                  <a:cxn ang="0">
                    <a:pos x="connsiteX5746" y="connsiteY5746"/>
                  </a:cxn>
                  <a:cxn ang="0">
                    <a:pos x="connsiteX5747" y="connsiteY5747"/>
                  </a:cxn>
                  <a:cxn ang="0">
                    <a:pos x="connsiteX5748" y="connsiteY5748"/>
                  </a:cxn>
                  <a:cxn ang="0">
                    <a:pos x="connsiteX5749" y="connsiteY5749"/>
                  </a:cxn>
                  <a:cxn ang="0">
                    <a:pos x="connsiteX5750" y="connsiteY5750"/>
                  </a:cxn>
                  <a:cxn ang="0">
                    <a:pos x="connsiteX5751" y="connsiteY5751"/>
                  </a:cxn>
                  <a:cxn ang="0">
                    <a:pos x="connsiteX5752" y="connsiteY5752"/>
                  </a:cxn>
                  <a:cxn ang="0">
                    <a:pos x="connsiteX5753" y="connsiteY5753"/>
                  </a:cxn>
                  <a:cxn ang="0">
                    <a:pos x="connsiteX5754" y="connsiteY5754"/>
                  </a:cxn>
                  <a:cxn ang="0">
                    <a:pos x="connsiteX5755" y="connsiteY5755"/>
                  </a:cxn>
                  <a:cxn ang="0">
                    <a:pos x="connsiteX5756" y="connsiteY5756"/>
                  </a:cxn>
                  <a:cxn ang="0">
                    <a:pos x="connsiteX5757" y="connsiteY5757"/>
                  </a:cxn>
                  <a:cxn ang="0">
                    <a:pos x="connsiteX5758" y="connsiteY5758"/>
                  </a:cxn>
                  <a:cxn ang="0">
                    <a:pos x="connsiteX5759" y="connsiteY5759"/>
                  </a:cxn>
                  <a:cxn ang="0">
                    <a:pos x="connsiteX5760" y="connsiteY5760"/>
                  </a:cxn>
                  <a:cxn ang="0">
                    <a:pos x="connsiteX5761" y="connsiteY5761"/>
                  </a:cxn>
                  <a:cxn ang="0">
                    <a:pos x="connsiteX5762" y="connsiteY5762"/>
                  </a:cxn>
                  <a:cxn ang="0">
                    <a:pos x="connsiteX5763" y="connsiteY5763"/>
                  </a:cxn>
                  <a:cxn ang="0">
                    <a:pos x="connsiteX5764" y="connsiteY5764"/>
                  </a:cxn>
                  <a:cxn ang="0">
                    <a:pos x="connsiteX5765" y="connsiteY5765"/>
                  </a:cxn>
                  <a:cxn ang="0">
                    <a:pos x="connsiteX5766" y="connsiteY5766"/>
                  </a:cxn>
                  <a:cxn ang="0">
                    <a:pos x="connsiteX5767" y="connsiteY5767"/>
                  </a:cxn>
                  <a:cxn ang="0">
                    <a:pos x="connsiteX5768" y="connsiteY5768"/>
                  </a:cxn>
                  <a:cxn ang="0">
                    <a:pos x="connsiteX5769" y="connsiteY5769"/>
                  </a:cxn>
                  <a:cxn ang="0">
                    <a:pos x="connsiteX5770" y="connsiteY5770"/>
                  </a:cxn>
                  <a:cxn ang="0">
                    <a:pos x="connsiteX5771" y="connsiteY5771"/>
                  </a:cxn>
                  <a:cxn ang="0">
                    <a:pos x="connsiteX5772" y="connsiteY5772"/>
                  </a:cxn>
                  <a:cxn ang="0">
                    <a:pos x="connsiteX5773" y="connsiteY5773"/>
                  </a:cxn>
                  <a:cxn ang="0">
                    <a:pos x="connsiteX5774" y="connsiteY5774"/>
                  </a:cxn>
                  <a:cxn ang="0">
                    <a:pos x="connsiteX5775" y="connsiteY5775"/>
                  </a:cxn>
                  <a:cxn ang="0">
                    <a:pos x="connsiteX5776" y="connsiteY5776"/>
                  </a:cxn>
                  <a:cxn ang="0">
                    <a:pos x="connsiteX5777" y="connsiteY5777"/>
                  </a:cxn>
                  <a:cxn ang="0">
                    <a:pos x="connsiteX5778" y="connsiteY5778"/>
                  </a:cxn>
                  <a:cxn ang="0">
                    <a:pos x="connsiteX5779" y="connsiteY5779"/>
                  </a:cxn>
                  <a:cxn ang="0">
                    <a:pos x="connsiteX5780" y="connsiteY5780"/>
                  </a:cxn>
                  <a:cxn ang="0">
                    <a:pos x="connsiteX5781" y="connsiteY5781"/>
                  </a:cxn>
                  <a:cxn ang="0">
                    <a:pos x="connsiteX5782" y="connsiteY5782"/>
                  </a:cxn>
                  <a:cxn ang="0">
                    <a:pos x="connsiteX5783" y="connsiteY5783"/>
                  </a:cxn>
                  <a:cxn ang="0">
                    <a:pos x="connsiteX5784" y="connsiteY5784"/>
                  </a:cxn>
                  <a:cxn ang="0">
                    <a:pos x="connsiteX5785" y="connsiteY5785"/>
                  </a:cxn>
                  <a:cxn ang="0">
                    <a:pos x="connsiteX5786" y="connsiteY5786"/>
                  </a:cxn>
                  <a:cxn ang="0">
                    <a:pos x="connsiteX5787" y="connsiteY5787"/>
                  </a:cxn>
                  <a:cxn ang="0">
                    <a:pos x="connsiteX5788" y="connsiteY5788"/>
                  </a:cxn>
                  <a:cxn ang="0">
                    <a:pos x="connsiteX5789" y="connsiteY5789"/>
                  </a:cxn>
                  <a:cxn ang="0">
                    <a:pos x="connsiteX5790" y="connsiteY5790"/>
                  </a:cxn>
                  <a:cxn ang="0">
                    <a:pos x="connsiteX5791" y="connsiteY5791"/>
                  </a:cxn>
                  <a:cxn ang="0">
                    <a:pos x="connsiteX5792" y="connsiteY5792"/>
                  </a:cxn>
                  <a:cxn ang="0">
                    <a:pos x="connsiteX5793" y="connsiteY5793"/>
                  </a:cxn>
                  <a:cxn ang="0">
                    <a:pos x="connsiteX5794" y="connsiteY5794"/>
                  </a:cxn>
                  <a:cxn ang="0">
                    <a:pos x="connsiteX5795" y="connsiteY5795"/>
                  </a:cxn>
                  <a:cxn ang="0">
                    <a:pos x="connsiteX5796" y="connsiteY5796"/>
                  </a:cxn>
                  <a:cxn ang="0">
                    <a:pos x="connsiteX5797" y="connsiteY5797"/>
                  </a:cxn>
                  <a:cxn ang="0">
                    <a:pos x="connsiteX5798" y="connsiteY5798"/>
                  </a:cxn>
                  <a:cxn ang="0">
                    <a:pos x="connsiteX5799" y="connsiteY5799"/>
                  </a:cxn>
                  <a:cxn ang="0">
                    <a:pos x="connsiteX5800" y="connsiteY5800"/>
                  </a:cxn>
                  <a:cxn ang="0">
                    <a:pos x="connsiteX5801" y="connsiteY5801"/>
                  </a:cxn>
                  <a:cxn ang="0">
                    <a:pos x="connsiteX5802" y="connsiteY5802"/>
                  </a:cxn>
                  <a:cxn ang="0">
                    <a:pos x="connsiteX5803" y="connsiteY5803"/>
                  </a:cxn>
                  <a:cxn ang="0">
                    <a:pos x="connsiteX5804" y="connsiteY5804"/>
                  </a:cxn>
                  <a:cxn ang="0">
                    <a:pos x="connsiteX5805" y="connsiteY5805"/>
                  </a:cxn>
                  <a:cxn ang="0">
                    <a:pos x="connsiteX5806" y="connsiteY5806"/>
                  </a:cxn>
                  <a:cxn ang="0">
                    <a:pos x="connsiteX5807" y="connsiteY5807"/>
                  </a:cxn>
                  <a:cxn ang="0">
                    <a:pos x="connsiteX5808" y="connsiteY5808"/>
                  </a:cxn>
                  <a:cxn ang="0">
                    <a:pos x="connsiteX5809" y="connsiteY5809"/>
                  </a:cxn>
                  <a:cxn ang="0">
                    <a:pos x="connsiteX5810" y="connsiteY5810"/>
                  </a:cxn>
                  <a:cxn ang="0">
                    <a:pos x="connsiteX5811" y="connsiteY5811"/>
                  </a:cxn>
                  <a:cxn ang="0">
                    <a:pos x="connsiteX5812" y="connsiteY5812"/>
                  </a:cxn>
                  <a:cxn ang="0">
                    <a:pos x="connsiteX5813" y="connsiteY5813"/>
                  </a:cxn>
                  <a:cxn ang="0">
                    <a:pos x="connsiteX5814" y="connsiteY5814"/>
                  </a:cxn>
                  <a:cxn ang="0">
                    <a:pos x="connsiteX5815" y="connsiteY5815"/>
                  </a:cxn>
                  <a:cxn ang="0">
                    <a:pos x="connsiteX5816" y="connsiteY5816"/>
                  </a:cxn>
                  <a:cxn ang="0">
                    <a:pos x="connsiteX5817" y="connsiteY5817"/>
                  </a:cxn>
                  <a:cxn ang="0">
                    <a:pos x="connsiteX5818" y="connsiteY5818"/>
                  </a:cxn>
                  <a:cxn ang="0">
                    <a:pos x="connsiteX5819" y="connsiteY5819"/>
                  </a:cxn>
                  <a:cxn ang="0">
                    <a:pos x="connsiteX5820" y="connsiteY5820"/>
                  </a:cxn>
                  <a:cxn ang="0">
                    <a:pos x="connsiteX5821" y="connsiteY5821"/>
                  </a:cxn>
                  <a:cxn ang="0">
                    <a:pos x="connsiteX5822" y="connsiteY5822"/>
                  </a:cxn>
                  <a:cxn ang="0">
                    <a:pos x="connsiteX5823" y="connsiteY5823"/>
                  </a:cxn>
                  <a:cxn ang="0">
                    <a:pos x="connsiteX5824" y="connsiteY5824"/>
                  </a:cxn>
                  <a:cxn ang="0">
                    <a:pos x="connsiteX5825" y="connsiteY5825"/>
                  </a:cxn>
                  <a:cxn ang="0">
                    <a:pos x="connsiteX5826" y="connsiteY5826"/>
                  </a:cxn>
                  <a:cxn ang="0">
                    <a:pos x="connsiteX5827" y="connsiteY5827"/>
                  </a:cxn>
                  <a:cxn ang="0">
                    <a:pos x="connsiteX5828" y="connsiteY5828"/>
                  </a:cxn>
                  <a:cxn ang="0">
                    <a:pos x="connsiteX5829" y="connsiteY5829"/>
                  </a:cxn>
                  <a:cxn ang="0">
                    <a:pos x="connsiteX5830" y="connsiteY5830"/>
                  </a:cxn>
                  <a:cxn ang="0">
                    <a:pos x="connsiteX5831" y="connsiteY5831"/>
                  </a:cxn>
                  <a:cxn ang="0">
                    <a:pos x="connsiteX5832" y="connsiteY5832"/>
                  </a:cxn>
                  <a:cxn ang="0">
                    <a:pos x="connsiteX5833" y="connsiteY5833"/>
                  </a:cxn>
                  <a:cxn ang="0">
                    <a:pos x="connsiteX5834" y="connsiteY5834"/>
                  </a:cxn>
                  <a:cxn ang="0">
                    <a:pos x="connsiteX5835" y="connsiteY5835"/>
                  </a:cxn>
                  <a:cxn ang="0">
                    <a:pos x="connsiteX5836" y="connsiteY5836"/>
                  </a:cxn>
                  <a:cxn ang="0">
                    <a:pos x="connsiteX5837" y="connsiteY5837"/>
                  </a:cxn>
                  <a:cxn ang="0">
                    <a:pos x="connsiteX5838" y="connsiteY5838"/>
                  </a:cxn>
                  <a:cxn ang="0">
                    <a:pos x="connsiteX5839" y="connsiteY5839"/>
                  </a:cxn>
                  <a:cxn ang="0">
                    <a:pos x="connsiteX5840" y="connsiteY5840"/>
                  </a:cxn>
                  <a:cxn ang="0">
                    <a:pos x="connsiteX5841" y="connsiteY5841"/>
                  </a:cxn>
                  <a:cxn ang="0">
                    <a:pos x="connsiteX5842" y="connsiteY5842"/>
                  </a:cxn>
                  <a:cxn ang="0">
                    <a:pos x="connsiteX5843" y="connsiteY5843"/>
                  </a:cxn>
                  <a:cxn ang="0">
                    <a:pos x="connsiteX5844" y="connsiteY5844"/>
                  </a:cxn>
                  <a:cxn ang="0">
                    <a:pos x="connsiteX5845" y="connsiteY5845"/>
                  </a:cxn>
                  <a:cxn ang="0">
                    <a:pos x="connsiteX5846" y="connsiteY5846"/>
                  </a:cxn>
                  <a:cxn ang="0">
                    <a:pos x="connsiteX5847" y="connsiteY5847"/>
                  </a:cxn>
                  <a:cxn ang="0">
                    <a:pos x="connsiteX5848" y="connsiteY5848"/>
                  </a:cxn>
                  <a:cxn ang="0">
                    <a:pos x="connsiteX5849" y="connsiteY5849"/>
                  </a:cxn>
                  <a:cxn ang="0">
                    <a:pos x="connsiteX5850" y="connsiteY5850"/>
                  </a:cxn>
                  <a:cxn ang="0">
                    <a:pos x="connsiteX5851" y="connsiteY5851"/>
                  </a:cxn>
                  <a:cxn ang="0">
                    <a:pos x="connsiteX5852" y="connsiteY5852"/>
                  </a:cxn>
                  <a:cxn ang="0">
                    <a:pos x="connsiteX5853" y="connsiteY5853"/>
                  </a:cxn>
                  <a:cxn ang="0">
                    <a:pos x="connsiteX5854" y="connsiteY5854"/>
                  </a:cxn>
                  <a:cxn ang="0">
                    <a:pos x="connsiteX5855" y="connsiteY5855"/>
                  </a:cxn>
                  <a:cxn ang="0">
                    <a:pos x="connsiteX5856" y="connsiteY5856"/>
                  </a:cxn>
                  <a:cxn ang="0">
                    <a:pos x="connsiteX5857" y="connsiteY5857"/>
                  </a:cxn>
                  <a:cxn ang="0">
                    <a:pos x="connsiteX5858" y="connsiteY5858"/>
                  </a:cxn>
                  <a:cxn ang="0">
                    <a:pos x="connsiteX5859" y="connsiteY5859"/>
                  </a:cxn>
                  <a:cxn ang="0">
                    <a:pos x="connsiteX5860" y="connsiteY5860"/>
                  </a:cxn>
                  <a:cxn ang="0">
                    <a:pos x="connsiteX5861" y="connsiteY5861"/>
                  </a:cxn>
                  <a:cxn ang="0">
                    <a:pos x="connsiteX5862" y="connsiteY5862"/>
                  </a:cxn>
                  <a:cxn ang="0">
                    <a:pos x="connsiteX5863" y="connsiteY5863"/>
                  </a:cxn>
                  <a:cxn ang="0">
                    <a:pos x="connsiteX5864" y="connsiteY5864"/>
                  </a:cxn>
                  <a:cxn ang="0">
                    <a:pos x="connsiteX5865" y="connsiteY5865"/>
                  </a:cxn>
                  <a:cxn ang="0">
                    <a:pos x="connsiteX5866" y="connsiteY5866"/>
                  </a:cxn>
                  <a:cxn ang="0">
                    <a:pos x="connsiteX5867" y="connsiteY5867"/>
                  </a:cxn>
                  <a:cxn ang="0">
                    <a:pos x="connsiteX5868" y="connsiteY5868"/>
                  </a:cxn>
                  <a:cxn ang="0">
                    <a:pos x="connsiteX5869" y="connsiteY5869"/>
                  </a:cxn>
                  <a:cxn ang="0">
                    <a:pos x="connsiteX5870" y="connsiteY5870"/>
                  </a:cxn>
                  <a:cxn ang="0">
                    <a:pos x="connsiteX5871" y="connsiteY5871"/>
                  </a:cxn>
                  <a:cxn ang="0">
                    <a:pos x="connsiteX5872" y="connsiteY5872"/>
                  </a:cxn>
                  <a:cxn ang="0">
                    <a:pos x="connsiteX5873" y="connsiteY5873"/>
                  </a:cxn>
                  <a:cxn ang="0">
                    <a:pos x="connsiteX5874" y="connsiteY5874"/>
                  </a:cxn>
                  <a:cxn ang="0">
                    <a:pos x="connsiteX5875" y="connsiteY5875"/>
                  </a:cxn>
                  <a:cxn ang="0">
                    <a:pos x="connsiteX5876" y="connsiteY5876"/>
                  </a:cxn>
                  <a:cxn ang="0">
                    <a:pos x="connsiteX5877" y="connsiteY5877"/>
                  </a:cxn>
                  <a:cxn ang="0">
                    <a:pos x="connsiteX5878" y="connsiteY5878"/>
                  </a:cxn>
                  <a:cxn ang="0">
                    <a:pos x="connsiteX5879" y="connsiteY5879"/>
                  </a:cxn>
                  <a:cxn ang="0">
                    <a:pos x="connsiteX5880" y="connsiteY5880"/>
                  </a:cxn>
                  <a:cxn ang="0">
                    <a:pos x="connsiteX5881" y="connsiteY5881"/>
                  </a:cxn>
                  <a:cxn ang="0">
                    <a:pos x="connsiteX5882" y="connsiteY5882"/>
                  </a:cxn>
                  <a:cxn ang="0">
                    <a:pos x="connsiteX5883" y="connsiteY5883"/>
                  </a:cxn>
                  <a:cxn ang="0">
                    <a:pos x="connsiteX5884" y="connsiteY5884"/>
                  </a:cxn>
                  <a:cxn ang="0">
                    <a:pos x="connsiteX5885" y="connsiteY5885"/>
                  </a:cxn>
                  <a:cxn ang="0">
                    <a:pos x="connsiteX5886" y="connsiteY5886"/>
                  </a:cxn>
                  <a:cxn ang="0">
                    <a:pos x="connsiteX5887" y="connsiteY5887"/>
                  </a:cxn>
                  <a:cxn ang="0">
                    <a:pos x="connsiteX5888" y="connsiteY5888"/>
                  </a:cxn>
                  <a:cxn ang="0">
                    <a:pos x="connsiteX5889" y="connsiteY5889"/>
                  </a:cxn>
                  <a:cxn ang="0">
                    <a:pos x="connsiteX5890" y="connsiteY5890"/>
                  </a:cxn>
                  <a:cxn ang="0">
                    <a:pos x="connsiteX5891" y="connsiteY5891"/>
                  </a:cxn>
                  <a:cxn ang="0">
                    <a:pos x="connsiteX5892" y="connsiteY5892"/>
                  </a:cxn>
                  <a:cxn ang="0">
                    <a:pos x="connsiteX5893" y="connsiteY5893"/>
                  </a:cxn>
                  <a:cxn ang="0">
                    <a:pos x="connsiteX5894" y="connsiteY5894"/>
                  </a:cxn>
                  <a:cxn ang="0">
                    <a:pos x="connsiteX5895" y="connsiteY5895"/>
                  </a:cxn>
                  <a:cxn ang="0">
                    <a:pos x="connsiteX5896" y="connsiteY5896"/>
                  </a:cxn>
                  <a:cxn ang="0">
                    <a:pos x="connsiteX5897" y="connsiteY5897"/>
                  </a:cxn>
                  <a:cxn ang="0">
                    <a:pos x="connsiteX5898" y="connsiteY5898"/>
                  </a:cxn>
                  <a:cxn ang="0">
                    <a:pos x="connsiteX5899" y="connsiteY5899"/>
                  </a:cxn>
                  <a:cxn ang="0">
                    <a:pos x="connsiteX5900" y="connsiteY5900"/>
                  </a:cxn>
                  <a:cxn ang="0">
                    <a:pos x="connsiteX5901" y="connsiteY5901"/>
                  </a:cxn>
                  <a:cxn ang="0">
                    <a:pos x="connsiteX5902" y="connsiteY5902"/>
                  </a:cxn>
                  <a:cxn ang="0">
                    <a:pos x="connsiteX5903" y="connsiteY5903"/>
                  </a:cxn>
                  <a:cxn ang="0">
                    <a:pos x="connsiteX5904" y="connsiteY5904"/>
                  </a:cxn>
                  <a:cxn ang="0">
                    <a:pos x="connsiteX5905" y="connsiteY5905"/>
                  </a:cxn>
                  <a:cxn ang="0">
                    <a:pos x="connsiteX5906" y="connsiteY5906"/>
                  </a:cxn>
                  <a:cxn ang="0">
                    <a:pos x="connsiteX5907" y="connsiteY5907"/>
                  </a:cxn>
                  <a:cxn ang="0">
                    <a:pos x="connsiteX5908" y="connsiteY5908"/>
                  </a:cxn>
                  <a:cxn ang="0">
                    <a:pos x="connsiteX5909" y="connsiteY5909"/>
                  </a:cxn>
                  <a:cxn ang="0">
                    <a:pos x="connsiteX5910" y="connsiteY5910"/>
                  </a:cxn>
                  <a:cxn ang="0">
                    <a:pos x="connsiteX5911" y="connsiteY5911"/>
                  </a:cxn>
                  <a:cxn ang="0">
                    <a:pos x="connsiteX5912" y="connsiteY5912"/>
                  </a:cxn>
                  <a:cxn ang="0">
                    <a:pos x="connsiteX5913" y="connsiteY5913"/>
                  </a:cxn>
                  <a:cxn ang="0">
                    <a:pos x="connsiteX5914" y="connsiteY5914"/>
                  </a:cxn>
                  <a:cxn ang="0">
                    <a:pos x="connsiteX5915" y="connsiteY5915"/>
                  </a:cxn>
                  <a:cxn ang="0">
                    <a:pos x="connsiteX5916" y="connsiteY5916"/>
                  </a:cxn>
                  <a:cxn ang="0">
                    <a:pos x="connsiteX5917" y="connsiteY5917"/>
                  </a:cxn>
                  <a:cxn ang="0">
                    <a:pos x="connsiteX5918" y="connsiteY5918"/>
                  </a:cxn>
                  <a:cxn ang="0">
                    <a:pos x="connsiteX5919" y="connsiteY5919"/>
                  </a:cxn>
                  <a:cxn ang="0">
                    <a:pos x="connsiteX5920" y="connsiteY5920"/>
                  </a:cxn>
                  <a:cxn ang="0">
                    <a:pos x="connsiteX5921" y="connsiteY5921"/>
                  </a:cxn>
                  <a:cxn ang="0">
                    <a:pos x="connsiteX5922" y="connsiteY5922"/>
                  </a:cxn>
                  <a:cxn ang="0">
                    <a:pos x="connsiteX5923" y="connsiteY5923"/>
                  </a:cxn>
                  <a:cxn ang="0">
                    <a:pos x="connsiteX5924" y="connsiteY5924"/>
                  </a:cxn>
                  <a:cxn ang="0">
                    <a:pos x="connsiteX5925" y="connsiteY5925"/>
                  </a:cxn>
                  <a:cxn ang="0">
                    <a:pos x="connsiteX5926" y="connsiteY5926"/>
                  </a:cxn>
                  <a:cxn ang="0">
                    <a:pos x="connsiteX5927" y="connsiteY5927"/>
                  </a:cxn>
                  <a:cxn ang="0">
                    <a:pos x="connsiteX5928" y="connsiteY5928"/>
                  </a:cxn>
                  <a:cxn ang="0">
                    <a:pos x="connsiteX5929" y="connsiteY5929"/>
                  </a:cxn>
                  <a:cxn ang="0">
                    <a:pos x="connsiteX5930" y="connsiteY5930"/>
                  </a:cxn>
                  <a:cxn ang="0">
                    <a:pos x="connsiteX5931" y="connsiteY5931"/>
                  </a:cxn>
                  <a:cxn ang="0">
                    <a:pos x="connsiteX5932" y="connsiteY5932"/>
                  </a:cxn>
                  <a:cxn ang="0">
                    <a:pos x="connsiteX5933" y="connsiteY5933"/>
                  </a:cxn>
                  <a:cxn ang="0">
                    <a:pos x="connsiteX5934" y="connsiteY5934"/>
                  </a:cxn>
                  <a:cxn ang="0">
                    <a:pos x="connsiteX5935" y="connsiteY5935"/>
                  </a:cxn>
                  <a:cxn ang="0">
                    <a:pos x="connsiteX5936" y="connsiteY5936"/>
                  </a:cxn>
                  <a:cxn ang="0">
                    <a:pos x="connsiteX5937" y="connsiteY5937"/>
                  </a:cxn>
                  <a:cxn ang="0">
                    <a:pos x="connsiteX5938" y="connsiteY5938"/>
                  </a:cxn>
                  <a:cxn ang="0">
                    <a:pos x="connsiteX5939" y="connsiteY5939"/>
                  </a:cxn>
                  <a:cxn ang="0">
                    <a:pos x="connsiteX5940" y="connsiteY5940"/>
                  </a:cxn>
                  <a:cxn ang="0">
                    <a:pos x="connsiteX5941" y="connsiteY5941"/>
                  </a:cxn>
                  <a:cxn ang="0">
                    <a:pos x="connsiteX5942" y="connsiteY5942"/>
                  </a:cxn>
                  <a:cxn ang="0">
                    <a:pos x="connsiteX5943" y="connsiteY5943"/>
                  </a:cxn>
                  <a:cxn ang="0">
                    <a:pos x="connsiteX5944" y="connsiteY5944"/>
                  </a:cxn>
                  <a:cxn ang="0">
                    <a:pos x="connsiteX5945" y="connsiteY5945"/>
                  </a:cxn>
                  <a:cxn ang="0">
                    <a:pos x="connsiteX5946" y="connsiteY5946"/>
                  </a:cxn>
                  <a:cxn ang="0">
                    <a:pos x="connsiteX5947" y="connsiteY5947"/>
                  </a:cxn>
                  <a:cxn ang="0">
                    <a:pos x="connsiteX5948" y="connsiteY5948"/>
                  </a:cxn>
                  <a:cxn ang="0">
                    <a:pos x="connsiteX5949" y="connsiteY5949"/>
                  </a:cxn>
                  <a:cxn ang="0">
                    <a:pos x="connsiteX5950" y="connsiteY5950"/>
                  </a:cxn>
                  <a:cxn ang="0">
                    <a:pos x="connsiteX5951" y="connsiteY5951"/>
                  </a:cxn>
                  <a:cxn ang="0">
                    <a:pos x="connsiteX5952" y="connsiteY5952"/>
                  </a:cxn>
                  <a:cxn ang="0">
                    <a:pos x="connsiteX5953" y="connsiteY5953"/>
                  </a:cxn>
                  <a:cxn ang="0">
                    <a:pos x="connsiteX5954" y="connsiteY5954"/>
                  </a:cxn>
                  <a:cxn ang="0">
                    <a:pos x="connsiteX5955" y="connsiteY5955"/>
                  </a:cxn>
                  <a:cxn ang="0">
                    <a:pos x="connsiteX5956" y="connsiteY5956"/>
                  </a:cxn>
                  <a:cxn ang="0">
                    <a:pos x="connsiteX5957" y="connsiteY5957"/>
                  </a:cxn>
                  <a:cxn ang="0">
                    <a:pos x="connsiteX5958" y="connsiteY5958"/>
                  </a:cxn>
                  <a:cxn ang="0">
                    <a:pos x="connsiteX5959" y="connsiteY5959"/>
                  </a:cxn>
                  <a:cxn ang="0">
                    <a:pos x="connsiteX5960" y="connsiteY5960"/>
                  </a:cxn>
                  <a:cxn ang="0">
                    <a:pos x="connsiteX5961" y="connsiteY5961"/>
                  </a:cxn>
                  <a:cxn ang="0">
                    <a:pos x="connsiteX5962" y="connsiteY5962"/>
                  </a:cxn>
                  <a:cxn ang="0">
                    <a:pos x="connsiteX5963" y="connsiteY5963"/>
                  </a:cxn>
                  <a:cxn ang="0">
                    <a:pos x="connsiteX5964" y="connsiteY5964"/>
                  </a:cxn>
                  <a:cxn ang="0">
                    <a:pos x="connsiteX5965" y="connsiteY5965"/>
                  </a:cxn>
                  <a:cxn ang="0">
                    <a:pos x="connsiteX5966" y="connsiteY5966"/>
                  </a:cxn>
                  <a:cxn ang="0">
                    <a:pos x="connsiteX5967" y="connsiteY5967"/>
                  </a:cxn>
                  <a:cxn ang="0">
                    <a:pos x="connsiteX5968" y="connsiteY5968"/>
                  </a:cxn>
                  <a:cxn ang="0">
                    <a:pos x="connsiteX5969" y="connsiteY5969"/>
                  </a:cxn>
                  <a:cxn ang="0">
                    <a:pos x="connsiteX5970" y="connsiteY5970"/>
                  </a:cxn>
                  <a:cxn ang="0">
                    <a:pos x="connsiteX5971" y="connsiteY5971"/>
                  </a:cxn>
                  <a:cxn ang="0">
                    <a:pos x="connsiteX5972" y="connsiteY5972"/>
                  </a:cxn>
                  <a:cxn ang="0">
                    <a:pos x="connsiteX5973" y="connsiteY5973"/>
                  </a:cxn>
                  <a:cxn ang="0">
                    <a:pos x="connsiteX5974" y="connsiteY5974"/>
                  </a:cxn>
                  <a:cxn ang="0">
                    <a:pos x="connsiteX5975" y="connsiteY5975"/>
                  </a:cxn>
                  <a:cxn ang="0">
                    <a:pos x="connsiteX5976" y="connsiteY5976"/>
                  </a:cxn>
                  <a:cxn ang="0">
                    <a:pos x="connsiteX5977" y="connsiteY5977"/>
                  </a:cxn>
                  <a:cxn ang="0">
                    <a:pos x="connsiteX5978" y="connsiteY5978"/>
                  </a:cxn>
                  <a:cxn ang="0">
                    <a:pos x="connsiteX5979" y="connsiteY5979"/>
                  </a:cxn>
                  <a:cxn ang="0">
                    <a:pos x="connsiteX5980" y="connsiteY5980"/>
                  </a:cxn>
                  <a:cxn ang="0">
                    <a:pos x="connsiteX5981" y="connsiteY5981"/>
                  </a:cxn>
                  <a:cxn ang="0">
                    <a:pos x="connsiteX5982" y="connsiteY5982"/>
                  </a:cxn>
                  <a:cxn ang="0">
                    <a:pos x="connsiteX5983" y="connsiteY5983"/>
                  </a:cxn>
                  <a:cxn ang="0">
                    <a:pos x="connsiteX5984" y="connsiteY5984"/>
                  </a:cxn>
                  <a:cxn ang="0">
                    <a:pos x="connsiteX5985" y="connsiteY5985"/>
                  </a:cxn>
                  <a:cxn ang="0">
                    <a:pos x="connsiteX5986" y="connsiteY5986"/>
                  </a:cxn>
                  <a:cxn ang="0">
                    <a:pos x="connsiteX5987" y="connsiteY5987"/>
                  </a:cxn>
                  <a:cxn ang="0">
                    <a:pos x="connsiteX5988" y="connsiteY5988"/>
                  </a:cxn>
                  <a:cxn ang="0">
                    <a:pos x="connsiteX5989" y="connsiteY5989"/>
                  </a:cxn>
                  <a:cxn ang="0">
                    <a:pos x="connsiteX5990" y="connsiteY5990"/>
                  </a:cxn>
                  <a:cxn ang="0">
                    <a:pos x="connsiteX5991" y="connsiteY5991"/>
                  </a:cxn>
                  <a:cxn ang="0">
                    <a:pos x="connsiteX5992" y="connsiteY5992"/>
                  </a:cxn>
                  <a:cxn ang="0">
                    <a:pos x="connsiteX5993" y="connsiteY5993"/>
                  </a:cxn>
                  <a:cxn ang="0">
                    <a:pos x="connsiteX5994" y="connsiteY5994"/>
                  </a:cxn>
                  <a:cxn ang="0">
                    <a:pos x="connsiteX5995" y="connsiteY5995"/>
                  </a:cxn>
                  <a:cxn ang="0">
                    <a:pos x="connsiteX5996" y="connsiteY5996"/>
                  </a:cxn>
                  <a:cxn ang="0">
                    <a:pos x="connsiteX5997" y="connsiteY5997"/>
                  </a:cxn>
                  <a:cxn ang="0">
                    <a:pos x="connsiteX5998" y="connsiteY5998"/>
                  </a:cxn>
                  <a:cxn ang="0">
                    <a:pos x="connsiteX5999" y="connsiteY5999"/>
                  </a:cxn>
                  <a:cxn ang="0">
                    <a:pos x="connsiteX6000" y="connsiteY6000"/>
                  </a:cxn>
                  <a:cxn ang="0">
                    <a:pos x="connsiteX6001" y="connsiteY6001"/>
                  </a:cxn>
                  <a:cxn ang="0">
                    <a:pos x="connsiteX6002" y="connsiteY6002"/>
                  </a:cxn>
                  <a:cxn ang="0">
                    <a:pos x="connsiteX6003" y="connsiteY6003"/>
                  </a:cxn>
                  <a:cxn ang="0">
                    <a:pos x="connsiteX6004" y="connsiteY6004"/>
                  </a:cxn>
                  <a:cxn ang="0">
                    <a:pos x="connsiteX6005" y="connsiteY6005"/>
                  </a:cxn>
                  <a:cxn ang="0">
                    <a:pos x="connsiteX6006" y="connsiteY6006"/>
                  </a:cxn>
                  <a:cxn ang="0">
                    <a:pos x="connsiteX6007" y="connsiteY6007"/>
                  </a:cxn>
                  <a:cxn ang="0">
                    <a:pos x="connsiteX6008" y="connsiteY6008"/>
                  </a:cxn>
                  <a:cxn ang="0">
                    <a:pos x="connsiteX6009" y="connsiteY6009"/>
                  </a:cxn>
                  <a:cxn ang="0">
                    <a:pos x="connsiteX6010" y="connsiteY6010"/>
                  </a:cxn>
                  <a:cxn ang="0">
                    <a:pos x="connsiteX6011" y="connsiteY6011"/>
                  </a:cxn>
                  <a:cxn ang="0">
                    <a:pos x="connsiteX6012" y="connsiteY6012"/>
                  </a:cxn>
                  <a:cxn ang="0">
                    <a:pos x="connsiteX6013" y="connsiteY6013"/>
                  </a:cxn>
                  <a:cxn ang="0">
                    <a:pos x="connsiteX6014" y="connsiteY6014"/>
                  </a:cxn>
                  <a:cxn ang="0">
                    <a:pos x="connsiteX6015" y="connsiteY6015"/>
                  </a:cxn>
                  <a:cxn ang="0">
                    <a:pos x="connsiteX6016" y="connsiteY6016"/>
                  </a:cxn>
                  <a:cxn ang="0">
                    <a:pos x="connsiteX6017" y="connsiteY6017"/>
                  </a:cxn>
                  <a:cxn ang="0">
                    <a:pos x="connsiteX6018" y="connsiteY6018"/>
                  </a:cxn>
                  <a:cxn ang="0">
                    <a:pos x="connsiteX6019" y="connsiteY6019"/>
                  </a:cxn>
                  <a:cxn ang="0">
                    <a:pos x="connsiteX6020" y="connsiteY6020"/>
                  </a:cxn>
                  <a:cxn ang="0">
                    <a:pos x="connsiteX6021" y="connsiteY6021"/>
                  </a:cxn>
                  <a:cxn ang="0">
                    <a:pos x="connsiteX6022" y="connsiteY6022"/>
                  </a:cxn>
                  <a:cxn ang="0">
                    <a:pos x="connsiteX6023" y="connsiteY6023"/>
                  </a:cxn>
                  <a:cxn ang="0">
                    <a:pos x="connsiteX6024" y="connsiteY6024"/>
                  </a:cxn>
                  <a:cxn ang="0">
                    <a:pos x="connsiteX6025" y="connsiteY6025"/>
                  </a:cxn>
                  <a:cxn ang="0">
                    <a:pos x="connsiteX6026" y="connsiteY6026"/>
                  </a:cxn>
                  <a:cxn ang="0">
                    <a:pos x="connsiteX6027" y="connsiteY6027"/>
                  </a:cxn>
                  <a:cxn ang="0">
                    <a:pos x="connsiteX6028" y="connsiteY6028"/>
                  </a:cxn>
                  <a:cxn ang="0">
                    <a:pos x="connsiteX6029" y="connsiteY6029"/>
                  </a:cxn>
                  <a:cxn ang="0">
                    <a:pos x="connsiteX6030" y="connsiteY6030"/>
                  </a:cxn>
                  <a:cxn ang="0">
                    <a:pos x="connsiteX6031" y="connsiteY6031"/>
                  </a:cxn>
                  <a:cxn ang="0">
                    <a:pos x="connsiteX6032" y="connsiteY6032"/>
                  </a:cxn>
                  <a:cxn ang="0">
                    <a:pos x="connsiteX6033" y="connsiteY6033"/>
                  </a:cxn>
                  <a:cxn ang="0">
                    <a:pos x="connsiteX6034" y="connsiteY6034"/>
                  </a:cxn>
                  <a:cxn ang="0">
                    <a:pos x="connsiteX6035" y="connsiteY6035"/>
                  </a:cxn>
                  <a:cxn ang="0">
                    <a:pos x="connsiteX6036" y="connsiteY6036"/>
                  </a:cxn>
                  <a:cxn ang="0">
                    <a:pos x="connsiteX6037" y="connsiteY6037"/>
                  </a:cxn>
                  <a:cxn ang="0">
                    <a:pos x="connsiteX6038" y="connsiteY6038"/>
                  </a:cxn>
                  <a:cxn ang="0">
                    <a:pos x="connsiteX6039" y="connsiteY6039"/>
                  </a:cxn>
                  <a:cxn ang="0">
                    <a:pos x="connsiteX6040" y="connsiteY6040"/>
                  </a:cxn>
                  <a:cxn ang="0">
                    <a:pos x="connsiteX6041" y="connsiteY6041"/>
                  </a:cxn>
                  <a:cxn ang="0">
                    <a:pos x="connsiteX6042" y="connsiteY6042"/>
                  </a:cxn>
                  <a:cxn ang="0">
                    <a:pos x="connsiteX6043" y="connsiteY6043"/>
                  </a:cxn>
                  <a:cxn ang="0">
                    <a:pos x="connsiteX6044" y="connsiteY6044"/>
                  </a:cxn>
                  <a:cxn ang="0">
                    <a:pos x="connsiteX6045" y="connsiteY6045"/>
                  </a:cxn>
                  <a:cxn ang="0">
                    <a:pos x="connsiteX6046" y="connsiteY6046"/>
                  </a:cxn>
                  <a:cxn ang="0">
                    <a:pos x="connsiteX6047" y="connsiteY6047"/>
                  </a:cxn>
                  <a:cxn ang="0">
                    <a:pos x="connsiteX6048" y="connsiteY6048"/>
                  </a:cxn>
                  <a:cxn ang="0">
                    <a:pos x="connsiteX6049" y="connsiteY6049"/>
                  </a:cxn>
                  <a:cxn ang="0">
                    <a:pos x="connsiteX6050" y="connsiteY6050"/>
                  </a:cxn>
                  <a:cxn ang="0">
                    <a:pos x="connsiteX6051" y="connsiteY6051"/>
                  </a:cxn>
                  <a:cxn ang="0">
                    <a:pos x="connsiteX6052" y="connsiteY6052"/>
                  </a:cxn>
                  <a:cxn ang="0">
                    <a:pos x="connsiteX6053" y="connsiteY6053"/>
                  </a:cxn>
                  <a:cxn ang="0">
                    <a:pos x="connsiteX6054" y="connsiteY6054"/>
                  </a:cxn>
                  <a:cxn ang="0">
                    <a:pos x="connsiteX6055" y="connsiteY6055"/>
                  </a:cxn>
                  <a:cxn ang="0">
                    <a:pos x="connsiteX6056" y="connsiteY6056"/>
                  </a:cxn>
                  <a:cxn ang="0">
                    <a:pos x="connsiteX6057" y="connsiteY6057"/>
                  </a:cxn>
                  <a:cxn ang="0">
                    <a:pos x="connsiteX6058" y="connsiteY6058"/>
                  </a:cxn>
                  <a:cxn ang="0">
                    <a:pos x="connsiteX6059" y="connsiteY6059"/>
                  </a:cxn>
                  <a:cxn ang="0">
                    <a:pos x="connsiteX6060" y="connsiteY6060"/>
                  </a:cxn>
                  <a:cxn ang="0">
                    <a:pos x="connsiteX6061" y="connsiteY6061"/>
                  </a:cxn>
                  <a:cxn ang="0">
                    <a:pos x="connsiteX6062" y="connsiteY6062"/>
                  </a:cxn>
                  <a:cxn ang="0">
                    <a:pos x="connsiteX6063" y="connsiteY6063"/>
                  </a:cxn>
                  <a:cxn ang="0">
                    <a:pos x="connsiteX6064" y="connsiteY6064"/>
                  </a:cxn>
                  <a:cxn ang="0">
                    <a:pos x="connsiteX6065" y="connsiteY6065"/>
                  </a:cxn>
                  <a:cxn ang="0">
                    <a:pos x="connsiteX6066" y="connsiteY6066"/>
                  </a:cxn>
                  <a:cxn ang="0">
                    <a:pos x="connsiteX6067" y="connsiteY6067"/>
                  </a:cxn>
                  <a:cxn ang="0">
                    <a:pos x="connsiteX6068" y="connsiteY6068"/>
                  </a:cxn>
                  <a:cxn ang="0">
                    <a:pos x="connsiteX6069" y="connsiteY6069"/>
                  </a:cxn>
                  <a:cxn ang="0">
                    <a:pos x="connsiteX6070" y="connsiteY6070"/>
                  </a:cxn>
                  <a:cxn ang="0">
                    <a:pos x="connsiteX6071" y="connsiteY6071"/>
                  </a:cxn>
                  <a:cxn ang="0">
                    <a:pos x="connsiteX6072" y="connsiteY6072"/>
                  </a:cxn>
                  <a:cxn ang="0">
                    <a:pos x="connsiteX6073" y="connsiteY6073"/>
                  </a:cxn>
                  <a:cxn ang="0">
                    <a:pos x="connsiteX6074" y="connsiteY6074"/>
                  </a:cxn>
                  <a:cxn ang="0">
                    <a:pos x="connsiteX6075" y="connsiteY6075"/>
                  </a:cxn>
                  <a:cxn ang="0">
                    <a:pos x="connsiteX6076" y="connsiteY6076"/>
                  </a:cxn>
                  <a:cxn ang="0">
                    <a:pos x="connsiteX6077" y="connsiteY6077"/>
                  </a:cxn>
                  <a:cxn ang="0">
                    <a:pos x="connsiteX6078" y="connsiteY6078"/>
                  </a:cxn>
                  <a:cxn ang="0">
                    <a:pos x="connsiteX6079" y="connsiteY6079"/>
                  </a:cxn>
                  <a:cxn ang="0">
                    <a:pos x="connsiteX6080" y="connsiteY6080"/>
                  </a:cxn>
                  <a:cxn ang="0">
                    <a:pos x="connsiteX6081" y="connsiteY6081"/>
                  </a:cxn>
                  <a:cxn ang="0">
                    <a:pos x="connsiteX6082" y="connsiteY6082"/>
                  </a:cxn>
                  <a:cxn ang="0">
                    <a:pos x="connsiteX6083" y="connsiteY6083"/>
                  </a:cxn>
                  <a:cxn ang="0">
                    <a:pos x="connsiteX6084" y="connsiteY6084"/>
                  </a:cxn>
                  <a:cxn ang="0">
                    <a:pos x="connsiteX6085" y="connsiteY6085"/>
                  </a:cxn>
                  <a:cxn ang="0">
                    <a:pos x="connsiteX6086" y="connsiteY6086"/>
                  </a:cxn>
                  <a:cxn ang="0">
                    <a:pos x="connsiteX6087" y="connsiteY6087"/>
                  </a:cxn>
                  <a:cxn ang="0">
                    <a:pos x="connsiteX6088" y="connsiteY6088"/>
                  </a:cxn>
                  <a:cxn ang="0">
                    <a:pos x="connsiteX6089" y="connsiteY6089"/>
                  </a:cxn>
                  <a:cxn ang="0">
                    <a:pos x="connsiteX6090" y="connsiteY6090"/>
                  </a:cxn>
                  <a:cxn ang="0">
                    <a:pos x="connsiteX6091" y="connsiteY6091"/>
                  </a:cxn>
                  <a:cxn ang="0">
                    <a:pos x="connsiteX6092" y="connsiteY6092"/>
                  </a:cxn>
                  <a:cxn ang="0">
                    <a:pos x="connsiteX6093" y="connsiteY6093"/>
                  </a:cxn>
                  <a:cxn ang="0">
                    <a:pos x="connsiteX6094" y="connsiteY6094"/>
                  </a:cxn>
                  <a:cxn ang="0">
                    <a:pos x="connsiteX6095" y="connsiteY6095"/>
                  </a:cxn>
                  <a:cxn ang="0">
                    <a:pos x="connsiteX6096" y="connsiteY6096"/>
                  </a:cxn>
                  <a:cxn ang="0">
                    <a:pos x="connsiteX6097" y="connsiteY6097"/>
                  </a:cxn>
                  <a:cxn ang="0">
                    <a:pos x="connsiteX6098" y="connsiteY6098"/>
                  </a:cxn>
                  <a:cxn ang="0">
                    <a:pos x="connsiteX6099" y="connsiteY6099"/>
                  </a:cxn>
                  <a:cxn ang="0">
                    <a:pos x="connsiteX6100" y="connsiteY6100"/>
                  </a:cxn>
                  <a:cxn ang="0">
                    <a:pos x="connsiteX6101" y="connsiteY6101"/>
                  </a:cxn>
                  <a:cxn ang="0">
                    <a:pos x="connsiteX6102" y="connsiteY6102"/>
                  </a:cxn>
                  <a:cxn ang="0">
                    <a:pos x="connsiteX6103" y="connsiteY6103"/>
                  </a:cxn>
                  <a:cxn ang="0">
                    <a:pos x="connsiteX6104" y="connsiteY6104"/>
                  </a:cxn>
                  <a:cxn ang="0">
                    <a:pos x="connsiteX6105" y="connsiteY6105"/>
                  </a:cxn>
                  <a:cxn ang="0">
                    <a:pos x="connsiteX6106" y="connsiteY6106"/>
                  </a:cxn>
                  <a:cxn ang="0">
                    <a:pos x="connsiteX6107" y="connsiteY6107"/>
                  </a:cxn>
                  <a:cxn ang="0">
                    <a:pos x="connsiteX6108" y="connsiteY6108"/>
                  </a:cxn>
                  <a:cxn ang="0">
                    <a:pos x="connsiteX6109" y="connsiteY6109"/>
                  </a:cxn>
                  <a:cxn ang="0">
                    <a:pos x="connsiteX6110" y="connsiteY6110"/>
                  </a:cxn>
                  <a:cxn ang="0">
                    <a:pos x="connsiteX6111" y="connsiteY6111"/>
                  </a:cxn>
                  <a:cxn ang="0">
                    <a:pos x="connsiteX6112" y="connsiteY6112"/>
                  </a:cxn>
                  <a:cxn ang="0">
                    <a:pos x="connsiteX6113" y="connsiteY6113"/>
                  </a:cxn>
                  <a:cxn ang="0">
                    <a:pos x="connsiteX6114" y="connsiteY6114"/>
                  </a:cxn>
                  <a:cxn ang="0">
                    <a:pos x="connsiteX6115" y="connsiteY6115"/>
                  </a:cxn>
                  <a:cxn ang="0">
                    <a:pos x="connsiteX6116" y="connsiteY6116"/>
                  </a:cxn>
                  <a:cxn ang="0">
                    <a:pos x="connsiteX6117" y="connsiteY6117"/>
                  </a:cxn>
                  <a:cxn ang="0">
                    <a:pos x="connsiteX6118" y="connsiteY6118"/>
                  </a:cxn>
                  <a:cxn ang="0">
                    <a:pos x="connsiteX6119" y="connsiteY6119"/>
                  </a:cxn>
                  <a:cxn ang="0">
                    <a:pos x="connsiteX6120" y="connsiteY6120"/>
                  </a:cxn>
                  <a:cxn ang="0">
                    <a:pos x="connsiteX6121" y="connsiteY6121"/>
                  </a:cxn>
                  <a:cxn ang="0">
                    <a:pos x="connsiteX6122" y="connsiteY6122"/>
                  </a:cxn>
                  <a:cxn ang="0">
                    <a:pos x="connsiteX6123" y="connsiteY6123"/>
                  </a:cxn>
                  <a:cxn ang="0">
                    <a:pos x="connsiteX6124" y="connsiteY6124"/>
                  </a:cxn>
                  <a:cxn ang="0">
                    <a:pos x="connsiteX6125" y="connsiteY6125"/>
                  </a:cxn>
                  <a:cxn ang="0">
                    <a:pos x="connsiteX6126" y="connsiteY6126"/>
                  </a:cxn>
                  <a:cxn ang="0">
                    <a:pos x="connsiteX6127" y="connsiteY6127"/>
                  </a:cxn>
                  <a:cxn ang="0">
                    <a:pos x="connsiteX6128" y="connsiteY6128"/>
                  </a:cxn>
                  <a:cxn ang="0">
                    <a:pos x="connsiteX6129" y="connsiteY6129"/>
                  </a:cxn>
                  <a:cxn ang="0">
                    <a:pos x="connsiteX6130" y="connsiteY6130"/>
                  </a:cxn>
                  <a:cxn ang="0">
                    <a:pos x="connsiteX6131" y="connsiteY6131"/>
                  </a:cxn>
                  <a:cxn ang="0">
                    <a:pos x="connsiteX6132" y="connsiteY6132"/>
                  </a:cxn>
                  <a:cxn ang="0">
                    <a:pos x="connsiteX6133" y="connsiteY6133"/>
                  </a:cxn>
                  <a:cxn ang="0">
                    <a:pos x="connsiteX6134" y="connsiteY6134"/>
                  </a:cxn>
                  <a:cxn ang="0">
                    <a:pos x="connsiteX6135" y="connsiteY6135"/>
                  </a:cxn>
                  <a:cxn ang="0">
                    <a:pos x="connsiteX6136" y="connsiteY6136"/>
                  </a:cxn>
                  <a:cxn ang="0">
                    <a:pos x="connsiteX6137" y="connsiteY6137"/>
                  </a:cxn>
                  <a:cxn ang="0">
                    <a:pos x="connsiteX6138" y="connsiteY6138"/>
                  </a:cxn>
                  <a:cxn ang="0">
                    <a:pos x="connsiteX6139" y="connsiteY6139"/>
                  </a:cxn>
                  <a:cxn ang="0">
                    <a:pos x="connsiteX6140" y="connsiteY6140"/>
                  </a:cxn>
                  <a:cxn ang="0">
                    <a:pos x="connsiteX6141" y="connsiteY6141"/>
                  </a:cxn>
                  <a:cxn ang="0">
                    <a:pos x="connsiteX6142" y="connsiteY6142"/>
                  </a:cxn>
                  <a:cxn ang="0">
                    <a:pos x="connsiteX6143" y="connsiteY6143"/>
                  </a:cxn>
                  <a:cxn ang="0">
                    <a:pos x="connsiteX6144" y="connsiteY6144"/>
                  </a:cxn>
                  <a:cxn ang="0">
                    <a:pos x="connsiteX6145" y="connsiteY6145"/>
                  </a:cxn>
                  <a:cxn ang="0">
                    <a:pos x="connsiteX6146" y="connsiteY6146"/>
                  </a:cxn>
                  <a:cxn ang="0">
                    <a:pos x="connsiteX6147" y="connsiteY6147"/>
                  </a:cxn>
                  <a:cxn ang="0">
                    <a:pos x="connsiteX6148" y="connsiteY6148"/>
                  </a:cxn>
                  <a:cxn ang="0">
                    <a:pos x="connsiteX6149" y="connsiteY6149"/>
                  </a:cxn>
                  <a:cxn ang="0">
                    <a:pos x="connsiteX6150" y="connsiteY6150"/>
                  </a:cxn>
                  <a:cxn ang="0">
                    <a:pos x="connsiteX6151" y="connsiteY6151"/>
                  </a:cxn>
                  <a:cxn ang="0">
                    <a:pos x="connsiteX6152" y="connsiteY6152"/>
                  </a:cxn>
                  <a:cxn ang="0">
                    <a:pos x="connsiteX6153" y="connsiteY6153"/>
                  </a:cxn>
                  <a:cxn ang="0">
                    <a:pos x="connsiteX6154" y="connsiteY6154"/>
                  </a:cxn>
                  <a:cxn ang="0">
                    <a:pos x="connsiteX6155" y="connsiteY6155"/>
                  </a:cxn>
                  <a:cxn ang="0">
                    <a:pos x="connsiteX6156" y="connsiteY6156"/>
                  </a:cxn>
                  <a:cxn ang="0">
                    <a:pos x="connsiteX6157" y="connsiteY6157"/>
                  </a:cxn>
                  <a:cxn ang="0">
                    <a:pos x="connsiteX6158" y="connsiteY6158"/>
                  </a:cxn>
                  <a:cxn ang="0">
                    <a:pos x="connsiteX6159" y="connsiteY6159"/>
                  </a:cxn>
                  <a:cxn ang="0">
                    <a:pos x="connsiteX6160" y="connsiteY6160"/>
                  </a:cxn>
                  <a:cxn ang="0">
                    <a:pos x="connsiteX6161" y="connsiteY6161"/>
                  </a:cxn>
                  <a:cxn ang="0">
                    <a:pos x="connsiteX6162" y="connsiteY6162"/>
                  </a:cxn>
                  <a:cxn ang="0">
                    <a:pos x="connsiteX6163" y="connsiteY6163"/>
                  </a:cxn>
                  <a:cxn ang="0">
                    <a:pos x="connsiteX6164" y="connsiteY6164"/>
                  </a:cxn>
                  <a:cxn ang="0">
                    <a:pos x="connsiteX6165" y="connsiteY6165"/>
                  </a:cxn>
                  <a:cxn ang="0">
                    <a:pos x="connsiteX6166" y="connsiteY6166"/>
                  </a:cxn>
                  <a:cxn ang="0">
                    <a:pos x="connsiteX6167" y="connsiteY6167"/>
                  </a:cxn>
                  <a:cxn ang="0">
                    <a:pos x="connsiteX6168" y="connsiteY6168"/>
                  </a:cxn>
                  <a:cxn ang="0">
                    <a:pos x="connsiteX6169" y="connsiteY6169"/>
                  </a:cxn>
                  <a:cxn ang="0">
                    <a:pos x="connsiteX6170" y="connsiteY6170"/>
                  </a:cxn>
                  <a:cxn ang="0">
                    <a:pos x="connsiteX6171" y="connsiteY6171"/>
                  </a:cxn>
                  <a:cxn ang="0">
                    <a:pos x="connsiteX6172" y="connsiteY6172"/>
                  </a:cxn>
                  <a:cxn ang="0">
                    <a:pos x="connsiteX6173" y="connsiteY6173"/>
                  </a:cxn>
                  <a:cxn ang="0">
                    <a:pos x="connsiteX6174" y="connsiteY6174"/>
                  </a:cxn>
                  <a:cxn ang="0">
                    <a:pos x="connsiteX6175" y="connsiteY6175"/>
                  </a:cxn>
                  <a:cxn ang="0">
                    <a:pos x="connsiteX6176" y="connsiteY6176"/>
                  </a:cxn>
                  <a:cxn ang="0">
                    <a:pos x="connsiteX6177" y="connsiteY6177"/>
                  </a:cxn>
                  <a:cxn ang="0">
                    <a:pos x="connsiteX6178" y="connsiteY6178"/>
                  </a:cxn>
                  <a:cxn ang="0">
                    <a:pos x="connsiteX6179" y="connsiteY6179"/>
                  </a:cxn>
                  <a:cxn ang="0">
                    <a:pos x="connsiteX6180" y="connsiteY6180"/>
                  </a:cxn>
                  <a:cxn ang="0">
                    <a:pos x="connsiteX6181" y="connsiteY6181"/>
                  </a:cxn>
                  <a:cxn ang="0">
                    <a:pos x="connsiteX6182" y="connsiteY6182"/>
                  </a:cxn>
                  <a:cxn ang="0">
                    <a:pos x="connsiteX6183" y="connsiteY6183"/>
                  </a:cxn>
                  <a:cxn ang="0">
                    <a:pos x="connsiteX6184" y="connsiteY6184"/>
                  </a:cxn>
                  <a:cxn ang="0">
                    <a:pos x="connsiteX6185" y="connsiteY6185"/>
                  </a:cxn>
                  <a:cxn ang="0">
                    <a:pos x="connsiteX6186" y="connsiteY6186"/>
                  </a:cxn>
                  <a:cxn ang="0">
                    <a:pos x="connsiteX6187" y="connsiteY6187"/>
                  </a:cxn>
                  <a:cxn ang="0">
                    <a:pos x="connsiteX6188" y="connsiteY6188"/>
                  </a:cxn>
                  <a:cxn ang="0">
                    <a:pos x="connsiteX6189" y="connsiteY6189"/>
                  </a:cxn>
                  <a:cxn ang="0">
                    <a:pos x="connsiteX6190" y="connsiteY6190"/>
                  </a:cxn>
                  <a:cxn ang="0">
                    <a:pos x="connsiteX6191" y="connsiteY6191"/>
                  </a:cxn>
                  <a:cxn ang="0">
                    <a:pos x="connsiteX6192" y="connsiteY6192"/>
                  </a:cxn>
                  <a:cxn ang="0">
                    <a:pos x="connsiteX6193" y="connsiteY6193"/>
                  </a:cxn>
                  <a:cxn ang="0">
                    <a:pos x="connsiteX6194" y="connsiteY6194"/>
                  </a:cxn>
                  <a:cxn ang="0">
                    <a:pos x="connsiteX6195" y="connsiteY6195"/>
                  </a:cxn>
                  <a:cxn ang="0">
                    <a:pos x="connsiteX6196" y="connsiteY6196"/>
                  </a:cxn>
                  <a:cxn ang="0">
                    <a:pos x="connsiteX6197" y="connsiteY6197"/>
                  </a:cxn>
                  <a:cxn ang="0">
                    <a:pos x="connsiteX6198" y="connsiteY6198"/>
                  </a:cxn>
                  <a:cxn ang="0">
                    <a:pos x="connsiteX6199" y="connsiteY6199"/>
                  </a:cxn>
                  <a:cxn ang="0">
                    <a:pos x="connsiteX6200" y="connsiteY6200"/>
                  </a:cxn>
                  <a:cxn ang="0">
                    <a:pos x="connsiteX6201" y="connsiteY6201"/>
                  </a:cxn>
                  <a:cxn ang="0">
                    <a:pos x="connsiteX6202" y="connsiteY6202"/>
                  </a:cxn>
                  <a:cxn ang="0">
                    <a:pos x="connsiteX6203" y="connsiteY6203"/>
                  </a:cxn>
                  <a:cxn ang="0">
                    <a:pos x="connsiteX6204" y="connsiteY6204"/>
                  </a:cxn>
                  <a:cxn ang="0">
                    <a:pos x="connsiteX6205" y="connsiteY6205"/>
                  </a:cxn>
                  <a:cxn ang="0">
                    <a:pos x="connsiteX6206" y="connsiteY6206"/>
                  </a:cxn>
                  <a:cxn ang="0">
                    <a:pos x="connsiteX6207" y="connsiteY6207"/>
                  </a:cxn>
                  <a:cxn ang="0">
                    <a:pos x="connsiteX6208" y="connsiteY6208"/>
                  </a:cxn>
                  <a:cxn ang="0">
                    <a:pos x="connsiteX6209" y="connsiteY6209"/>
                  </a:cxn>
                  <a:cxn ang="0">
                    <a:pos x="connsiteX6210" y="connsiteY6210"/>
                  </a:cxn>
                  <a:cxn ang="0">
                    <a:pos x="connsiteX6211" y="connsiteY6211"/>
                  </a:cxn>
                  <a:cxn ang="0">
                    <a:pos x="connsiteX6212" y="connsiteY6212"/>
                  </a:cxn>
                  <a:cxn ang="0">
                    <a:pos x="connsiteX6213" y="connsiteY6213"/>
                  </a:cxn>
                  <a:cxn ang="0">
                    <a:pos x="connsiteX6214" y="connsiteY6214"/>
                  </a:cxn>
                  <a:cxn ang="0">
                    <a:pos x="connsiteX6215" y="connsiteY6215"/>
                  </a:cxn>
                  <a:cxn ang="0">
                    <a:pos x="connsiteX6216" y="connsiteY6216"/>
                  </a:cxn>
                  <a:cxn ang="0">
                    <a:pos x="connsiteX6217" y="connsiteY6217"/>
                  </a:cxn>
                  <a:cxn ang="0">
                    <a:pos x="connsiteX6218" y="connsiteY6218"/>
                  </a:cxn>
                  <a:cxn ang="0">
                    <a:pos x="connsiteX6219" y="connsiteY6219"/>
                  </a:cxn>
                  <a:cxn ang="0">
                    <a:pos x="connsiteX6220" y="connsiteY6220"/>
                  </a:cxn>
                  <a:cxn ang="0">
                    <a:pos x="connsiteX6221" y="connsiteY6221"/>
                  </a:cxn>
                  <a:cxn ang="0">
                    <a:pos x="connsiteX6222" y="connsiteY6222"/>
                  </a:cxn>
                  <a:cxn ang="0">
                    <a:pos x="connsiteX6223" y="connsiteY6223"/>
                  </a:cxn>
                  <a:cxn ang="0">
                    <a:pos x="connsiteX6224" y="connsiteY6224"/>
                  </a:cxn>
                  <a:cxn ang="0">
                    <a:pos x="connsiteX6225" y="connsiteY6225"/>
                  </a:cxn>
                  <a:cxn ang="0">
                    <a:pos x="connsiteX6226" y="connsiteY6226"/>
                  </a:cxn>
                  <a:cxn ang="0">
                    <a:pos x="connsiteX6227" y="connsiteY6227"/>
                  </a:cxn>
                  <a:cxn ang="0">
                    <a:pos x="connsiteX6228" y="connsiteY6228"/>
                  </a:cxn>
                  <a:cxn ang="0">
                    <a:pos x="connsiteX6229" y="connsiteY6229"/>
                  </a:cxn>
                  <a:cxn ang="0">
                    <a:pos x="connsiteX6230" y="connsiteY6230"/>
                  </a:cxn>
                  <a:cxn ang="0">
                    <a:pos x="connsiteX6231" y="connsiteY6231"/>
                  </a:cxn>
                  <a:cxn ang="0">
                    <a:pos x="connsiteX6232" y="connsiteY6232"/>
                  </a:cxn>
                  <a:cxn ang="0">
                    <a:pos x="connsiteX6233" y="connsiteY6233"/>
                  </a:cxn>
                  <a:cxn ang="0">
                    <a:pos x="connsiteX6234" y="connsiteY6234"/>
                  </a:cxn>
                  <a:cxn ang="0">
                    <a:pos x="connsiteX6235" y="connsiteY6235"/>
                  </a:cxn>
                  <a:cxn ang="0">
                    <a:pos x="connsiteX6236" y="connsiteY6236"/>
                  </a:cxn>
                  <a:cxn ang="0">
                    <a:pos x="connsiteX6237" y="connsiteY6237"/>
                  </a:cxn>
                  <a:cxn ang="0">
                    <a:pos x="connsiteX6238" y="connsiteY6238"/>
                  </a:cxn>
                  <a:cxn ang="0">
                    <a:pos x="connsiteX6239" y="connsiteY6239"/>
                  </a:cxn>
                  <a:cxn ang="0">
                    <a:pos x="connsiteX6240" y="connsiteY6240"/>
                  </a:cxn>
                  <a:cxn ang="0">
                    <a:pos x="connsiteX6241" y="connsiteY6241"/>
                  </a:cxn>
                  <a:cxn ang="0">
                    <a:pos x="connsiteX6242" y="connsiteY6242"/>
                  </a:cxn>
                  <a:cxn ang="0">
                    <a:pos x="connsiteX6243" y="connsiteY6243"/>
                  </a:cxn>
                  <a:cxn ang="0">
                    <a:pos x="connsiteX6244" y="connsiteY6244"/>
                  </a:cxn>
                  <a:cxn ang="0">
                    <a:pos x="connsiteX6245" y="connsiteY6245"/>
                  </a:cxn>
                  <a:cxn ang="0">
                    <a:pos x="connsiteX6246" y="connsiteY6246"/>
                  </a:cxn>
                  <a:cxn ang="0">
                    <a:pos x="connsiteX6247" y="connsiteY6247"/>
                  </a:cxn>
                  <a:cxn ang="0">
                    <a:pos x="connsiteX6248" y="connsiteY6248"/>
                  </a:cxn>
                  <a:cxn ang="0">
                    <a:pos x="connsiteX6249" y="connsiteY6249"/>
                  </a:cxn>
                  <a:cxn ang="0">
                    <a:pos x="connsiteX6250" y="connsiteY6250"/>
                  </a:cxn>
                  <a:cxn ang="0">
                    <a:pos x="connsiteX6251" y="connsiteY6251"/>
                  </a:cxn>
                  <a:cxn ang="0">
                    <a:pos x="connsiteX6252" y="connsiteY6252"/>
                  </a:cxn>
                  <a:cxn ang="0">
                    <a:pos x="connsiteX6253" y="connsiteY6253"/>
                  </a:cxn>
                  <a:cxn ang="0">
                    <a:pos x="connsiteX6254" y="connsiteY6254"/>
                  </a:cxn>
                  <a:cxn ang="0">
                    <a:pos x="connsiteX6255" y="connsiteY6255"/>
                  </a:cxn>
                  <a:cxn ang="0">
                    <a:pos x="connsiteX6256" y="connsiteY6256"/>
                  </a:cxn>
                  <a:cxn ang="0">
                    <a:pos x="connsiteX6257" y="connsiteY6257"/>
                  </a:cxn>
                  <a:cxn ang="0">
                    <a:pos x="connsiteX6258" y="connsiteY6258"/>
                  </a:cxn>
                  <a:cxn ang="0">
                    <a:pos x="connsiteX6259" y="connsiteY6259"/>
                  </a:cxn>
                  <a:cxn ang="0">
                    <a:pos x="connsiteX6260" y="connsiteY6260"/>
                  </a:cxn>
                  <a:cxn ang="0">
                    <a:pos x="connsiteX6261" y="connsiteY6261"/>
                  </a:cxn>
                  <a:cxn ang="0">
                    <a:pos x="connsiteX6262" y="connsiteY6262"/>
                  </a:cxn>
                  <a:cxn ang="0">
                    <a:pos x="connsiteX6263" y="connsiteY6263"/>
                  </a:cxn>
                  <a:cxn ang="0">
                    <a:pos x="connsiteX6264" y="connsiteY6264"/>
                  </a:cxn>
                  <a:cxn ang="0">
                    <a:pos x="connsiteX6265" y="connsiteY6265"/>
                  </a:cxn>
                  <a:cxn ang="0">
                    <a:pos x="connsiteX6266" y="connsiteY6266"/>
                  </a:cxn>
                  <a:cxn ang="0">
                    <a:pos x="connsiteX6267" y="connsiteY6267"/>
                  </a:cxn>
                  <a:cxn ang="0">
                    <a:pos x="connsiteX6268" y="connsiteY6268"/>
                  </a:cxn>
                  <a:cxn ang="0">
                    <a:pos x="connsiteX6269" y="connsiteY6269"/>
                  </a:cxn>
                  <a:cxn ang="0">
                    <a:pos x="connsiteX6270" y="connsiteY6270"/>
                  </a:cxn>
                  <a:cxn ang="0">
                    <a:pos x="connsiteX6271" y="connsiteY6271"/>
                  </a:cxn>
                  <a:cxn ang="0">
                    <a:pos x="connsiteX6272" y="connsiteY6272"/>
                  </a:cxn>
                  <a:cxn ang="0">
                    <a:pos x="connsiteX6273" y="connsiteY6273"/>
                  </a:cxn>
                  <a:cxn ang="0">
                    <a:pos x="connsiteX6274" y="connsiteY6274"/>
                  </a:cxn>
                  <a:cxn ang="0">
                    <a:pos x="connsiteX6275" y="connsiteY6275"/>
                  </a:cxn>
                  <a:cxn ang="0">
                    <a:pos x="connsiteX6276" y="connsiteY6276"/>
                  </a:cxn>
                  <a:cxn ang="0">
                    <a:pos x="connsiteX6277" y="connsiteY6277"/>
                  </a:cxn>
                  <a:cxn ang="0">
                    <a:pos x="connsiteX6278" y="connsiteY6278"/>
                  </a:cxn>
                  <a:cxn ang="0">
                    <a:pos x="connsiteX6279" y="connsiteY6279"/>
                  </a:cxn>
                  <a:cxn ang="0">
                    <a:pos x="connsiteX6280" y="connsiteY6280"/>
                  </a:cxn>
                  <a:cxn ang="0">
                    <a:pos x="connsiteX6281" y="connsiteY6281"/>
                  </a:cxn>
                  <a:cxn ang="0">
                    <a:pos x="connsiteX6282" y="connsiteY6282"/>
                  </a:cxn>
                  <a:cxn ang="0">
                    <a:pos x="connsiteX6283" y="connsiteY6283"/>
                  </a:cxn>
                  <a:cxn ang="0">
                    <a:pos x="connsiteX6284" y="connsiteY6284"/>
                  </a:cxn>
                  <a:cxn ang="0">
                    <a:pos x="connsiteX6285" y="connsiteY6285"/>
                  </a:cxn>
                  <a:cxn ang="0">
                    <a:pos x="connsiteX6286" y="connsiteY6286"/>
                  </a:cxn>
                  <a:cxn ang="0">
                    <a:pos x="connsiteX6287" y="connsiteY6287"/>
                  </a:cxn>
                  <a:cxn ang="0">
                    <a:pos x="connsiteX6288" y="connsiteY6288"/>
                  </a:cxn>
                  <a:cxn ang="0">
                    <a:pos x="connsiteX6289" y="connsiteY6289"/>
                  </a:cxn>
                  <a:cxn ang="0">
                    <a:pos x="connsiteX6290" y="connsiteY6290"/>
                  </a:cxn>
                  <a:cxn ang="0">
                    <a:pos x="connsiteX6291" y="connsiteY6291"/>
                  </a:cxn>
                  <a:cxn ang="0">
                    <a:pos x="connsiteX6292" y="connsiteY6292"/>
                  </a:cxn>
                  <a:cxn ang="0">
                    <a:pos x="connsiteX6293" y="connsiteY6293"/>
                  </a:cxn>
                  <a:cxn ang="0">
                    <a:pos x="connsiteX6294" y="connsiteY6294"/>
                  </a:cxn>
                  <a:cxn ang="0">
                    <a:pos x="connsiteX6295" y="connsiteY6295"/>
                  </a:cxn>
                  <a:cxn ang="0">
                    <a:pos x="connsiteX6296" y="connsiteY6296"/>
                  </a:cxn>
                  <a:cxn ang="0">
                    <a:pos x="connsiteX6297" y="connsiteY6297"/>
                  </a:cxn>
                  <a:cxn ang="0">
                    <a:pos x="connsiteX6298" y="connsiteY6298"/>
                  </a:cxn>
                  <a:cxn ang="0">
                    <a:pos x="connsiteX6299" y="connsiteY6299"/>
                  </a:cxn>
                  <a:cxn ang="0">
                    <a:pos x="connsiteX6300" y="connsiteY6300"/>
                  </a:cxn>
                  <a:cxn ang="0">
                    <a:pos x="connsiteX6301" y="connsiteY6301"/>
                  </a:cxn>
                  <a:cxn ang="0">
                    <a:pos x="connsiteX6302" y="connsiteY6302"/>
                  </a:cxn>
                  <a:cxn ang="0">
                    <a:pos x="connsiteX6303" y="connsiteY6303"/>
                  </a:cxn>
                  <a:cxn ang="0">
                    <a:pos x="connsiteX6304" y="connsiteY6304"/>
                  </a:cxn>
                  <a:cxn ang="0">
                    <a:pos x="connsiteX6305" y="connsiteY6305"/>
                  </a:cxn>
                  <a:cxn ang="0">
                    <a:pos x="connsiteX6306" y="connsiteY6306"/>
                  </a:cxn>
                  <a:cxn ang="0">
                    <a:pos x="connsiteX6307" y="connsiteY6307"/>
                  </a:cxn>
                  <a:cxn ang="0">
                    <a:pos x="connsiteX6308" y="connsiteY6308"/>
                  </a:cxn>
                  <a:cxn ang="0">
                    <a:pos x="connsiteX6309" y="connsiteY6309"/>
                  </a:cxn>
                  <a:cxn ang="0">
                    <a:pos x="connsiteX6310" y="connsiteY6310"/>
                  </a:cxn>
                  <a:cxn ang="0">
                    <a:pos x="connsiteX6311" y="connsiteY6311"/>
                  </a:cxn>
                  <a:cxn ang="0">
                    <a:pos x="connsiteX6312" y="connsiteY6312"/>
                  </a:cxn>
                  <a:cxn ang="0">
                    <a:pos x="connsiteX6313" y="connsiteY6313"/>
                  </a:cxn>
                  <a:cxn ang="0">
                    <a:pos x="connsiteX6314" y="connsiteY6314"/>
                  </a:cxn>
                  <a:cxn ang="0">
                    <a:pos x="connsiteX6315" y="connsiteY6315"/>
                  </a:cxn>
                  <a:cxn ang="0">
                    <a:pos x="connsiteX6316" y="connsiteY6316"/>
                  </a:cxn>
                  <a:cxn ang="0">
                    <a:pos x="connsiteX6317" y="connsiteY6317"/>
                  </a:cxn>
                  <a:cxn ang="0">
                    <a:pos x="connsiteX6318" y="connsiteY6318"/>
                  </a:cxn>
                  <a:cxn ang="0">
                    <a:pos x="connsiteX6319" y="connsiteY6319"/>
                  </a:cxn>
                  <a:cxn ang="0">
                    <a:pos x="connsiteX6320" y="connsiteY6320"/>
                  </a:cxn>
                  <a:cxn ang="0">
                    <a:pos x="connsiteX6321" y="connsiteY6321"/>
                  </a:cxn>
                  <a:cxn ang="0">
                    <a:pos x="connsiteX6322" y="connsiteY6322"/>
                  </a:cxn>
                  <a:cxn ang="0">
                    <a:pos x="connsiteX6323" y="connsiteY6323"/>
                  </a:cxn>
                  <a:cxn ang="0">
                    <a:pos x="connsiteX6324" y="connsiteY6324"/>
                  </a:cxn>
                  <a:cxn ang="0">
                    <a:pos x="connsiteX6325" y="connsiteY6325"/>
                  </a:cxn>
                  <a:cxn ang="0">
                    <a:pos x="connsiteX6326" y="connsiteY6326"/>
                  </a:cxn>
                  <a:cxn ang="0">
                    <a:pos x="connsiteX6327" y="connsiteY6327"/>
                  </a:cxn>
                  <a:cxn ang="0">
                    <a:pos x="connsiteX6328" y="connsiteY6328"/>
                  </a:cxn>
                  <a:cxn ang="0">
                    <a:pos x="connsiteX6329" y="connsiteY6329"/>
                  </a:cxn>
                  <a:cxn ang="0">
                    <a:pos x="connsiteX6330" y="connsiteY6330"/>
                  </a:cxn>
                  <a:cxn ang="0">
                    <a:pos x="connsiteX6331" y="connsiteY6331"/>
                  </a:cxn>
                  <a:cxn ang="0">
                    <a:pos x="connsiteX6332" y="connsiteY6332"/>
                  </a:cxn>
                  <a:cxn ang="0">
                    <a:pos x="connsiteX6333" y="connsiteY6333"/>
                  </a:cxn>
                  <a:cxn ang="0">
                    <a:pos x="connsiteX6334" y="connsiteY6334"/>
                  </a:cxn>
                  <a:cxn ang="0">
                    <a:pos x="connsiteX6335" y="connsiteY6335"/>
                  </a:cxn>
                  <a:cxn ang="0">
                    <a:pos x="connsiteX6336" y="connsiteY6336"/>
                  </a:cxn>
                  <a:cxn ang="0">
                    <a:pos x="connsiteX6337" y="connsiteY6337"/>
                  </a:cxn>
                  <a:cxn ang="0">
                    <a:pos x="connsiteX6338" y="connsiteY6338"/>
                  </a:cxn>
                  <a:cxn ang="0">
                    <a:pos x="connsiteX6339" y="connsiteY6339"/>
                  </a:cxn>
                  <a:cxn ang="0">
                    <a:pos x="connsiteX6340" y="connsiteY6340"/>
                  </a:cxn>
                  <a:cxn ang="0">
                    <a:pos x="connsiteX6341" y="connsiteY6341"/>
                  </a:cxn>
                  <a:cxn ang="0">
                    <a:pos x="connsiteX6342" y="connsiteY6342"/>
                  </a:cxn>
                  <a:cxn ang="0">
                    <a:pos x="connsiteX6343" y="connsiteY6343"/>
                  </a:cxn>
                  <a:cxn ang="0">
                    <a:pos x="connsiteX6344" y="connsiteY6344"/>
                  </a:cxn>
                  <a:cxn ang="0">
                    <a:pos x="connsiteX6345" y="connsiteY6345"/>
                  </a:cxn>
                  <a:cxn ang="0">
                    <a:pos x="connsiteX6346" y="connsiteY6346"/>
                  </a:cxn>
                  <a:cxn ang="0">
                    <a:pos x="connsiteX6347" y="connsiteY6347"/>
                  </a:cxn>
                  <a:cxn ang="0">
                    <a:pos x="connsiteX6348" y="connsiteY6348"/>
                  </a:cxn>
                  <a:cxn ang="0">
                    <a:pos x="connsiteX6349" y="connsiteY6349"/>
                  </a:cxn>
                  <a:cxn ang="0">
                    <a:pos x="connsiteX6350" y="connsiteY6350"/>
                  </a:cxn>
                  <a:cxn ang="0">
                    <a:pos x="connsiteX6351" y="connsiteY6351"/>
                  </a:cxn>
                  <a:cxn ang="0">
                    <a:pos x="connsiteX6352" y="connsiteY6352"/>
                  </a:cxn>
                  <a:cxn ang="0">
                    <a:pos x="connsiteX6353" y="connsiteY6353"/>
                  </a:cxn>
                  <a:cxn ang="0">
                    <a:pos x="connsiteX6354" y="connsiteY6354"/>
                  </a:cxn>
                  <a:cxn ang="0">
                    <a:pos x="connsiteX6355" y="connsiteY6355"/>
                  </a:cxn>
                  <a:cxn ang="0">
                    <a:pos x="connsiteX6356" y="connsiteY6356"/>
                  </a:cxn>
                  <a:cxn ang="0">
                    <a:pos x="connsiteX6357" y="connsiteY6357"/>
                  </a:cxn>
                  <a:cxn ang="0">
                    <a:pos x="connsiteX6358" y="connsiteY6358"/>
                  </a:cxn>
                  <a:cxn ang="0">
                    <a:pos x="connsiteX6359" y="connsiteY6359"/>
                  </a:cxn>
                  <a:cxn ang="0">
                    <a:pos x="connsiteX6360" y="connsiteY6360"/>
                  </a:cxn>
                  <a:cxn ang="0">
                    <a:pos x="connsiteX6361" y="connsiteY6361"/>
                  </a:cxn>
                  <a:cxn ang="0">
                    <a:pos x="connsiteX6362" y="connsiteY6362"/>
                  </a:cxn>
                  <a:cxn ang="0">
                    <a:pos x="connsiteX6363" y="connsiteY6363"/>
                  </a:cxn>
                  <a:cxn ang="0">
                    <a:pos x="connsiteX6364" y="connsiteY6364"/>
                  </a:cxn>
                  <a:cxn ang="0">
                    <a:pos x="connsiteX6365" y="connsiteY6365"/>
                  </a:cxn>
                  <a:cxn ang="0">
                    <a:pos x="connsiteX6366" y="connsiteY6366"/>
                  </a:cxn>
                  <a:cxn ang="0">
                    <a:pos x="connsiteX6367" y="connsiteY6367"/>
                  </a:cxn>
                  <a:cxn ang="0">
                    <a:pos x="connsiteX6368" y="connsiteY6368"/>
                  </a:cxn>
                  <a:cxn ang="0">
                    <a:pos x="connsiteX6369" y="connsiteY6369"/>
                  </a:cxn>
                  <a:cxn ang="0">
                    <a:pos x="connsiteX6370" y="connsiteY6370"/>
                  </a:cxn>
                  <a:cxn ang="0">
                    <a:pos x="connsiteX6371" y="connsiteY6371"/>
                  </a:cxn>
                  <a:cxn ang="0">
                    <a:pos x="connsiteX6372" y="connsiteY6372"/>
                  </a:cxn>
                  <a:cxn ang="0">
                    <a:pos x="connsiteX6373" y="connsiteY6373"/>
                  </a:cxn>
                  <a:cxn ang="0">
                    <a:pos x="connsiteX6374" y="connsiteY6374"/>
                  </a:cxn>
                  <a:cxn ang="0">
                    <a:pos x="connsiteX6375" y="connsiteY6375"/>
                  </a:cxn>
                  <a:cxn ang="0">
                    <a:pos x="connsiteX6376" y="connsiteY6376"/>
                  </a:cxn>
                  <a:cxn ang="0">
                    <a:pos x="connsiteX6377" y="connsiteY6377"/>
                  </a:cxn>
                  <a:cxn ang="0">
                    <a:pos x="connsiteX6378" y="connsiteY6378"/>
                  </a:cxn>
                  <a:cxn ang="0">
                    <a:pos x="connsiteX6379" y="connsiteY6379"/>
                  </a:cxn>
                  <a:cxn ang="0">
                    <a:pos x="connsiteX6380" y="connsiteY6380"/>
                  </a:cxn>
                  <a:cxn ang="0">
                    <a:pos x="connsiteX6381" y="connsiteY6381"/>
                  </a:cxn>
                  <a:cxn ang="0">
                    <a:pos x="connsiteX6382" y="connsiteY6382"/>
                  </a:cxn>
                  <a:cxn ang="0">
                    <a:pos x="connsiteX6383" y="connsiteY6383"/>
                  </a:cxn>
                  <a:cxn ang="0">
                    <a:pos x="connsiteX6384" y="connsiteY6384"/>
                  </a:cxn>
                  <a:cxn ang="0">
                    <a:pos x="connsiteX6385" y="connsiteY6385"/>
                  </a:cxn>
                  <a:cxn ang="0">
                    <a:pos x="connsiteX6386" y="connsiteY6386"/>
                  </a:cxn>
                  <a:cxn ang="0">
                    <a:pos x="connsiteX6387" y="connsiteY6387"/>
                  </a:cxn>
                  <a:cxn ang="0">
                    <a:pos x="connsiteX6388" y="connsiteY6388"/>
                  </a:cxn>
                  <a:cxn ang="0">
                    <a:pos x="connsiteX6389" y="connsiteY6389"/>
                  </a:cxn>
                  <a:cxn ang="0">
                    <a:pos x="connsiteX6390" y="connsiteY6390"/>
                  </a:cxn>
                  <a:cxn ang="0">
                    <a:pos x="connsiteX6391" y="connsiteY6391"/>
                  </a:cxn>
                  <a:cxn ang="0">
                    <a:pos x="connsiteX6392" y="connsiteY6392"/>
                  </a:cxn>
                  <a:cxn ang="0">
                    <a:pos x="connsiteX6393" y="connsiteY6393"/>
                  </a:cxn>
                  <a:cxn ang="0">
                    <a:pos x="connsiteX6394" y="connsiteY6394"/>
                  </a:cxn>
                  <a:cxn ang="0">
                    <a:pos x="connsiteX6395" y="connsiteY6395"/>
                  </a:cxn>
                  <a:cxn ang="0">
                    <a:pos x="connsiteX6396" y="connsiteY6396"/>
                  </a:cxn>
                  <a:cxn ang="0">
                    <a:pos x="connsiteX6397" y="connsiteY6397"/>
                  </a:cxn>
                  <a:cxn ang="0">
                    <a:pos x="connsiteX6398" y="connsiteY6398"/>
                  </a:cxn>
                  <a:cxn ang="0">
                    <a:pos x="connsiteX6399" y="connsiteY6399"/>
                  </a:cxn>
                  <a:cxn ang="0">
                    <a:pos x="connsiteX6400" y="connsiteY6400"/>
                  </a:cxn>
                  <a:cxn ang="0">
                    <a:pos x="connsiteX6401" y="connsiteY6401"/>
                  </a:cxn>
                  <a:cxn ang="0">
                    <a:pos x="connsiteX6402" y="connsiteY6402"/>
                  </a:cxn>
                  <a:cxn ang="0">
                    <a:pos x="connsiteX6403" y="connsiteY6403"/>
                  </a:cxn>
                  <a:cxn ang="0">
                    <a:pos x="connsiteX6404" y="connsiteY6404"/>
                  </a:cxn>
                  <a:cxn ang="0">
                    <a:pos x="connsiteX6405" y="connsiteY6405"/>
                  </a:cxn>
                  <a:cxn ang="0">
                    <a:pos x="connsiteX6406" y="connsiteY6406"/>
                  </a:cxn>
                  <a:cxn ang="0">
                    <a:pos x="connsiteX6407" y="connsiteY6407"/>
                  </a:cxn>
                  <a:cxn ang="0">
                    <a:pos x="connsiteX6408" y="connsiteY6408"/>
                  </a:cxn>
                  <a:cxn ang="0">
                    <a:pos x="connsiteX6409" y="connsiteY6409"/>
                  </a:cxn>
                  <a:cxn ang="0">
                    <a:pos x="connsiteX6410" y="connsiteY6410"/>
                  </a:cxn>
                  <a:cxn ang="0">
                    <a:pos x="connsiteX6411" y="connsiteY6411"/>
                  </a:cxn>
                  <a:cxn ang="0">
                    <a:pos x="connsiteX6412" y="connsiteY6412"/>
                  </a:cxn>
                  <a:cxn ang="0">
                    <a:pos x="connsiteX6413" y="connsiteY6413"/>
                  </a:cxn>
                  <a:cxn ang="0">
                    <a:pos x="connsiteX6414" y="connsiteY6414"/>
                  </a:cxn>
                  <a:cxn ang="0">
                    <a:pos x="connsiteX6415" y="connsiteY6415"/>
                  </a:cxn>
                  <a:cxn ang="0">
                    <a:pos x="connsiteX6416" y="connsiteY6416"/>
                  </a:cxn>
                  <a:cxn ang="0">
                    <a:pos x="connsiteX6417" y="connsiteY6417"/>
                  </a:cxn>
                  <a:cxn ang="0">
                    <a:pos x="connsiteX6418" y="connsiteY6418"/>
                  </a:cxn>
                  <a:cxn ang="0">
                    <a:pos x="connsiteX6419" y="connsiteY6419"/>
                  </a:cxn>
                  <a:cxn ang="0">
                    <a:pos x="connsiteX6420" y="connsiteY6420"/>
                  </a:cxn>
                  <a:cxn ang="0">
                    <a:pos x="connsiteX6421" y="connsiteY6421"/>
                  </a:cxn>
                  <a:cxn ang="0">
                    <a:pos x="connsiteX6422" y="connsiteY6422"/>
                  </a:cxn>
                  <a:cxn ang="0">
                    <a:pos x="connsiteX6423" y="connsiteY6423"/>
                  </a:cxn>
                  <a:cxn ang="0">
                    <a:pos x="connsiteX6424" y="connsiteY6424"/>
                  </a:cxn>
                  <a:cxn ang="0">
                    <a:pos x="connsiteX6425" y="connsiteY6425"/>
                  </a:cxn>
                  <a:cxn ang="0">
                    <a:pos x="connsiteX6426" y="connsiteY6426"/>
                  </a:cxn>
                  <a:cxn ang="0">
                    <a:pos x="connsiteX6427" y="connsiteY6427"/>
                  </a:cxn>
                  <a:cxn ang="0">
                    <a:pos x="connsiteX6428" y="connsiteY6428"/>
                  </a:cxn>
                  <a:cxn ang="0">
                    <a:pos x="connsiteX6429" y="connsiteY6429"/>
                  </a:cxn>
                  <a:cxn ang="0">
                    <a:pos x="connsiteX6430" y="connsiteY6430"/>
                  </a:cxn>
                  <a:cxn ang="0">
                    <a:pos x="connsiteX6431" y="connsiteY6431"/>
                  </a:cxn>
                  <a:cxn ang="0">
                    <a:pos x="connsiteX6432" y="connsiteY6432"/>
                  </a:cxn>
                  <a:cxn ang="0">
                    <a:pos x="connsiteX6433" y="connsiteY6433"/>
                  </a:cxn>
                  <a:cxn ang="0">
                    <a:pos x="connsiteX6434" y="connsiteY6434"/>
                  </a:cxn>
                  <a:cxn ang="0">
                    <a:pos x="connsiteX6435" y="connsiteY6435"/>
                  </a:cxn>
                  <a:cxn ang="0">
                    <a:pos x="connsiteX6436" y="connsiteY6436"/>
                  </a:cxn>
                  <a:cxn ang="0">
                    <a:pos x="connsiteX6437" y="connsiteY6437"/>
                  </a:cxn>
                  <a:cxn ang="0">
                    <a:pos x="connsiteX6438" y="connsiteY6438"/>
                  </a:cxn>
                  <a:cxn ang="0">
                    <a:pos x="connsiteX6439" y="connsiteY6439"/>
                  </a:cxn>
                  <a:cxn ang="0">
                    <a:pos x="connsiteX6440" y="connsiteY6440"/>
                  </a:cxn>
                  <a:cxn ang="0">
                    <a:pos x="connsiteX6441" y="connsiteY6441"/>
                  </a:cxn>
                  <a:cxn ang="0">
                    <a:pos x="connsiteX6442" y="connsiteY6442"/>
                  </a:cxn>
                  <a:cxn ang="0">
                    <a:pos x="connsiteX6443" y="connsiteY6443"/>
                  </a:cxn>
                  <a:cxn ang="0">
                    <a:pos x="connsiteX6444" y="connsiteY6444"/>
                  </a:cxn>
                  <a:cxn ang="0">
                    <a:pos x="connsiteX6445" y="connsiteY6445"/>
                  </a:cxn>
                  <a:cxn ang="0">
                    <a:pos x="connsiteX6446" y="connsiteY6446"/>
                  </a:cxn>
                  <a:cxn ang="0">
                    <a:pos x="connsiteX6447" y="connsiteY6447"/>
                  </a:cxn>
                  <a:cxn ang="0">
                    <a:pos x="connsiteX6448" y="connsiteY6448"/>
                  </a:cxn>
                  <a:cxn ang="0">
                    <a:pos x="connsiteX6449" y="connsiteY6449"/>
                  </a:cxn>
                  <a:cxn ang="0">
                    <a:pos x="connsiteX6450" y="connsiteY6450"/>
                  </a:cxn>
                  <a:cxn ang="0">
                    <a:pos x="connsiteX6451" y="connsiteY6451"/>
                  </a:cxn>
                  <a:cxn ang="0">
                    <a:pos x="connsiteX6452" y="connsiteY6452"/>
                  </a:cxn>
                  <a:cxn ang="0">
                    <a:pos x="connsiteX6453" y="connsiteY6453"/>
                  </a:cxn>
                  <a:cxn ang="0">
                    <a:pos x="connsiteX6454" y="connsiteY6454"/>
                  </a:cxn>
                  <a:cxn ang="0">
                    <a:pos x="connsiteX6455" y="connsiteY6455"/>
                  </a:cxn>
                  <a:cxn ang="0">
                    <a:pos x="connsiteX6456" y="connsiteY6456"/>
                  </a:cxn>
                  <a:cxn ang="0">
                    <a:pos x="connsiteX6457" y="connsiteY6457"/>
                  </a:cxn>
                  <a:cxn ang="0">
                    <a:pos x="connsiteX6458" y="connsiteY6458"/>
                  </a:cxn>
                  <a:cxn ang="0">
                    <a:pos x="connsiteX6459" y="connsiteY6459"/>
                  </a:cxn>
                  <a:cxn ang="0">
                    <a:pos x="connsiteX6460" y="connsiteY6460"/>
                  </a:cxn>
                  <a:cxn ang="0">
                    <a:pos x="connsiteX6461" y="connsiteY6461"/>
                  </a:cxn>
                  <a:cxn ang="0">
                    <a:pos x="connsiteX6462" y="connsiteY6462"/>
                  </a:cxn>
                  <a:cxn ang="0">
                    <a:pos x="connsiteX6463" y="connsiteY6463"/>
                  </a:cxn>
                  <a:cxn ang="0">
                    <a:pos x="connsiteX6464" y="connsiteY6464"/>
                  </a:cxn>
                  <a:cxn ang="0">
                    <a:pos x="connsiteX6465" y="connsiteY6465"/>
                  </a:cxn>
                  <a:cxn ang="0">
                    <a:pos x="connsiteX6466" y="connsiteY6466"/>
                  </a:cxn>
                  <a:cxn ang="0">
                    <a:pos x="connsiteX6467" y="connsiteY6467"/>
                  </a:cxn>
                  <a:cxn ang="0">
                    <a:pos x="connsiteX6468" y="connsiteY6468"/>
                  </a:cxn>
                  <a:cxn ang="0">
                    <a:pos x="connsiteX6469" y="connsiteY6469"/>
                  </a:cxn>
                  <a:cxn ang="0">
                    <a:pos x="connsiteX6470" y="connsiteY6470"/>
                  </a:cxn>
                  <a:cxn ang="0">
                    <a:pos x="connsiteX6471" y="connsiteY6471"/>
                  </a:cxn>
                  <a:cxn ang="0">
                    <a:pos x="connsiteX6472" y="connsiteY6472"/>
                  </a:cxn>
                  <a:cxn ang="0">
                    <a:pos x="connsiteX6473" y="connsiteY6473"/>
                  </a:cxn>
                  <a:cxn ang="0">
                    <a:pos x="connsiteX6474" y="connsiteY6474"/>
                  </a:cxn>
                  <a:cxn ang="0">
                    <a:pos x="connsiteX6475" y="connsiteY6475"/>
                  </a:cxn>
                  <a:cxn ang="0">
                    <a:pos x="connsiteX6476" y="connsiteY6476"/>
                  </a:cxn>
                  <a:cxn ang="0">
                    <a:pos x="connsiteX6477" y="connsiteY6477"/>
                  </a:cxn>
                  <a:cxn ang="0">
                    <a:pos x="connsiteX6478" y="connsiteY6478"/>
                  </a:cxn>
                  <a:cxn ang="0">
                    <a:pos x="connsiteX6479" y="connsiteY6479"/>
                  </a:cxn>
                  <a:cxn ang="0">
                    <a:pos x="connsiteX6480" y="connsiteY6480"/>
                  </a:cxn>
                  <a:cxn ang="0">
                    <a:pos x="connsiteX6481" y="connsiteY6481"/>
                  </a:cxn>
                  <a:cxn ang="0">
                    <a:pos x="connsiteX6482" y="connsiteY6482"/>
                  </a:cxn>
                  <a:cxn ang="0">
                    <a:pos x="connsiteX6483" y="connsiteY6483"/>
                  </a:cxn>
                  <a:cxn ang="0">
                    <a:pos x="connsiteX6484" y="connsiteY6484"/>
                  </a:cxn>
                  <a:cxn ang="0">
                    <a:pos x="connsiteX6485" y="connsiteY6485"/>
                  </a:cxn>
                  <a:cxn ang="0">
                    <a:pos x="connsiteX6486" y="connsiteY6486"/>
                  </a:cxn>
                  <a:cxn ang="0">
                    <a:pos x="connsiteX6487" y="connsiteY6487"/>
                  </a:cxn>
                  <a:cxn ang="0">
                    <a:pos x="connsiteX6488" y="connsiteY6488"/>
                  </a:cxn>
                  <a:cxn ang="0">
                    <a:pos x="connsiteX6489" y="connsiteY6489"/>
                  </a:cxn>
                  <a:cxn ang="0">
                    <a:pos x="connsiteX6490" y="connsiteY6490"/>
                  </a:cxn>
                  <a:cxn ang="0">
                    <a:pos x="connsiteX6491" y="connsiteY6491"/>
                  </a:cxn>
                  <a:cxn ang="0">
                    <a:pos x="connsiteX6492" y="connsiteY6492"/>
                  </a:cxn>
                  <a:cxn ang="0">
                    <a:pos x="connsiteX6493" y="connsiteY6493"/>
                  </a:cxn>
                  <a:cxn ang="0">
                    <a:pos x="connsiteX6494" y="connsiteY6494"/>
                  </a:cxn>
                  <a:cxn ang="0">
                    <a:pos x="connsiteX6495" y="connsiteY6495"/>
                  </a:cxn>
                  <a:cxn ang="0">
                    <a:pos x="connsiteX6496" y="connsiteY6496"/>
                  </a:cxn>
                  <a:cxn ang="0">
                    <a:pos x="connsiteX6497" y="connsiteY6497"/>
                  </a:cxn>
                  <a:cxn ang="0">
                    <a:pos x="connsiteX6498" y="connsiteY6498"/>
                  </a:cxn>
                  <a:cxn ang="0">
                    <a:pos x="connsiteX6499" y="connsiteY6499"/>
                  </a:cxn>
                  <a:cxn ang="0">
                    <a:pos x="connsiteX6500" y="connsiteY6500"/>
                  </a:cxn>
                  <a:cxn ang="0">
                    <a:pos x="connsiteX6501" y="connsiteY6501"/>
                  </a:cxn>
                  <a:cxn ang="0">
                    <a:pos x="connsiteX6502" y="connsiteY6502"/>
                  </a:cxn>
                  <a:cxn ang="0">
                    <a:pos x="connsiteX6503" y="connsiteY6503"/>
                  </a:cxn>
                  <a:cxn ang="0">
                    <a:pos x="connsiteX6504" y="connsiteY6504"/>
                  </a:cxn>
                  <a:cxn ang="0">
                    <a:pos x="connsiteX6505" y="connsiteY6505"/>
                  </a:cxn>
                  <a:cxn ang="0">
                    <a:pos x="connsiteX6506" y="connsiteY6506"/>
                  </a:cxn>
                  <a:cxn ang="0">
                    <a:pos x="connsiteX6507" y="connsiteY6507"/>
                  </a:cxn>
                  <a:cxn ang="0">
                    <a:pos x="connsiteX6508" y="connsiteY6508"/>
                  </a:cxn>
                  <a:cxn ang="0">
                    <a:pos x="connsiteX6509" y="connsiteY6509"/>
                  </a:cxn>
                  <a:cxn ang="0">
                    <a:pos x="connsiteX6510" y="connsiteY6510"/>
                  </a:cxn>
                  <a:cxn ang="0">
                    <a:pos x="connsiteX6511" y="connsiteY6511"/>
                  </a:cxn>
                  <a:cxn ang="0">
                    <a:pos x="connsiteX6512" y="connsiteY6512"/>
                  </a:cxn>
                  <a:cxn ang="0">
                    <a:pos x="connsiteX6513" y="connsiteY6513"/>
                  </a:cxn>
                  <a:cxn ang="0">
                    <a:pos x="connsiteX6514" y="connsiteY6514"/>
                  </a:cxn>
                  <a:cxn ang="0">
                    <a:pos x="connsiteX6515" y="connsiteY6515"/>
                  </a:cxn>
                  <a:cxn ang="0">
                    <a:pos x="connsiteX6516" y="connsiteY6516"/>
                  </a:cxn>
                  <a:cxn ang="0">
                    <a:pos x="connsiteX6517" y="connsiteY6517"/>
                  </a:cxn>
                  <a:cxn ang="0">
                    <a:pos x="connsiteX6518" y="connsiteY6518"/>
                  </a:cxn>
                  <a:cxn ang="0">
                    <a:pos x="connsiteX6519" y="connsiteY6519"/>
                  </a:cxn>
                  <a:cxn ang="0">
                    <a:pos x="connsiteX6520" y="connsiteY6520"/>
                  </a:cxn>
                  <a:cxn ang="0">
                    <a:pos x="connsiteX6521" y="connsiteY6521"/>
                  </a:cxn>
                  <a:cxn ang="0">
                    <a:pos x="connsiteX6522" y="connsiteY6522"/>
                  </a:cxn>
                  <a:cxn ang="0">
                    <a:pos x="connsiteX6523" y="connsiteY6523"/>
                  </a:cxn>
                  <a:cxn ang="0">
                    <a:pos x="connsiteX6524" y="connsiteY6524"/>
                  </a:cxn>
                  <a:cxn ang="0">
                    <a:pos x="connsiteX6525" y="connsiteY6525"/>
                  </a:cxn>
                  <a:cxn ang="0">
                    <a:pos x="connsiteX6526" y="connsiteY6526"/>
                  </a:cxn>
                  <a:cxn ang="0">
                    <a:pos x="connsiteX6527" y="connsiteY6527"/>
                  </a:cxn>
                  <a:cxn ang="0">
                    <a:pos x="connsiteX6528" y="connsiteY6528"/>
                  </a:cxn>
                  <a:cxn ang="0">
                    <a:pos x="connsiteX6529" y="connsiteY6529"/>
                  </a:cxn>
                  <a:cxn ang="0">
                    <a:pos x="connsiteX6530" y="connsiteY6530"/>
                  </a:cxn>
                  <a:cxn ang="0">
                    <a:pos x="connsiteX6531" y="connsiteY6531"/>
                  </a:cxn>
                  <a:cxn ang="0">
                    <a:pos x="connsiteX6532" y="connsiteY6532"/>
                  </a:cxn>
                  <a:cxn ang="0">
                    <a:pos x="connsiteX6533" y="connsiteY6533"/>
                  </a:cxn>
                  <a:cxn ang="0">
                    <a:pos x="connsiteX6534" y="connsiteY6534"/>
                  </a:cxn>
                  <a:cxn ang="0">
                    <a:pos x="connsiteX6535" y="connsiteY6535"/>
                  </a:cxn>
                  <a:cxn ang="0">
                    <a:pos x="connsiteX6536" y="connsiteY6536"/>
                  </a:cxn>
                  <a:cxn ang="0">
                    <a:pos x="connsiteX6537" y="connsiteY6537"/>
                  </a:cxn>
                  <a:cxn ang="0">
                    <a:pos x="connsiteX6538" y="connsiteY6538"/>
                  </a:cxn>
                  <a:cxn ang="0">
                    <a:pos x="connsiteX6539" y="connsiteY6539"/>
                  </a:cxn>
                  <a:cxn ang="0">
                    <a:pos x="connsiteX6540" y="connsiteY6540"/>
                  </a:cxn>
                  <a:cxn ang="0">
                    <a:pos x="connsiteX6541" y="connsiteY6541"/>
                  </a:cxn>
                  <a:cxn ang="0">
                    <a:pos x="connsiteX6542" y="connsiteY6542"/>
                  </a:cxn>
                  <a:cxn ang="0">
                    <a:pos x="connsiteX6543" y="connsiteY6543"/>
                  </a:cxn>
                  <a:cxn ang="0">
                    <a:pos x="connsiteX6544" y="connsiteY6544"/>
                  </a:cxn>
                  <a:cxn ang="0">
                    <a:pos x="connsiteX6545" y="connsiteY6545"/>
                  </a:cxn>
                  <a:cxn ang="0">
                    <a:pos x="connsiteX6546" y="connsiteY6546"/>
                  </a:cxn>
                  <a:cxn ang="0">
                    <a:pos x="connsiteX6547" y="connsiteY6547"/>
                  </a:cxn>
                  <a:cxn ang="0">
                    <a:pos x="connsiteX6548" y="connsiteY6548"/>
                  </a:cxn>
                  <a:cxn ang="0">
                    <a:pos x="connsiteX6549" y="connsiteY6549"/>
                  </a:cxn>
                  <a:cxn ang="0">
                    <a:pos x="connsiteX6550" y="connsiteY6550"/>
                  </a:cxn>
                  <a:cxn ang="0">
                    <a:pos x="connsiteX6551" y="connsiteY6551"/>
                  </a:cxn>
                  <a:cxn ang="0">
                    <a:pos x="connsiteX6552" y="connsiteY6552"/>
                  </a:cxn>
                  <a:cxn ang="0">
                    <a:pos x="connsiteX6553" y="connsiteY6553"/>
                  </a:cxn>
                  <a:cxn ang="0">
                    <a:pos x="connsiteX6554" y="connsiteY6554"/>
                  </a:cxn>
                  <a:cxn ang="0">
                    <a:pos x="connsiteX6555" y="connsiteY6555"/>
                  </a:cxn>
                  <a:cxn ang="0">
                    <a:pos x="connsiteX6556" y="connsiteY6556"/>
                  </a:cxn>
                  <a:cxn ang="0">
                    <a:pos x="connsiteX6557" y="connsiteY6557"/>
                  </a:cxn>
                  <a:cxn ang="0">
                    <a:pos x="connsiteX6558" y="connsiteY6558"/>
                  </a:cxn>
                  <a:cxn ang="0">
                    <a:pos x="connsiteX6559" y="connsiteY6559"/>
                  </a:cxn>
                  <a:cxn ang="0">
                    <a:pos x="connsiteX6560" y="connsiteY6560"/>
                  </a:cxn>
                  <a:cxn ang="0">
                    <a:pos x="connsiteX6561" y="connsiteY6561"/>
                  </a:cxn>
                  <a:cxn ang="0">
                    <a:pos x="connsiteX6562" y="connsiteY6562"/>
                  </a:cxn>
                  <a:cxn ang="0">
                    <a:pos x="connsiteX6563" y="connsiteY6563"/>
                  </a:cxn>
                  <a:cxn ang="0">
                    <a:pos x="connsiteX6564" y="connsiteY6564"/>
                  </a:cxn>
                  <a:cxn ang="0">
                    <a:pos x="connsiteX6565" y="connsiteY6565"/>
                  </a:cxn>
                  <a:cxn ang="0">
                    <a:pos x="connsiteX6566" y="connsiteY6566"/>
                  </a:cxn>
                  <a:cxn ang="0">
                    <a:pos x="connsiteX6567" y="connsiteY6567"/>
                  </a:cxn>
                  <a:cxn ang="0">
                    <a:pos x="connsiteX6568" y="connsiteY6568"/>
                  </a:cxn>
                  <a:cxn ang="0">
                    <a:pos x="connsiteX6569" y="connsiteY6569"/>
                  </a:cxn>
                  <a:cxn ang="0">
                    <a:pos x="connsiteX6570" y="connsiteY6570"/>
                  </a:cxn>
                  <a:cxn ang="0">
                    <a:pos x="connsiteX6571" y="connsiteY6571"/>
                  </a:cxn>
                  <a:cxn ang="0">
                    <a:pos x="connsiteX6572" y="connsiteY6572"/>
                  </a:cxn>
                  <a:cxn ang="0">
                    <a:pos x="connsiteX6573" y="connsiteY6573"/>
                  </a:cxn>
                  <a:cxn ang="0">
                    <a:pos x="connsiteX6574" y="connsiteY6574"/>
                  </a:cxn>
                  <a:cxn ang="0">
                    <a:pos x="connsiteX6575" y="connsiteY6575"/>
                  </a:cxn>
                  <a:cxn ang="0">
                    <a:pos x="connsiteX6576" y="connsiteY6576"/>
                  </a:cxn>
                  <a:cxn ang="0">
                    <a:pos x="connsiteX6577" y="connsiteY6577"/>
                  </a:cxn>
                  <a:cxn ang="0">
                    <a:pos x="connsiteX6578" y="connsiteY6578"/>
                  </a:cxn>
                  <a:cxn ang="0">
                    <a:pos x="connsiteX6579" y="connsiteY6579"/>
                  </a:cxn>
                  <a:cxn ang="0">
                    <a:pos x="connsiteX6580" y="connsiteY6580"/>
                  </a:cxn>
                  <a:cxn ang="0">
                    <a:pos x="connsiteX6581" y="connsiteY6581"/>
                  </a:cxn>
                  <a:cxn ang="0">
                    <a:pos x="connsiteX6582" y="connsiteY6582"/>
                  </a:cxn>
                  <a:cxn ang="0">
                    <a:pos x="connsiteX6583" y="connsiteY6583"/>
                  </a:cxn>
                  <a:cxn ang="0">
                    <a:pos x="connsiteX6584" y="connsiteY6584"/>
                  </a:cxn>
                  <a:cxn ang="0">
                    <a:pos x="connsiteX6585" y="connsiteY6585"/>
                  </a:cxn>
                  <a:cxn ang="0">
                    <a:pos x="connsiteX6586" y="connsiteY6586"/>
                  </a:cxn>
                  <a:cxn ang="0">
                    <a:pos x="connsiteX6587" y="connsiteY6587"/>
                  </a:cxn>
                  <a:cxn ang="0">
                    <a:pos x="connsiteX6588" y="connsiteY6588"/>
                  </a:cxn>
                  <a:cxn ang="0">
                    <a:pos x="connsiteX6589" y="connsiteY6589"/>
                  </a:cxn>
                  <a:cxn ang="0">
                    <a:pos x="connsiteX6590" y="connsiteY6590"/>
                  </a:cxn>
                  <a:cxn ang="0">
                    <a:pos x="connsiteX6591" y="connsiteY6591"/>
                  </a:cxn>
                  <a:cxn ang="0">
                    <a:pos x="connsiteX6592" y="connsiteY6592"/>
                  </a:cxn>
                  <a:cxn ang="0">
                    <a:pos x="connsiteX6593" y="connsiteY6593"/>
                  </a:cxn>
                  <a:cxn ang="0">
                    <a:pos x="connsiteX6594" y="connsiteY6594"/>
                  </a:cxn>
                  <a:cxn ang="0">
                    <a:pos x="connsiteX6595" y="connsiteY6595"/>
                  </a:cxn>
                  <a:cxn ang="0">
                    <a:pos x="connsiteX6596" y="connsiteY6596"/>
                  </a:cxn>
                  <a:cxn ang="0">
                    <a:pos x="connsiteX6597" y="connsiteY6597"/>
                  </a:cxn>
                  <a:cxn ang="0">
                    <a:pos x="connsiteX6598" y="connsiteY6598"/>
                  </a:cxn>
                  <a:cxn ang="0">
                    <a:pos x="connsiteX6599" y="connsiteY6599"/>
                  </a:cxn>
                  <a:cxn ang="0">
                    <a:pos x="connsiteX6600" y="connsiteY6600"/>
                  </a:cxn>
                  <a:cxn ang="0">
                    <a:pos x="connsiteX6601" y="connsiteY6601"/>
                  </a:cxn>
                  <a:cxn ang="0">
                    <a:pos x="connsiteX6602" y="connsiteY6602"/>
                  </a:cxn>
                  <a:cxn ang="0">
                    <a:pos x="connsiteX6603" y="connsiteY6603"/>
                  </a:cxn>
                  <a:cxn ang="0">
                    <a:pos x="connsiteX6604" y="connsiteY6604"/>
                  </a:cxn>
                  <a:cxn ang="0">
                    <a:pos x="connsiteX6605" y="connsiteY6605"/>
                  </a:cxn>
                  <a:cxn ang="0">
                    <a:pos x="connsiteX6606" y="connsiteY6606"/>
                  </a:cxn>
                  <a:cxn ang="0">
                    <a:pos x="connsiteX6607" y="connsiteY6607"/>
                  </a:cxn>
                  <a:cxn ang="0">
                    <a:pos x="connsiteX6608" y="connsiteY6608"/>
                  </a:cxn>
                  <a:cxn ang="0">
                    <a:pos x="connsiteX6609" y="connsiteY6609"/>
                  </a:cxn>
                  <a:cxn ang="0">
                    <a:pos x="connsiteX6610" y="connsiteY6610"/>
                  </a:cxn>
                  <a:cxn ang="0">
                    <a:pos x="connsiteX6611" y="connsiteY6611"/>
                  </a:cxn>
                  <a:cxn ang="0">
                    <a:pos x="connsiteX6612" y="connsiteY6612"/>
                  </a:cxn>
                  <a:cxn ang="0">
                    <a:pos x="connsiteX6613" y="connsiteY6613"/>
                  </a:cxn>
                  <a:cxn ang="0">
                    <a:pos x="connsiteX6614" y="connsiteY6614"/>
                  </a:cxn>
                  <a:cxn ang="0">
                    <a:pos x="connsiteX6615" y="connsiteY6615"/>
                  </a:cxn>
                  <a:cxn ang="0">
                    <a:pos x="connsiteX6616" y="connsiteY6616"/>
                  </a:cxn>
                  <a:cxn ang="0">
                    <a:pos x="connsiteX6617" y="connsiteY6617"/>
                  </a:cxn>
                  <a:cxn ang="0">
                    <a:pos x="connsiteX6618" y="connsiteY6618"/>
                  </a:cxn>
                  <a:cxn ang="0">
                    <a:pos x="connsiteX6619" y="connsiteY6619"/>
                  </a:cxn>
                  <a:cxn ang="0">
                    <a:pos x="connsiteX6620" y="connsiteY6620"/>
                  </a:cxn>
                  <a:cxn ang="0">
                    <a:pos x="connsiteX6621" y="connsiteY6621"/>
                  </a:cxn>
                  <a:cxn ang="0">
                    <a:pos x="connsiteX6622" y="connsiteY6622"/>
                  </a:cxn>
                  <a:cxn ang="0">
                    <a:pos x="connsiteX6623" y="connsiteY6623"/>
                  </a:cxn>
                  <a:cxn ang="0">
                    <a:pos x="connsiteX6624" y="connsiteY6624"/>
                  </a:cxn>
                  <a:cxn ang="0">
                    <a:pos x="connsiteX6625" y="connsiteY6625"/>
                  </a:cxn>
                  <a:cxn ang="0">
                    <a:pos x="connsiteX6626" y="connsiteY6626"/>
                  </a:cxn>
                  <a:cxn ang="0">
                    <a:pos x="connsiteX6627" y="connsiteY6627"/>
                  </a:cxn>
                  <a:cxn ang="0">
                    <a:pos x="connsiteX6628" y="connsiteY6628"/>
                  </a:cxn>
                  <a:cxn ang="0">
                    <a:pos x="connsiteX6629" y="connsiteY6629"/>
                  </a:cxn>
                  <a:cxn ang="0">
                    <a:pos x="connsiteX6630" y="connsiteY6630"/>
                  </a:cxn>
                  <a:cxn ang="0">
                    <a:pos x="connsiteX6631" y="connsiteY6631"/>
                  </a:cxn>
                  <a:cxn ang="0">
                    <a:pos x="connsiteX6632" y="connsiteY6632"/>
                  </a:cxn>
                  <a:cxn ang="0">
                    <a:pos x="connsiteX6633" y="connsiteY6633"/>
                  </a:cxn>
                  <a:cxn ang="0">
                    <a:pos x="connsiteX6634" y="connsiteY6634"/>
                  </a:cxn>
                  <a:cxn ang="0">
                    <a:pos x="connsiteX6635" y="connsiteY6635"/>
                  </a:cxn>
                  <a:cxn ang="0">
                    <a:pos x="connsiteX6636" y="connsiteY6636"/>
                  </a:cxn>
                  <a:cxn ang="0">
                    <a:pos x="connsiteX6637" y="connsiteY6637"/>
                  </a:cxn>
                  <a:cxn ang="0">
                    <a:pos x="connsiteX6638" y="connsiteY6638"/>
                  </a:cxn>
                  <a:cxn ang="0">
                    <a:pos x="connsiteX6639" y="connsiteY6639"/>
                  </a:cxn>
                  <a:cxn ang="0">
                    <a:pos x="connsiteX6640" y="connsiteY6640"/>
                  </a:cxn>
                  <a:cxn ang="0">
                    <a:pos x="connsiteX6641" y="connsiteY6641"/>
                  </a:cxn>
                  <a:cxn ang="0">
                    <a:pos x="connsiteX6642" y="connsiteY6642"/>
                  </a:cxn>
                  <a:cxn ang="0">
                    <a:pos x="connsiteX6643" y="connsiteY6643"/>
                  </a:cxn>
                  <a:cxn ang="0">
                    <a:pos x="connsiteX6644" y="connsiteY6644"/>
                  </a:cxn>
                  <a:cxn ang="0">
                    <a:pos x="connsiteX6645" y="connsiteY6645"/>
                  </a:cxn>
                  <a:cxn ang="0">
                    <a:pos x="connsiteX6646" y="connsiteY6646"/>
                  </a:cxn>
                  <a:cxn ang="0">
                    <a:pos x="connsiteX6647" y="connsiteY6647"/>
                  </a:cxn>
                  <a:cxn ang="0">
                    <a:pos x="connsiteX6648" y="connsiteY6648"/>
                  </a:cxn>
                  <a:cxn ang="0">
                    <a:pos x="connsiteX6649" y="connsiteY6649"/>
                  </a:cxn>
                  <a:cxn ang="0">
                    <a:pos x="connsiteX6650" y="connsiteY6650"/>
                  </a:cxn>
                  <a:cxn ang="0">
                    <a:pos x="connsiteX6651" y="connsiteY6651"/>
                  </a:cxn>
                  <a:cxn ang="0">
                    <a:pos x="connsiteX6652" y="connsiteY6652"/>
                  </a:cxn>
                  <a:cxn ang="0">
                    <a:pos x="connsiteX6653" y="connsiteY6653"/>
                  </a:cxn>
                  <a:cxn ang="0">
                    <a:pos x="connsiteX6654" y="connsiteY6654"/>
                  </a:cxn>
                  <a:cxn ang="0">
                    <a:pos x="connsiteX6655" y="connsiteY6655"/>
                  </a:cxn>
                  <a:cxn ang="0">
                    <a:pos x="connsiteX6656" y="connsiteY6656"/>
                  </a:cxn>
                  <a:cxn ang="0">
                    <a:pos x="connsiteX6657" y="connsiteY6657"/>
                  </a:cxn>
                  <a:cxn ang="0">
                    <a:pos x="connsiteX6658" y="connsiteY6658"/>
                  </a:cxn>
                  <a:cxn ang="0">
                    <a:pos x="connsiteX6659" y="connsiteY6659"/>
                  </a:cxn>
                  <a:cxn ang="0">
                    <a:pos x="connsiteX6660" y="connsiteY6660"/>
                  </a:cxn>
                  <a:cxn ang="0">
                    <a:pos x="connsiteX6661" y="connsiteY6661"/>
                  </a:cxn>
                  <a:cxn ang="0">
                    <a:pos x="connsiteX6662" y="connsiteY6662"/>
                  </a:cxn>
                  <a:cxn ang="0">
                    <a:pos x="connsiteX6663" y="connsiteY6663"/>
                  </a:cxn>
                  <a:cxn ang="0">
                    <a:pos x="connsiteX6664" y="connsiteY6664"/>
                  </a:cxn>
                  <a:cxn ang="0">
                    <a:pos x="connsiteX6665" y="connsiteY6665"/>
                  </a:cxn>
                  <a:cxn ang="0">
                    <a:pos x="connsiteX6666" y="connsiteY6666"/>
                  </a:cxn>
                  <a:cxn ang="0">
                    <a:pos x="connsiteX6667" y="connsiteY6667"/>
                  </a:cxn>
                  <a:cxn ang="0">
                    <a:pos x="connsiteX6668" y="connsiteY6668"/>
                  </a:cxn>
                  <a:cxn ang="0">
                    <a:pos x="connsiteX6669" y="connsiteY6669"/>
                  </a:cxn>
                  <a:cxn ang="0">
                    <a:pos x="connsiteX6670" y="connsiteY6670"/>
                  </a:cxn>
                  <a:cxn ang="0">
                    <a:pos x="connsiteX6671" y="connsiteY6671"/>
                  </a:cxn>
                  <a:cxn ang="0">
                    <a:pos x="connsiteX6672" y="connsiteY6672"/>
                  </a:cxn>
                  <a:cxn ang="0">
                    <a:pos x="connsiteX6673" y="connsiteY6673"/>
                  </a:cxn>
                  <a:cxn ang="0">
                    <a:pos x="connsiteX6674" y="connsiteY6674"/>
                  </a:cxn>
                  <a:cxn ang="0">
                    <a:pos x="connsiteX6675" y="connsiteY6675"/>
                  </a:cxn>
                  <a:cxn ang="0">
                    <a:pos x="connsiteX6676" y="connsiteY6676"/>
                  </a:cxn>
                  <a:cxn ang="0">
                    <a:pos x="connsiteX6677" y="connsiteY6677"/>
                  </a:cxn>
                  <a:cxn ang="0">
                    <a:pos x="connsiteX6678" y="connsiteY6678"/>
                  </a:cxn>
                  <a:cxn ang="0">
                    <a:pos x="connsiteX6679" y="connsiteY6679"/>
                  </a:cxn>
                  <a:cxn ang="0">
                    <a:pos x="connsiteX6680" y="connsiteY6680"/>
                  </a:cxn>
                  <a:cxn ang="0">
                    <a:pos x="connsiteX6681" y="connsiteY6681"/>
                  </a:cxn>
                  <a:cxn ang="0">
                    <a:pos x="connsiteX6682" y="connsiteY6682"/>
                  </a:cxn>
                  <a:cxn ang="0">
                    <a:pos x="connsiteX6683" y="connsiteY6683"/>
                  </a:cxn>
                  <a:cxn ang="0">
                    <a:pos x="connsiteX6684" y="connsiteY6684"/>
                  </a:cxn>
                  <a:cxn ang="0">
                    <a:pos x="connsiteX6685" y="connsiteY6685"/>
                  </a:cxn>
                  <a:cxn ang="0">
                    <a:pos x="connsiteX6686" y="connsiteY6686"/>
                  </a:cxn>
                  <a:cxn ang="0">
                    <a:pos x="connsiteX6687" y="connsiteY6687"/>
                  </a:cxn>
                  <a:cxn ang="0">
                    <a:pos x="connsiteX6688" y="connsiteY6688"/>
                  </a:cxn>
                  <a:cxn ang="0">
                    <a:pos x="connsiteX6689" y="connsiteY6689"/>
                  </a:cxn>
                  <a:cxn ang="0">
                    <a:pos x="connsiteX6690" y="connsiteY6690"/>
                  </a:cxn>
                  <a:cxn ang="0">
                    <a:pos x="connsiteX6691" y="connsiteY6691"/>
                  </a:cxn>
                  <a:cxn ang="0">
                    <a:pos x="connsiteX6692" y="connsiteY6692"/>
                  </a:cxn>
                  <a:cxn ang="0">
                    <a:pos x="connsiteX6693" y="connsiteY6693"/>
                  </a:cxn>
                  <a:cxn ang="0">
                    <a:pos x="connsiteX6694" y="connsiteY6694"/>
                  </a:cxn>
                  <a:cxn ang="0">
                    <a:pos x="connsiteX6695" y="connsiteY6695"/>
                  </a:cxn>
                  <a:cxn ang="0">
                    <a:pos x="connsiteX6696" y="connsiteY6696"/>
                  </a:cxn>
                  <a:cxn ang="0">
                    <a:pos x="connsiteX6697" y="connsiteY6697"/>
                  </a:cxn>
                  <a:cxn ang="0">
                    <a:pos x="connsiteX6698" y="connsiteY6698"/>
                  </a:cxn>
                  <a:cxn ang="0">
                    <a:pos x="connsiteX6699" y="connsiteY6699"/>
                  </a:cxn>
                  <a:cxn ang="0">
                    <a:pos x="connsiteX6700" y="connsiteY6700"/>
                  </a:cxn>
                  <a:cxn ang="0">
                    <a:pos x="connsiteX6701" y="connsiteY6701"/>
                  </a:cxn>
                  <a:cxn ang="0">
                    <a:pos x="connsiteX6702" y="connsiteY6702"/>
                  </a:cxn>
                  <a:cxn ang="0">
                    <a:pos x="connsiteX6703" y="connsiteY6703"/>
                  </a:cxn>
                  <a:cxn ang="0">
                    <a:pos x="connsiteX6704" y="connsiteY6704"/>
                  </a:cxn>
                  <a:cxn ang="0">
                    <a:pos x="connsiteX6705" y="connsiteY6705"/>
                  </a:cxn>
                  <a:cxn ang="0">
                    <a:pos x="connsiteX6706" y="connsiteY6706"/>
                  </a:cxn>
                  <a:cxn ang="0">
                    <a:pos x="connsiteX6707" y="connsiteY6707"/>
                  </a:cxn>
                  <a:cxn ang="0">
                    <a:pos x="connsiteX6708" y="connsiteY6708"/>
                  </a:cxn>
                  <a:cxn ang="0">
                    <a:pos x="connsiteX6709" y="connsiteY6709"/>
                  </a:cxn>
                  <a:cxn ang="0">
                    <a:pos x="connsiteX6710" y="connsiteY6710"/>
                  </a:cxn>
                  <a:cxn ang="0">
                    <a:pos x="connsiteX6711" y="connsiteY6711"/>
                  </a:cxn>
                  <a:cxn ang="0">
                    <a:pos x="connsiteX6712" y="connsiteY6712"/>
                  </a:cxn>
                  <a:cxn ang="0">
                    <a:pos x="connsiteX6713" y="connsiteY6713"/>
                  </a:cxn>
                  <a:cxn ang="0">
                    <a:pos x="connsiteX6714" y="connsiteY6714"/>
                  </a:cxn>
                  <a:cxn ang="0">
                    <a:pos x="connsiteX6715" y="connsiteY6715"/>
                  </a:cxn>
                  <a:cxn ang="0">
                    <a:pos x="connsiteX6716" y="connsiteY6716"/>
                  </a:cxn>
                  <a:cxn ang="0">
                    <a:pos x="connsiteX6717" y="connsiteY6717"/>
                  </a:cxn>
                  <a:cxn ang="0">
                    <a:pos x="connsiteX6718" y="connsiteY6718"/>
                  </a:cxn>
                  <a:cxn ang="0">
                    <a:pos x="connsiteX6719" y="connsiteY6719"/>
                  </a:cxn>
                  <a:cxn ang="0">
                    <a:pos x="connsiteX6720" y="connsiteY6720"/>
                  </a:cxn>
                  <a:cxn ang="0">
                    <a:pos x="connsiteX6721" y="connsiteY6721"/>
                  </a:cxn>
                  <a:cxn ang="0">
                    <a:pos x="connsiteX6722" y="connsiteY6722"/>
                  </a:cxn>
                  <a:cxn ang="0">
                    <a:pos x="connsiteX6723" y="connsiteY6723"/>
                  </a:cxn>
                  <a:cxn ang="0">
                    <a:pos x="connsiteX6724" y="connsiteY6724"/>
                  </a:cxn>
                  <a:cxn ang="0">
                    <a:pos x="connsiteX6725" y="connsiteY6725"/>
                  </a:cxn>
                  <a:cxn ang="0">
                    <a:pos x="connsiteX6726" y="connsiteY6726"/>
                  </a:cxn>
                  <a:cxn ang="0">
                    <a:pos x="connsiteX6727" y="connsiteY6727"/>
                  </a:cxn>
                  <a:cxn ang="0">
                    <a:pos x="connsiteX6728" y="connsiteY6728"/>
                  </a:cxn>
                  <a:cxn ang="0">
                    <a:pos x="connsiteX6729" y="connsiteY6729"/>
                  </a:cxn>
                  <a:cxn ang="0">
                    <a:pos x="connsiteX6730" y="connsiteY6730"/>
                  </a:cxn>
                  <a:cxn ang="0">
                    <a:pos x="connsiteX6731" y="connsiteY6731"/>
                  </a:cxn>
                  <a:cxn ang="0">
                    <a:pos x="connsiteX6732" y="connsiteY6732"/>
                  </a:cxn>
                  <a:cxn ang="0">
                    <a:pos x="connsiteX6733" y="connsiteY6733"/>
                  </a:cxn>
                  <a:cxn ang="0">
                    <a:pos x="connsiteX6734" y="connsiteY6734"/>
                  </a:cxn>
                  <a:cxn ang="0">
                    <a:pos x="connsiteX6735" y="connsiteY6735"/>
                  </a:cxn>
                  <a:cxn ang="0">
                    <a:pos x="connsiteX6736" y="connsiteY6736"/>
                  </a:cxn>
                  <a:cxn ang="0">
                    <a:pos x="connsiteX6737" y="connsiteY6737"/>
                  </a:cxn>
                  <a:cxn ang="0">
                    <a:pos x="connsiteX6738" y="connsiteY6738"/>
                  </a:cxn>
                  <a:cxn ang="0">
                    <a:pos x="connsiteX6739" y="connsiteY6739"/>
                  </a:cxn>
                  <a:cxn ang="0">
                    <a:pos x="connsiteX6740" y="connsiteY6740"/>
                  </a:cxn>
                  <a:cxn ang="0">
                    <a:pos x="connsiteX6741" y="connsiteY6741"/>
                  </a:cxn>
                  <a:cxn ang="0">
                    <a:pos x="connsiteX6742" y="connsiteY6742"/>
                  </a:cxn>
                  <a:cxn ang="0">
                    <a:pos x="connsiteX6743" y="connsiteY6743"/>
                  </a:cxn>
                  <a:cxn ang="0">
                    <a:pos x="connsiteX6744" y="connsiteY6744"/>
                  </a:cxn>
                  <a:cxn ang="0">
                    <a:pos x="connsiteX6745" y="connsiteY6745"/>
                  </a:cxn>
                  <a:cxn ang="0">
                    <a:pos x="connsiteX6746" y="connsiteY6746"/>
                  </a:cxn>
                  <a:cxn ang="0">
                    <a:pos x="connsiteX6747" y="connsiteY6747"/>
                  </a:cxn>
                  <a:cxn ang="0">
                    <a:pos x="connsiteX6748" y="connsiteY6748"/>
                  </a:cxn>
                  <a:cxn ang="0">
                    <a:pos x="connsiteX6749" y="connsiteY6749"/>
                  </a:cxn>
                  <a:cxn ang="0">
                    <a:pos x="connsiteX6750" y="connsiteY6750"/>
                  </a:cxn>
                  <a:cxn ang="0">
                    <a:pos x="connsiteX6751" y="connsiteY6751"/>
                  </a:cxn>
                  <a:cxn ang="0">
                    <a:pos x="connsiteX6752" y="connsiteY6752"/>
                  </a:cxn>
                  <a:cxn ang="0">
                    <a:pos x="connsiteX6753" y="connsiteY6753"/>
                  </a:cxn>
                  <a:cxn ang="0">
                    <a:pos x="connsiteX6754" y="connsiteY6754"/>
                  </a:cxn>
                  <a:cxn ang="0">
                    <a:pos x="connsiteX6755" y="connsiteY6755"/>
                  </a:cxn>
                  <a:cxn ang="0">
                    <a:pos x="connsiteX6756" y="connsiteY6756"/>
                  </a:cxn>
                  <a:cxn ang="0">
                    <a:pos x="connsiteX6757" y="connsiteY6757"/>
                  </a:cxn>
                  <a:cxn ang="0">
                    <a:pos x="connsiteX6758" y="connsiteY6758"/>
                  </a:cxn>
                  <a:cxn ang="0">
                    <a:pos x="connsiteX6759" y="connsiteY6759"/>
                  </a:cxn>
                  <a:cxn ang="0">
                    <a:pos x="connsiteX6760" y="connsiteY6760"/>
                  </a:cxn>
                  <a:cxn ang="0">
                    <a:pos x="connsiteX6761" y="connsiteY6761"/>
                  </a:cxn>
                  <a:cxn ang="0">
                    <a:pos x="connsiteX6762" y="connsiteY6762"/>
                  </a:cxn>
                  <a:cxn ang="0">
                    <a:pos x="connsiteX6763" y="connsiteY6763"/>
                  </a:cxn>
                  <a:cxn ang="0">
                    <a:pos x="connsiteX6764" y="connsiteY6764"/>
                  </a:cxn>
                  <a:cxn ang="0">
                    <a:pos x="connsiteX6765" y="connsiteY6765"/>
                  </a:cxn>
                  <a:cxn ang="0">
                    <a:pos x="connsiteX6766" y="connsiteY6766"/>
                  </a:cxn>
                  <a:cxn ang="0">
                    <a:pos x="connsiteX6767" y="connsiteY6767"/>
                  </a:cxn>
                  <a:cxn ang="0">
                    <a:pos x="connsiteX6768" y="connsiteY6768"/>
                  </a:cxn>
                  <a:cxn ang="0">
                    <a:pos x="connsiteX6769" y="connsiteY6769"/>
                  </a:cxn>
                  <a:cxn ang="0">
                    <a:pos x="connsiteX6770" y="connsiteY6770"/>
                  </a:cxn>
                  <a:cxn ang="0">
                    <a:pos x="connsiteX6771" y="connsiteY6771"/>
                  </a:cxn>
                  <a:cxn ang="0">
                    <a:pos x="connsiteX6772" y="connsiteY6772"/>
                  </a:cxn>
                  <a:cxn ang="0">
                    <a:pos x="connsiteX6773" y="connsiteY6773"/>
                  </a:cxn>
                  <a:cxn ang="0">
                    <a:pos x="connsiteX6774" y="connsiteY6774"/>
                  </a:cxn>
                  <a:cxn ang="0">
                    <a:pos x="connsiteX6775" y="connsiteY6775"/>
                  </a:cxn>
                  <a:cxn ang="0">
                    <a:pos x="connsiteX6776" y="connsiteY6776"/>
                  </a:cxn>
                  <a:cxn ang="0">
                    <a:pos x="connsiteX6777" y="connsiteY6777"/>
                  </a:cxn>
                  <a:cxn ang="0">
                    <a:pos x="connsiteX6778" y="connsiteY6778"/>
                  </a:cxn>
                  <a:cxn ang="0">
                    <a:pos x="connsiteX6779" y="connsiteY6779"/>
                  </a:cxn>
                  <a:cxn ang="0">
                    <a:pos x="connsiteX6780" y="connsiteY6780"/>
                  </a:cxn>
                  <a:cxn ang="0">
                    <a:pos x="connsiteX6781" y="connsiteY6781"/>
                  </a:cxn>
                  <a:cxn ang="0">
                    <a:pos x="connsiteX6782" y="connsiteY6782"/>
                  </a:cxn>
                  <a:cxn ang="0">
                    <a:pos x="connsiteX6783" y="connsiteY6783"/>
                  </a:cxn>
                  <a:cxn ang="0">
                    <a:pos x="connsiteX6784" y="connsiteY6784"/>
                  </a:cxn>
                  <a:cxn ang="0">
                    <a:pos x="connsiteX6785" y="connsiteY6785"/>
                  </a:cxn>
                  <a:cxn ang="0">
                    <a:pos x="connsiteX6786" y="connsiteY6786"/>
                  </a:cxn>
                  <a:cxn ang="0">
                    <a:pos x="connsiteX6787" y="connsiteY6787"/>
                  </a:cxn>
                  <a:cxn ang="0">
                    <a:pos x="connsiteX6788" y="connsiteY6788"/>
                  </a:cxn>
                  <a:cxn ang="0">
                    <a:pos x="connsiteX6789" y="connsiteY6789"/>
                  </a:cxn>
                  <a:cxn ang="0">
                    <a:pos x="connsiteX6790" y="connsiteY6790"/>
                  </a:cxn>
                  <a:cxn ang="0">
                    <a:pos x="connsiteX6791" y="connsiteY6791"/>
                  </a:cxn>
                  <a:cxn ang="0">
                    <a:pos x="connsiteX6792" y="connsiteY6792"/>
                  </a:cxn>
                  <a:cxn ang="0">
                    <a:pos x="connsiteX6793" y="connsiteY6793"/>
                  </a:cxn>
                  <a:cxn ang="0">
                    <a:pos x="connsiteX6794" y="connsiteY6794"/>
                  </a:cxn>
                  <a:cxn ang="0">
                    <a:pos x="connsiteX6795" y="connsiteY6795"/>
                  </a:cxn>
                  <a:cxn ang="0">
                    <a:pos x="connsiteX6796" y="connsiteY6796"/>
                  </a:cxn>
                  <a:cxn ang="0">
                    <a:pos x="connsiteX6797" y="connsiteY6797"/>
                  </a:cxn>
                  <a:cxn ang="0">
                    <a:pos x="connsiteX6798" y="connsiteY6798"/>
                  </a:cxn>
                  <a:cxn ang="0">
                    <a:pos x="connsiteX6799" y="connsiteY6799"/>
                  </a:cxn>
                  <a:cxn ang="0">
                    <a:pos x="connsiteX6800" y="connsiteY6800"/>
                  </a:cxn>
                  <a:cxn ang="0">
                    <a:pos x="connsiteX6801" y="connsiteY6801"/>
                  </a:cxn>
                  <a:cxn ang="0">
                    <a:pos x="connsiteX6802" y="connsiteY6802"/>
                  </a:cxn>
                  <a:cxn ang="0">
                    <a:pos x="connsiteX6803" y="connsiteY6803"/>
                  </a:cxn>
                  <a:cxn ang="0">
                    <a:pos x="connsiteX6804" y="connsiteY6804"/>
                  </a:cxn>
                  <a:cxn ang="0">
                    <a:pos x="connsiteX6805" y="connsiteY6805"/>
                  </a:cxn>
                  <a:cxn ang="0">
                    <a:pos x="connsiteX6806" y="connsiteY6806"/>
                  </a:cxn>
                  <a:cxn ang="0">
                    <a:pos x="connsiteX6807" y="connsiteY6807"/>
                  </a:cxn>
                  <a:cxn ang="0">
                    <a:pos x="connsiteX6808" y="connsiteY6808"/>
                  </a:cxn>
                  <a:cxn ang="0">
                    <a:pos x="connsiteX6809" y="connsiteY6809"/>
                  </a:cxn>
                  <a:cxn ang="0">
                    <a:pos x="connsiteX6810" y="connsiteY6810"/>
                  </a:cxn>
                  <a:cxn ang="0">
                    <a:pos x="connsiteX6811" y="connsiteY6811"/>
                  </a:cxn>
                  <a:cxn ang="0">
                    <a:pos x="connsiteX6812" y="connsiteY6812"/>
                  </a:cxn>
                  <a:cxn ang="0">
                    <a:pos x="connsiteX6813" y="connsiteY6813"/>
                  </a:cxn>
                  <a:cxn ang="0">
                    <a:pos x="connsiteX6814" y="connsiteY6814"/>
                  </a:cxn>
                  <a:cxn ang="0">
                    <a:pos x="connsiteX6815" y="connsiteY6815"/>
                  </a:cxn>
                  <a:cxn ang="0">
                    <a:pos x="connsiteX6816" y="connsiteY6816"/>
                  </a:cxn>
                  <a:cxn ang="0">
                    <a:pos x="connsiteX6817" y="connsiteY6817"/>
                  </a:cxn>
                  <a:cxn ang="0">
                    <a:pos x="connsiteX6818" y="connsiteY6818"/>
                  </a:cxn>
                  <a:cxn ang="0">
                    <a:pos x="connsiteX6819" y="connsiteY6819"/>
                  </a:cxn>
                  <a:cxn ang="0">
                    <a:pos x="connsiteX6820" y="connsiteY6820"/>
                  </a:cxn>
                  <a:cxn ang="0">
                    <a:pos x="connsiteX6821" y="connsiteY6821"/>
                  </a:cxn>
                  <a:cxn ang="0">
                    <a:pos x="connsiteX6822" y="connsiteY6822"/>
                  </a:cxn>
                  <a:cxn ang="0">
                    <a:pos x="connsiteX6823" y="connsiteY6823"/>
                  </a:cxn>
                  <a:cxn ang="0">
                    <a:pos x="connsiteX6824" y="connsiteY6824"/>
                  </a:cxn>
                  <a:cxn ang="0">
                    <a:pos x="connsiteX6825" y="connsiteY6825"/>
                  </a:cxn>
                  <a:cxn ang="0">
                    <a:pos x="connsiteX6826" y="connsiteY6826"/>
                  </a:cxn>
                  <a:cxn ang="0">
                    <a:pos x="connsiteX6827" y="connsiteY6827"/>
                  </a:cxn>
                  <a:cxn ang="0">
                    <a:pos x="connsiteX6828" y="connsiteY6828"/>
                  </a:cxn>
                  <a:cxn ang="0">
                    <a:pos x="connsiteX6829" y="connsiteY6829"/>
                  </a:cxn>
                  <a:cxn ang="0">
                    <a:pos x="connsiteX6830" y="connsiteY6830"/>
                  </a:cxn>
                  <a:cxn ang="0">
                    <a:pos x="connsiteX6831" y="connsiteY6831"/>
                  </a:cxn>
                  <a:cxn ang="0">
                    <a:pos x="connsiteX6832" y="connsiteY6832"/>
                  </a:cxn>
                  <a:cxn ang="0">
                    <a:pos x="connsiteX6833" y="connsiteY6833"/>
                  </a:cxn>
                  <a:cxn ang="0">
                    <a:pos x="connsiteX6834" y="connsiteY6834"/>
                  </a:cxn>
                  <a:cxn ang="0">
                    <a:pos x="connsiteX6835" y="connsiteY6835"/>
                  </a:cxn>
                  <a:cxn ang="0">
                    <a:pos x="connsiteX6836" y="connsiteY6836"/>
                  </a:cxn>
                  <a:cxn ang="0">
                    <a:pos x="connsiteX6837" y="connsiteY6837"/>
                  </a:cxn>
                  <a:cxn ang="0">
                    <a:pos x="connsiteX6838" y="connsiteY6838"/>
                  </a:cxn>
                  <a:cxn ang="0">
                    <a:pos x="connsiteX6839" y="connsiteY6839"/>
                  </a:cxn>
                  <a:cxn ang="0">
                    <a:pos x="connsiteX6840" y="connsiteY6840"/>
                  </a:cxn>
                  <a:cxn ang="0">
                    <a:pos x="connsiteX6841" y="connsiteY6841"/>
                  </a:cxn>
                  <a:cxn ang="0">
                    <a:pos x="connsiteX6842" y="connsiteY6842"/>
                  </a:cxn>
                  <a:cxn ang="0">
                    <a:pos x="connsiteX6843" y="connsiteY6843"/>
                  </a:cxn>
                  <a:cxn ang="0">
                    <a:pos x="connsiteX6844" y="connsiteY6844"/>
                  </a:cxn>
                  <a:cxn ang="0">
                    <a:pos x="connsiteX6845" y="connsiteY6845"/>
                  </a:cxn>
                  <a:cxn ang="0">
                    <a:pos x="connsiteX6846" y="connsiteY6846"/>
                  </a:cxn>
                  <a:cxn ang="0">
                    <a:pos x="connsiteX6847" y="connsiteY6847"/>
                  </a:cxn>
                  <a:cxn ang="0">
                    <a:pos x="connsiteX6848" y="connsiteY6848"/>
                  </a:cxn>
                  <a:cxn ang="0">
                    <a:pos x="connsiteX6849" y="connsiteY6849"/>
                  </a:cxn>
                  <a:cxn ang="0">
                    <a:pos x="connsiteX6850" y="connsiteY6850"/>
                  </a:cxn>
                  <a:cxn ang="0">
                    <a:pos x="connsiteX6851" y="connsiteY6851"/>
                  </a:cxn>
                  <a:cxn ang="0">
                    <a:pos x="connsiteX6852" y="connsiteY6852"/>
                  </a:cxn>
                  <a:cxn ang="0">
                    <a:pos x="connsiteX6853" y="connsiteY6853"/>
                  </a:cxn>
                  <a:cxn ang="0">
                    <a:pos x="connsiteX6854" y="connsiteY6854"/>
                  </a:cxn>
                  <a:cxn ang="0">
                    <a:pos x="connsiteX6855" y="connsiteY6855"/>
                  </a:cxn>
                  <a:cxn ang="0">
                    <a:pos x="connsiteX6856" y="connsiteY6856"/>
                  </a:cxn>
                  <a:cxn ang="0">
                    <a:pos x="connsiteX6857" y="connsiteY6857"/>
                  </a:cxn>
                  <a:cxn ang="0">
                    <a:pos x="connsiteX6858" y="connsiteY6858"/>
                  </a:cxn>
                  <a:cxn ang="0">
                    <a:pos x="connsiteX6859" y="connsiteY6859"/>
                  </a:cxn>
                  <a:cxn ang="0">
                    <a:pos x="connsiteX6860" y="connsiteY6860"/>
                  </a:cxn>
                  <a:cxn ang="0">
                    <a:pos x="connsiteX6861" y="connsiteY6861"/>
                  </a:cxn>
                  <a:cxn ang="0">
                    <a:pos x="connsiteX6862" y="connsiteY6862"/>
                  </a:cxn>
                  <a:cxn ang="0">
                    <a:pos x="connsiteX6863" y="connsiteY6863"/>
                  </a:cxn>
                  <a:cxn ang="0">
                    <a:pos x="connsiteX6864" y="connsiteY6864"/>
                  </a:cxn>
                  <a:cxn ang="0">
                    <a:pos x="connsiteX6865" y="connsiteY6865"/>
                  </a:cxn>
                  <a:cxn ang="0">
                    <a:pos x="connsiteX6866" y="connsiteY6866"/>
                  </a:cxn>
                  <a:cxn ang="0">
                    <a:pos x="connsiteX6867" y="connsiteY6867"/>
                  </a:cxn>
                  <a:cxn ang="0">
                    <a:pos x="connsiteX6868" y="connsiteY6868"/>
                  </a:cxn>
                  <a:cxn ang="0">
                    <a:pos x="connsiteX6869" y="connsiteY6869"/>
                  </a:cxn>
                  <a:cxn ang="0">
                    <a:pos x="connsiteX6870" y="connsiteY6870"/>
                  </a:cxn>
                  <a:cxn ang="0">
                    <a:pos x="connsiteX6871" y="connsiteY6871"/>
                  </a:cxn>
                  <a:cxn ang="0">
                    <a:pos x="connsiteX6872" y="connsiteY6872"/>
                  </a:cxn>
                  <a:cxn ang="0">
                    <a:pos x="connsiteX6873" y="connsiteY6873"/>
                  </a:cxn>
                  <a:cxn ang="0">
                    <a:pos x="connsiteX6874" y="connsiteY6874"/>
                  </a:cxn>
                  <a:cxn ang="0">
                    <a:pos x="connsiteX6875" y="connsiteY6875"/>
                  </a:cxn>
                  <a:cxn ang="0">
                    <a:pos x="connsiteX6876" y="connsiteY6876"/>
                  </a:cxn>
                  <a:cxn ang="0">
                    <a:pos x="connsiteX6877" y="connsiteY6877"/>
                  </a:cxn>
                  <a:cxn ang="0">
                    <a:pos x="connsiteX6878" y="connsiteY6878"/>
                  </a:cxn>
                  <a:cxn ang="0">
                    <a:pos x="connsiteX6879" y="connsiteY6879"/>
                  </a:cxn>
                  <a:cxn ang="0">
                    <a:pos x="connsiteX6880" y="connsiteY6880"/>
                  </a:cxn>
                  <a:cxn ang="0">
                    <a:pos x="connsiteX6881" y="connsiteY6881"/>
                  </a:cxn>
                  <a:cxn ang="0">
                    <a:pos x="connsiteX6882" y="connsiteY6882"/>
                  </a:cxn>
                  <a:cxn ang="0">
                    <a:pos x="connsiteX6883" y="connsiteY6883"/>
                  </a:cxn>
                  <a:cxn ang="0">
                    <a:pos x="connsiteX6884" y="connsiteY6884"/>
                  </a:cxn>
                  <a:cxn ang="0">
                    <a:pos x="connsiteX6885" y="connsiteY6885"/>
                  </a:cxn>
                  <a:cxn ang="0">
                    <a:pos x="connsiteX6886" y="connsiteY6886"/>
                  </a:cxn>
                  <a:cxn ang="0">
                    <a:pos x="connsiteX6887" y="connsiteY6887"/>
                  </a:cxn>
                  <a:cxn ang="0">
                    <a:pos x="connsiteX6888" y="connsiteY6888"/>
                  </a:cxn>
                  <a:cxn ang="0">
                    <a:pos x="connsiteX6889" y="connsiteY6889"/>
                  </a:cxn>
                  <a:cxn ang="0">
                    <a:pos x="connsiteX6890" y="connsiteY6890"/>
                  </a:cxn>
                  <a:cxn ang="0">
                    <a:pos x="connsiteX6891" y="connsiteY6891"/>
                  </a:cxn>
                  <a:cxn ang="0">
                    <a:pos x="connsiteX6892" y="connsiteY6892"/>
                  </a:cxn>
                  <a:cxn ang="0">
                    <a:pos x="connsiteX6893" y="connsiteY6893"/>
                  </a:cxn>
                  <a:cxn ang="0">
                    <a:pos x="connsiteX6894" y="connsiteY6894"/>
                  </a:cxn>
                  <a:cxn ang="0">
                    <a:pos x="connsiteX6895" y="connsiteY6895"/>
                  </a:cxn>
                  <a:cxn ang="0">
                    <a:pos x="connsiteX6896" y="connsiteY6896"/>
                  </a:cxn>
                  <a:cxn ang="0">
                    <a:pos x="connsiteX6897" y="connsiteY6897"/>
                  </a:cxn>
                  <a:cxn ang="0">
                    <a:pos x="connsiteX6898" y="connsiteY6898"/>
                  </a:cxn>
                  <a:cxn ang="0">
                    <a:pos x="connsiteX6899" y="connsiteY6899"/>
                  </a:cxn>
                  <a:cxn ang="0">
                    <a:pos x="connsiteX6900" y="connsiteY6900"/>
                  </a:cxn>
                  <a:cxn ang="0">
                    <a:pos x="connsiteX6901" y="connsiteY6901"/>
                  </a:cxn>
                  <a:cxn ang="0">
                    <a:pos x="connsiteX6902" y="connsiteY6902"/>
                  </a:cxn>
                  <a:cxn ang="0">
                    <a:pos x="connsiteX6903" y="connsiteY6903"/>
                  </a:cxn>
                  <a:cxn ang="0">
                    <a:pos x="connsiteX6904" y="connsiteY6904"/>
                  </a:cxn>
                  <a:cxn ang="0">
                    <a:pos x="connsiteX6905" y="connsiteY6905"/>
                  </a:cxn>
                  <a:cxn ang="0">
                    <a:pos x="connsiteX6906" y="connsiteY6906"/>
                  </a:cxn>
                  <a:cxn ang="0">
                    <a:pos x="connsiteX6907" y="connsiteY6907"/>
                  </a:cxn>
                  <a:cxn ang="0">
                    <a:pos x="connsiteX6908" y="connsiteY6908"/>
                  </a:cxn>
                  <a:cxn ang="0">
                    <a:pos x="connsiteX6909" y="connsiteY6909"/>
                  </a:cxn>
                  <a:cxn ang="0">
                    <a:pos x="connsiteX6910" y="connsiteY6910"/>
                  </a:cxn>
                  <a:cxn ang="0">
                    <a:pos x="connsiteX6911" y="connsiteY6911"/>
                  </a:cxn>
                  <a:cxn ang="0">
                    <a:pos x="connsiteX6912" y="connsiteY6912"/>
                  </a:cxn>
                  <a:cxn ang="0">
                    <a:pos x="connsiteX6913" y="connsiteY6913"/>
                  </a:cxn>
                  <a:cxn ang="0">
                    <a:pos x="connsiteX6914" y="connsiteY6914"/>
                  </a:cxn>
                  <a:cxn ang="0">
                    <a:pos x="connsiteX6915" y="connsiteY6915"/>
                  </a:cxn>
                  <a:cxn ang="0">
                    <a:pos x="connsiteX6916" y="connsiteY6916"/>
                  </a:cxn>
                  <a:cxn ang="0">
                    <a:pos x="connsiteX6917" y="connsiteY6917"/>
                  </a:cxn>
                  <a:cxn ang="0">
                    <a:pos x="connsiteX6918" y="connsiteY6918"/>
                  </a:cxn>
                  <a:cxn ang="0">
                    <a:pos x="connsiteX6919" y="connsiteY6919"/>
                  </a:cxn>
                  <a:cxn ang="0">
                    <a:pos x="connsiteX6920" y="connsiteY6920"/>
                  </a:cxn>
                  <a:cxn ang="0">
                    <a:pos x="connsiteX6921" y="connsiteY6921"/>
                  </a:cxn>
                  <a:cxn ang="0">
                    <a:pos x="connsiteX6922" y="connsiteY6922"/>
                  </a:cxn>
                  <a:cxn ang="0">
                    <a:pos x="connsiteX6923" y="connsiteY6923"/>
                  </a:cxn>
                  <a:cxn ang="0">
                    <a:pos x="connsiteX6924" y="connsiteY6924"/>
                  </a:cxn>
                  <a:cxn ang="0">
                    <a:pos x="connsiteX6925" y="connsiteY6925"/>
                  </a:cxn>
                  <a:cxn ang="0">
                    <a:pos x="connsiteX6926" y="connsiteY6926"/>
                  </a:cxn>
                  <a:cxn ang="0">
                    <a:pos x="connsiteX6927" y="connsiteY6927"/>
                  </a:cxn>
                  <a:cxn ang="0">
                    <a:pos x="connsiteX6928" y="connsiteY6928"/>
                  </a:cxn>
                  <a:cxn ang="0">
                    <a:pos x="connsiteX6929" y="connsiteY6929"/>
                  </a:cxn>
                  <a:cxn ang="0">
                    <a:pos x="connsiteX6930" y="connsiteY6930"/>
                  </a:cxn>
                  <a:cxn ang="0">
                    <a:pos x="connsiteX6931" y="connsiteY6931"/>
                  </a:cxn>
                  <a:cxn ang="0">
                    <a:pos x="connsiteX6932" y="connsiteY6932"/>
                  </a:cxn>
                  <a:cxn ang="0">
                    <a:pos x="connsiteX6933" y="connsiteY6933"/>
                  </a:cxn>
                  <a:cxn ang="0">
                    <a:pos x="connsiteX6934" y="connsiteY6934"/>
                  </a:cxn>
                  <a:cxn ang="0">
                    <a:pos x="connsiteX6935" y="connsiteY6935"/>
                  </a:cxn>
                  <a:cxn ang="0">
                    <a:pos x="connsiteX6936" y="connsiteY6936"/>
                  </a:cxn>
                  <a:cxn ang="0">
                    <a:pos x="connsiteX6937" y="connsiteY6937"/>
                  </a:cxn>
                  <a:cxn ang="0">
                    <a:pos x="connsiteX6938" y="connsiteY6938"/>
                  </a:cxn>
                  <a:cxn ang="0">
                    <a:pos x="connsiteX6939" y="connsiteY6939"/>
                  </a:cxn>
                  <a:cxn ang="0">
                    <a:pos x="connsiteX6940" y="connsiteY6940"/>
                  </a:cxn>
                  <a:cxn ang="0">
                    <a:pos x="connsiteX6941" y="connsiteY6941"/>
                  </a:cxn>
                  <a:cxn ang="0">
                    <a:pos x="connsiteX6942" y="connsiteY6942"/>
                  </a:cxn>
                  <a:cxn ang="0">
                    <a:pos x="connsiteX6943" y="connsiteY6943"/>
                  </a:cxn>
                  <a:cxn ang="0">
                    <a:pos x="connsiteX6944" y="connsiteY6944"/>
                  </a:cxn>
                  <a:cxn ang="0">
                    <a:pos x="connsiteX6945" y="connsiteY6945"/>
                  </a:cxn>
                  <a:cxn ang="0">
                    <a:pos x="connsiteX6946" y="connsiteY6946"/>
                  </a:cxn>
                  <a:cxn ang="0">
                    <a:pos x="connsiteX6947" y="connsiteY6947"/>
                  </a:cxn>
                  <a:cxn ang="0">
                    <a:pos x="connsiteX6948" y="connsiteY6948"/>
                  </a:cxn>
                  <a:cxn ang="0">
                    <a:pos x="connsiteX6949" y="connsiteY6949"/>
                  </a:cxn>
                  <a:cxn ang="0">
                    <a:pos x="connsiteX6950" y="connsiteY6950"/>
                  </a:cxn>
                  <a:cxn ang="0">
                    <a:pos x="connsiteX6951" y="connsiteY6951"/>
                  </a:cxn>
                  <a:cxn ang="0">
                    <a:pos x="connsiteX6952" y="connsiteY6952"/>
                  </a:cxn>
                  <a:cxn ang="0">
                    <a:pos x="connsiteX6953" y="connsiteY6953"/>
                  </a:cxn>
                  <a:cxn ang="0">
                    <a:pos x="connsiteX6954" y="connsiteY6954"/>
                  </a:cxn>
                  <a:cxn ang="0">
                    <a:pos x="connsiteX6955" y="connsiteY6955"/>
                  </a:cxn>
                  <a:cxn ang="0">
                    <a:pos x="connsiteX6956" y="connsiteY6956"/>
                  </a:cxn>
                  <a:cxn ang="0">
                    <a:pos x="connsiteX6957" y="connsiteY6957"/>
                  </a:cxn>
                  <a:cxn ang="0">
                    <a:pos x="connsiteX6958" y="connsiteY6958"/>
                  </a:cxn>
                  <a:cxn ang="0">
                    <a:pos x="connsiteX6959" y="connsiteY6959"/>
                  </a:cxn>
                  <a:cxn ang="0">
                    <a:pos x="connsiteX6960" y="connsiteY6960"/>
                  </a:cxn>
                  <a:cxn ang="0">
                    <a:pos x="connsiteX6961" y="connsiteY6961"/>
                  </a:cxn>
                  <a:cxn ang="0">
                    <a:pos x="connsiteX6962" y="connsiteY6962"/>
                  </a:cxn>
                  <a:cxn ang="0">
                    <a:pos x="connsiteX6963" y="connsiteY6963"/>
                  </a:cxn>
                  <a:cxn ang="0">
                    <a:pos x="connsiteX6964" y="connsiteY6964"/>
                  </a:cxn>
                  <a:cxn ang="0">
                    <a:pos x="connsiteX6965" y="connsiteY6965"/>
                  </a:cxn>
                  <a:cxn ang="0">
                    <a:pos x="connsiteX6966" y="connsiteY6966"/>
                  </a:cxn>
                  <a:cxn ang="0">
                    <a:pos x="connsiteX6967" y="connsiteY6967"/>
                  </a:cxn>
                  <a:cxn ang="0">
                    <a:pos x="connsiteX6968" y="connsiteY6968"/>
                  </a:cxn>
                  <a:cxn ang="0">
                    <a:pos x="connsiteX6969" y="connsiteY6969"/>
                  </a:cxn>
                  <a:cxn ang="0">
                    <a:pos x="connsiteX6970" y="connsiteY6970"/>
                  </a:cxn>
                  <a:cxn ang="0">
                    <a:pos x="connsiteX6971" y="connsiteY6971"/>
                  </a:cxn>
                  <a:cxn ang="0">
                    <a:pos x="connsiteX6972" y="connsiteY6972"/>
                  </a:cxn>
                  <a:cxn ang="0">
                    <a:pos x="connsiteX6973" y="connsiteY6973"/>
                  </a:cxn>
                  <a:cxn ang="0">
                    <a:pos x="connsiteX6974" y="connsiteY6974"/>
                  </a:cxn>
                  <a:cxn ang="0">
                    <a:pos x="connsiteX6975" y="connsiteY6975"/>
                  </a:cxn>
                  <a:cxn ang="0">
                    <a:pos x="connsiteX6976" y="connsiteY6976"/>
                  </a:cxn>
                  <a:cxn ang="0">
                    <a:pos x="connsiteX6977" y="connsiteY6977"/>
                  </a:cxn>
                  <a:cxn ang="0">
                    <a:pos x="connsiteX6978" y="connsiteY6978"/>
                  </a:cxn>
                  <a:cxn ang="0">
                    <a:pos x="connsiteX6979" y="connsiteY6979"/>
                  </a:cxn>
                  <a:cxn ang="0">
                    <a:pos x="connsiteX6980" y="connsiteY6980"/>
                  </a:cxn>
                  <a:cxn ang="0">
                    <a:pos x="connsiteX6981" y="connsiteY6981"/>
                  </a:cxn>
                  <a:cxn ang="0">
                    <a:pos x="connsiteX6982" y="connsiteY6982"/>
                  </a:cxn>
                  <a:cxn ang="0">
                    <a:pos x="connsiteX6983" y="connsiteY6983"/>
                  </a:cxn>
                  <a:cxn ang="0">
                    <a:pos x="connsiteX6984" y="connsiteY6984"/>
                  </a:cxn>
                  <a:cxn ang="0">
                    <a:pos x="connsiteX6985" y="connsiteY6985"/>
                  </a:cxn>
                  <a:cxn ang="0">
                    <a:pos x="connsiteX6986" y="connsiteY6986"/>
                  </a:cxn>
                  <a:cxn ang="0">
                    <a:pos x="connsiteX6987" y="connsiteY6987"/>
                  </a:cxn>
                  <a:cxn ang="0">
                    <a:pos x="connsiteX6988" y="connsiteY6988"/>
                  </a:cxn>
                  <a:cxn ang="0">
                    <a:pos x="connsiteX6989" y="connsiteY6989"/>
                  </a:cxn>
                  <a:cxn ang="0">
                    <a:pos x="connsiteX6990" y="connsiteY6990"/>
                  </a:cxn>
                  <a:cxn ang="0">
                    <a:pos x="connsiteX6991" y="connsiteY6991"/>
                  </a:cxn>
                  <a:cxn ang="0">
                    <a:pos x="connsiteX6992" y="connsiteY6992"/>
                  </a:cxn>
                  <a:cxn ang="0">
                    <a:pos x="connsiteX6993" y="connsiteY6993"/>
                  </a:cxn>
                  <a:cxn ang="0">
                    <a:pos x="connsiteX6994" y="connsiteY6994"/>
                  </a:cxn>
                  <a:cxn ang="0">
                    <a:pos x="connsiteX6995" y="connsiteY6995"/>
                  </a:cxn>
                  <a:cxn ang="0">
                    <a:pos x="connsiteX6996" y="connsiteY6996"/>
                  </a:cxn>
                  <a:cxn ang="0">
                    <a:pos x="connsiteX6997" y="connsiteY6997"/>
                  </a:cxn>
                  <a:cxn ang="0">
                    <a:pos x="connsiteX6998" y="connsiteY6998"/>
                  </a:cxn>
                  <a:cxn ang="0">
                    <a:pos x="connsiteX6999" y="connsiteY6999"/>
                  </a:cxn>
                  <a:cxn ang="0">
                    <a:pos x="connsiteX7000" y="connsiteY7000"/>
                  </a:cxn>
                  <a:cxn ang="0">
                    <a:pos x="connsiteX7001" y="connsiteY7001"/>
                  </a:cxn>
                  <a:cxn ang="0">
                    <a:pos x="connsiteX7002" y="connsiteY7002"/>
                  </a:cxn>
                  <a:cxn ang="0">
                    <a:pos x="connsiteX7003" y="connsiteY7003"/>
                  </a:cxn>
                  <a:cxn ang="0">
                    <a:pos x="connsiteX7004" y="connsiteY7004"/>
                  </a:cxn>
                  <a:cxn ang="0">
                    <a:pos x="connsiteX7005" y="connsiteY7005"/>
                  </a:cxn>
                  <a:cxn ang="0">
                    <a:pos x="connsiteX7006" y="connsiteY7006"/>
                  </a:cxn>
                  <a:cxn ang="0">
                    <a:pos x="connsiteX7007" y="connsiteY7007"/>
                  </a:cxn>
                  <a:cxn ang="0">
                    <a:pos x="connsiteX7008" y="connsiteY7008"/>
                  </a:cxn>
                  <a:cxn ang="0">
                    <a:pos x="connsiteX7009" y="connsiteY7009"/>
                  </a:cxn>
                  <a:cxn ang="0">
                    <a:pos x="connsiteX7010" y="connsiteY7010"/>
                  </a:cxn>
                  <a:cxn ang="0">
                    <a:pos x="connsiteX7011" y="connsiteY7011"/>
                  </a:cxn>
                  <a:cxn ang="0">
                    <a:pos x="connsiteX7012" y="connsiteY7012"/>
                  </a:cxn>
                  <a:cxn ang="0">
                    <a:pos x="connsiteX7013" y="connsiteY7013"/>
                  </a:cxn>
                  <a:cxn ang="0">
                    <a:pos x="connsiteX7014" y="connsiteY7014"/>
                  </a:cxn>
                  <a:cxn ang="0">
                    <a:pos x="connsiteX7015" y="connsiteY7015"/>
                  </a:cxn>
                  <a:cxn ang="0">
                    <a:pos x="connsiteX7016" y="connsiteY7016"/>
                  </a:cxn>
                  <a:cxn ang="0">
                    <a:pos x="connsiteX7017" y="connsiteY7017"/>
                  </a:cxn>
                  <a:cxn ang="0">
                    <a:pos x="connsiteX7018" y="connsiteY7018"/>
                  </a:cxn>
                  <a:cxn ang="0">
                    <a:pos x="connsiteX7019" y="connsiteY7019"/>
                  </a:cxn>
                  <a:cxn ang="0">
                    <a:pos x="connsiteX7020" y="connsiteY7020"/>
                  </a:cxn>
                  <a:cxn ang="0">
                    <a:pos x="connsiteX7021" y="connsiteY7021"/>
                  </a:cxn>
                  <a:cxn ang="0">
                    <a:pos x="connsiteX7022" y="connsiteY7022"/>
                  </a:cxn>
                  <a:cxn ang="0">
                    <a:pos x="connsiteX7023" y="connsiteY7023"/>
                  </a:cxn>
                  <a:cxn ang="0">
                    <a:pos x="connsiteX7024" y="connsiteY7024"/>
                  </a:cxn>
                  <a:cxn ang="0">
                    <a:pos x="connsiteX7025" y="connsiteY7025"/>
                  </a:cxn>
                  <a:cxn ang="0">
                    <a:pos x="connsiteX7026" y="connsiteY7026"/>
                  </a:cxn>
                  <a:cxn ang="0">
                    <a:pos x="connsiteX7027" y="connsiteY7027"/>
                  </a:cxn>
                  <a:cxn ang="0">
                    <a:pos x="connsiteX7028" y="connsiteY7028"/>
                  </a:cxn>
                  <a:cxn ang="0">
                    <a:pos x="connsiteX7029" y="connsiteY7029"/>
                  </a:cxn>
                  <a:cxn ang="0">
                    <a:pos x="connsiteX7030" y="connsiteY7030"/>
                  </a:cxn>
                  <a:cxn ang="0">
                    <a:pos x="connsiteX7031" y="connsiteY7031"/>
                  </a:cxn>
                  <a:cxn ang="0">
                    <a:pos x="connsiteX7032" y="connsiteY7032"/>
                  </a:cxn>
                  <a:cxn ang="0">
                    <a:pos x="connsiteX7033" y="connsiteY7033"/>
                  </a:cxn>
                  <a:cxn ang="0">
                    <a:pos x="connsiteX7034" y="connsiteY7034"/>
                  </a:cxn>
                  <a:cxn ang="0">
                    <a:pos x="connsiteX7035" y="connsiteY7035"/>
                  </a:cxn>
                  <a:cxn ang="0">
                    <a:pos x="connsiteX7036" y="connsiteY7036"/>
                  </a:cxn>
                  <a:cxn ang="0">
                    <a:pos x="connsiteX7037" y="connsiteY7037"/>
                  </a:cxn>
                  <a:cxn ang="0">
                    <a:pos x="connsiteX7038" y="connsiteY7038"/>
                  </a:cxn>
                  <a:cxn ang="0">
                    <a:pos x="connsiteX7039" y="connsiteY7039"/>
                  </a:cxn>
                  <a:cxn ang="0">
                    <a:pos x="connsiteX7040" y="connsiteY7040"/>
                  </a:cxn>
                  <a:cxn ang="0">
                    <a:pos x="connsiteX7041" y="connsiteY7041"/>
                  </a:cxn>
                  <a:cxn ang="0">
                    <a:pos x="connsiteX7042" y="connsiteY7042"/>
                  </a:cxn>
                  <a:cxn ang="0">
                    <a:pos x="connsiteX7043" y="connsiteY7043"/>
                  </a:cxn>
                  <a:cxn ang="0">
                    <a:pos x="connsiteX7044" y="connsiteY7044"/>
                  </a:cxn>
                  <a:cxn ang="0">
                    <a:pos x="connsiteX7045" y="connsiteY7045"/>
                  </a:cxn>
                  <a:cxn ang="0">
                    <a:pos x="connsiteX7046" y="connsiteY7046"/>
                  </a:cxn>
                  <a:cxn ang="0">
                    <a:pos x="connsiteX7047" y="connsiteY7047"/>
                  </a:cxn>
                  <a:cxn ang="0">
                    <a:pos x="connsiteX7048" y="connsiteY7048"/>
                  </a:cxn>
                  <a:cxn ang="0">
                    <a:pos x="connsiteX7049" y="connsiteY7049"/>
                  </a:cxn>
                  <a:cxn ang="0">
                    <a:pos x="connsiteX7050" y="connsiteY7050"/>
                  </a:cxn>
                  <a:cxn ang="0">
                    <a:pos x="connsiteX7051" y="connsiteY7051"/>
                  </a:cxn>
                  <a:cxn ang="0">
                    <a:pos x="connsiteX7052" y="connsiteY7052"/>
                  </a:cxn>
                  <a:cxn ang="0">
                    <a:pos x="connsiteX7053" y="connsiteY7053"/>
                  </a:cxn>
                  <a:cxn ang="0">
                    <a:pos x="connsiteX7054" y="connsiteY7054"/>
                  </a:cxn>
                  <a:cxn ang="0">
                    <a:pos x="connsiteX7055" y="connsiteY7055"/>
                  </a:cxn>
                  <a:cxn ang="0">
                    <a:pos x="connsiteX7056" y="connsiteY7056"/>
                  </a:cxn>
                  <a:cxn ang="0">
                    <a:pos x="connsiteX7057" y="connsiteY7057"/>
                  </a:cxn>
                  <a:cxn ang="0">
                    <a:pos x="connsiteX7058" y="connsiteY7058"/>
                  </a:cxn>
                  <a:cxn ang="0">
                    <a:pos x="connsiteX7059" y="connsiteY7059"/>
                  </a:cxn>
                  <a:cxn ang="0">
                    <a:pos x="connsiteX7060" y="connsiteY7060"/>
                  </a:cxn>
                  <a:cxn ang="0">
                    <a:pos x="connsiteX7061" y="connsiteY7061"/>
                  </a:cxn>
                  <a:cxn ang="0">
                    <a:pos x="connsiteX7062" y="connsiteY7062"/>
                  </a:cxn>
                  <a:cxn ang="0">
                    <a:pos x="connsiteX7063" y="connsiteY7063"/>
                  </a:cxn>
                  <a:cxn ang="0">
                    <a:pos x="connsiteX7064" y="connsiteY7064"/>
                  </a:cxn>
                  <a:cxn ang="0">
                    <a:pos x="connsiteX7065" y="connsiteY7065"/>
                  </a:cxn>
                  <a:cxn ang="0">
                    <a:pos x="connsiteX7066" y="connsiteY7066"/>
                  </a:cxn>
                  <a:cxn ang="0">
                    <a:pos x="connsiteX7067" y="connsiteY7067"/>
                  </a:cxn>
                  <a:cxn ang="0">
                    <a:pos x="connsiteX7068" y="connsiteY7068"/>
                  </a:cxn>
                  <a:cxn ang="0">
                    <a:pos x="connsiteX7069" y="connsiteY7069"/>
                  </a:cxn>
                  <a:cxn ang="0">
                    <a:pos x="connsiteX7070" y="connsiteY7070"/>
                  </a:cxn>
                  <a:cxn ang="0">
                    <a:pos x="connsiteX7071" y="connsiteY7071"/>
                  </a:cxn>
                  <a:cxn ang="0">
                    <a:pos x="connsiteX7072" y="connsiteY7072"/>
                  </a:cxn>
                  <a:cxn ang="0">
                    <a:pos x="connsiteX7073" y="connsiteY7073"/>
                  </a:cxn>
                  <a:cxn ang="0">
                    <a:pos x="connsiteX7074" y="connsiteY7074"/>
                  </a:cxn>
                  <a:cxn ang="0">
                    <a:pos x="connsiteX7075" y="connsiteY7075"/>
                  </a:cxn>
                  <a:cxn ang="0">
                    <a:pos x="connsiteX7076" y="connsiteY7076"/>
                  </a:cxn>
                  <a:cxn ang="0">
                    <a:pos x="connsiteX7077" y="connsiteY7077"/>
                  </a:cxn>
                  <a:cxn ang="0">
                    <a:pos x="connsiteX7078" y="connsiteY7078"/>
                  </a:cxn>
                  <a:cxn ang="0">
                    <a:pos x="connsiteX7079" y="connsiteY7079"/>
                  </a:cxn>
                  <a:cxn ang="0">
                    <a:pos x="connsiteX7080" y="connsiteY7080"/>
                  </a:cxn>
                  <a:cxn ang="0">
                    <a:pos x="connsiteX7081" y="connsiteY7081"/>
                  </a:cxn>
                  <a:cxn ang="0">
                    <a:pos x="connsiteX7082" y="connsiteY7082"/>
                  </a:cxn>
                  <a:cxn ang="0">
                    <a:pos x="connsiteX7083" y="connsiteY7083"/>
                  </a:cxn>
                  <a:cxn ang="0">
                    <a:pos x="connsiteX7084" y="connsiteY7084"/>
                  </a:cxn>
                  <a:cxn ang="0">
                    <a:pos x="connsiteX7085" y="connsiteY7085"/>
                  </a:cxn>
                  <a:cxn ang="0">
                    <a:pos x="connsiteX7086" y="connsiteY7086"/>
                  </a:cxn>
                  <a:cxn ang="0">
                    <a:pos x="connsiteX7087" y="connsiteY7087"/>
                  </a:cxn>
                  <a:cxn ang="0">
                    <a:pos x="connsiteX7088" y="connsiteY7088"/>
                  </a:cxn>
                  <a:cxn ang="0">
                    <a:pos x="connsiteX7089" y="connsiteY7089"/>
                  </a:cxn>
                  <a:cxn ang="0">
                    <a:pos x="connsiteX7090" y="connsiteY7090"/>
                  </a:cxn>
                  <a:cxn ang="0">
                    <a:pos x="connsiteX7091" y="connsiteY7091"/>
                  </a:cxn>
                  <a:cxn ang="0">
                    <a:pos x="connsiteX7092" y="connsiteY7092"/>
                  </a:cxn>
                  <a:cxn ang="0">
                    <a:pos x="connsiteX7093" y="connsiteY7093"/>
                  </a:cxn>
                  <a:cxn ang="0">
                    <a:pos x="connsiteX7094" y="connsiteY7094"/>
                  </a:cxn>
                  <a:cxn ang="0">
                    <a:pos x="connsiteX7095" y="connsiteY7095"/>
                  </a:cxn>
                  <a:cxn ang="0">
                    <a:pos x="connsiteX7096" y="connsiteY7096"/>
                  </a:cxn>
                  <a:cxn ang="0">
                    <a:pos x="connsiteX7097" y="connsiteY7097"/>
                  </a:cxn>
                  <a:cxn ang="0">
                    <a:pos x="connsiteX7098" y="connsiteY7098"/>
                  </a:cxn>
                  <a:cxn ang="0">
                    <a:pos x="connsiteX7099" y="connsiteY7099"/>
                  </a:cxn>
                  <a:cxn ang="0">
                    <a:pos x="connsiteX7100" y="connsiteY7100"/>
                  </a:cxn>
                  <a:cxn ang="0">
                    <a:pos x="connsiteX7101" y="connsiteY7101"/>
                  </a:cxn>
                  <a:cxn ang="0">
                    <a:pos x="connsiteX7102" y="connsiteY7102"/>
                  </a:cxn>
                  <a:cxn ang="0">
                    <a:pos x="connsiteX7103" y="connsiteY7103"/>
                  </a:cxn>
                  <a:cxn ang="0">
                    <a:pos x="connsiteX7104" y="connsiteY7104"/>
                  </a:cxn>
                  <a:cxn ang="0">
                    <a:pos x="connsiteX7105" y="connsiteY7105"/>
                  </a:cxn>
                  <a:cxn ang="0">
                    <a:pos x="connsiteX7106" y="connsiteY7106"/>
                  </a:cxn>
                  <a:cxn ang="0">
                    <a:pos x="connsiteX7107" y="connsiteY7107"/>
                  </a:cxn>
                  <a:cxn ang="0">
                    <a:pos x="connsiteX7108" y="connsiteY7108"/>
                  </a:cxn>
                  <a:cxn ang="0">
                    <a:pos x="connsiteX7109" y="connsiteY7109"/>
                  </a:cxn>
                  <a:cxn ang="0">
                    <a:pos x="connsiteX7110" y="connsiteY7110"/>
                  </a:cxn>
                  <a:cxn ang="0">
                    <a:pos x="connsiteX7111" y="connsiteY7111"/>
                  </a:cxn>
                  <a:cxn ang="0">
                    <a:pos x="connsiteX7112" y="connsiteY7112"/>
                  </a:cxn>
                  <a:cxn ang="0">
                    <a:pos x="connsiteX7113" y="connsiteY7113"/>
                  </a:cxn>
                  <a:cxn ang="0">
                    <a:pos x="connsiteX7114" y="connsiteY7114"/>
                  </a:cxn>
                  <a:cxn ang="0">
                    <a:pos x="connsiteX7115" y="connsiteY7115"/>
                  </a:cxn>
                  <a:cxn ang="0">
                    <a:pos x="connsiteX7116" y="connsiteY7116"/>
                  </a:cxn>
                  <a:cxn ang="0">
                    <a:pos x="connsiteX7117" y="connsiteY7117"/>
                  </a:cxn>
                  <a:cxn ang="0">
                    <a:pos x="connsiteX7118" y="connsiteY7118"/>
                  </a:cxn>
                  <a:cxn ang="0">
                    <a:pos x="connsiteX7119" y="connsiteY7119"/>
                  </a:cxn>
                  <a:cxn ang="0">
                    <a:pos x="connsiteX7120" y="connsiteY7120"/>
                  </a:cxn>
                  <a:cxn ang="0">
                    <a:pos x="connsiteX7121" y="connsiteY7121"/>
                  </a:cxn>
                  <a:cxn ang="0">
                    <a:pos x="connsiteX7122" y="connsiteY7122"/>
                  </a:cxn>
                  <a:cxn ang="0">
                    <a:pos x="connsiteX7123" y="connsiteY7123"/>
                  </a:cxn>
                  <a:cxn ang="0">
                    <a:pos x="connsiteX7124" y="connsiteY7124"/>
                  </a:cxn>
                  <a:cxn ang="0">
                    <a:pos x="connsiteX7125" y="connsiteY7125"/>
                  </a:cxn>
                  <a:cxn ang="0">
                    <a:pos x="connsiteX7126" y="connsiteY7126"/>
                  </a:cxn>
                  <a:cxn ang="0">
                    <a:pos x="connsiteX7127" y="connsiteY7127"/>
                  </a:cxn>
                  <a:cxn ang="0">
                    <a:pos x="connsiteX7128" y="connsiteY7128"/>
                  </a:cxn>
                  <a:cxn ang="0">
                    <a:pos x="connsiteX7129" y="connsiteY7129"/>
                  </a:cxn>
                  <a:cxn ang="0">
                    <a:pos x="connsiteX7130" y="connsiteY7130"/>
                  </a:cxn>
                  <a:cxn ang="0">
                    <a:pos x="connsiteX7131" y="connsiteY7131"/>
                  </a:cxn>
                  <a:cxn ang="0">
                    <a:pos x="connsiteX7132" y="connsiteY7132"/>
                  </a:cxn>
                  <a:cxn ang="0">
                    <a:pos x="connsiteX7133" y="connsiteY7133"/>
                  </a:cxn>
                  <a:cxn ang="0">
                    <a:pos x="connsiteX7134" y="connsiteY7134"/>
                  </a:cxn>
                  <a:cxn ang="0">
                    <a:pos x="connsiteX7135" y="connsiteY7135"/>
                  </a:cxn>
                  <a:cxn ang="0">
                    <a:pos x="connsiteX7136" y="connsiteY7136"/>
                  </a:cxn>
                  <a:cxn ang="0">
                    <a:pos x="connsiteX7137" y="connsiteY7137"/>
                  </a:cxn>
                  <a:cxn ang="0">
                    <a:pos x="connsiteX7138" y="connsiteY7138"/>
                  </a:cxn>
                  <a:cxn ang="0">
                    <a:pos x="connsiteX7139" y="connsiteY7139"/>
                  </a:cxn>
                  <a:cxn ang="0">
                    <a:pos x="connsiteX7140" y="connsiteY7140"/>
                  </a:cxn>
                  <a:cxn ang="0">
                    <a:pos x="connsiteX7141" y="connsiteY7141"/>
                  </a:cxn>
                  <a:cxn ang="0">
                    <a:pos x="connsiteX7142" y="connsiteY7142"/>
                  </a:cxn>
                  <a:cxn ang="0">
                    <a:pos x="connsiteX7143" y="connsiteY7143"/>
                  </a:cxn>
                  <a:cxn ang="0">
                    <a:pos x="connsiteX7144" y="connsiteY7144"/>
                  </a:cxn>
                  <a:cxn ang="0">
                    <a:pos x="connsiteX7145" y="connsiteY7145"/>
                  </a:cxn>
                  <a:cxn ang="0">
                    <a:pos x="connsiteX7146" y="connsiteY7146"/>
                  </a:cxn>
                  <a:cxn ang="0">
                    <a:pos x="connsiteX7147" y="connsiteY7147"/>
                  </a:cxn>
                  <a:cxn ang="0">
                    <a:pos x="connsiteX7148" y="connsiteY7148"/>
                  </a:cxn>
                  <a:cxn ang="0">
                    <a:pos x="connsiteX7149" y="connsiteY7149"/>
                  </a:cxn>
                  <a:cxn ang="0">
                    <a:pos x="connsiteX7150" y="connsiteY7150"/>
                  </a:cxn>
                  <a:cxn ang="0">
                    <a:pos x="connsiteX7151" y="connsiteY7151"/>
                  </a:cxn>
                  <a:cxn ang="0">
                    <a:pos x="connsiteX7152" y="connsiteY7152"/>
                  </a:cxn>
                  <a:cxn ang="0">
                    <a:pos x="connsiteX7153" y="connsiteY7153"/>
                  </a:cxn>
                  <a:cxn ang="0">
                    <a:pos x="connsiteX7154" y="connsiteY7154"/>
                  </a:cxn>
                  <a:cxn ang="0">
                    <a:pos x="connsiteX7155" y="connsiteY7155"/>
                  </a:cxn>
                  <a:cxn ang="0">
                    <a:pos x="connsiteX7156" y="connsiteY7156"/>
                  </a:cxn>
                  <a:cxn ang="0">
                    <a:pos x="connsiteX7157" y="connsiteY7157"/>
                  </a:cxn>
                  <a:cxn ang="0">
                    <a:pos x="connsiteX7158" y="connsiteY7158"/>
                  </a:cxn>
                  <a:cxn ang="0">
                    <a:pos x="connsiteX7159" y="connsiteY7159"/>
                  </a:cxn>
                  <a:cxn ang="0">
                    <a:pos x="connsiteX7160" y="connsiteY7160"/>
                  </a:cxn>
                  <a:cxn ang="0">
                    <a:pos x="connsiteX7161" y="connsiteY7161"/>
                  </a:cxn>
                  <a:cxn ang="0">
                    <a:pos x="connsiteX7162" y="connsiteY7162"/>
                  </a:cxn>
                  <a:cxn ang="0">
                    <a:pos x="connsiteX7163" y="connsiteY7163"/>
                  </a:cxn>
                  <a:cxn ang="0">
                    <a:pos x="connsiteX7164" y="connsiteY7164"/>
                  </a:cxn>
                  <a:cxn ang="0">
                    <a:pos x="connsiteX7165" y="connsiteY7165"/>
                  </a:cxn>
                  <a:cxn ang="0">
                    <a:pos x="connsiteX7166" y="connsiteY7166"/>
                  </a:cxn>
                  <a:cxn ang="0">
                    <a:pos x="connsiteX7167" y="connsiteY7167"/>
                  </a:cxn>
                  <a:cxn ang="0">
                    <a:pos x="connsiteX7168" y="connsiteY7168"/>
                  </a:cxn>
                  <a:cxn ang="0">
                    <a:pos x="connsiteX7169" y="connsiteY7169"/>
                  </a:cxn>
                  <a:cxn ang="0">
                    <a:pos x="connsiteX7170" y="connsiteY7170"/>
                  </a:cxn>
                  <a:cxn ang="0">
                    <a:pos x="connsiteX7171" y="connsiteY7171"/>
                  </a:cxn>
                  <a:cxn ang="0">
                    <a:pos x="connsiteX7172" y="connsiteY7172"/>
                  </a:cxn>
                  <a:cxn ang="0">
                    <a:pos x="connsiteX7173" y="connsiteY7173"/>
                  </a:cxn>
                  <a:cxn ang="0">
                    <a:pos x="connsiteX7174" y="connsiteY7174"/>
                  </a:cxn>
                  <a:cxn ang="0">
                    <a:pos x="connsiteX7175" y="connsiteY7175"/>
                  </a:cxn>
                  <a:cxn ang="0">
                    <a:pos x="connsiteX7176" y="connsiteY7176"/>
                  </a:cxn>
                  <a:cxn ang="0">
                    <a:pos x="connsiteX7177" y="connsiteY7177"/>
                  </a:cxn>
                  <a:cxn ang="0">
                    <a:pos x="connsiteX7178" y="connsiteY7178"/>
                  </a:cxn>
                  <a:cxn ang="0">
                    <a:pos x="connsiteX7179" y="connsiteY7179"/>
                  </a:cxn>
                  <a:cxn ang="0">
                    <a:pos x="connsiteX7180" y="connsiteY7180"/>
                  </a:cxn>
                  <a:cxn ang="0">
                    <a:pos x="connsiteX7181" y="connsiteY7181"/>
                  </a:cxn>
                  <a:cxn ang="0">
                    <a:pos x="connsiteX7182" y="connsiteY7182"/>
                  </a:cxn>
                  <a:cxn ang="0">
                    <a:pos x="connsiteX7183" y="connsiteY7183"/>
                  </a:cxn>
                  <a:cxn ang="0">
                    <a:pos x="connsiteX7184" y="connsiteY7184"/>
                  </a:cxn>
                  <a:cxn ang="0">
                    <a:pos x="connsiteX7185" y="connsiteY7185"/>
                  </a:cxn>
                  <a:cxn ang="0">
                    <a:pos x="connsiteX7186" y="connsiteY7186"/>
                  </a:cxn>
                  <a:cxn ang="0">
                    <a:pos x="connsiteX7187" y="connsiteY7187"/>
                  </a:cxn>
                  <a:cxn ang="0">
                    <a:pos x="connsiteX7188" y="connsiteY7188"/>
                  </a:cxn>
                  <a:cxn ang="0">
                    <a:pos x="connsiteX7189" y="connsiteY7189"/>
                  </a:cxn>
                  <a:cxn ang="0">
                    <a:pos x="connsiteX7190" y="connsiteY7190"/>
                  </a:cxn>
                  <a:cxn ang="0">
                    <a:pos x="connsiteX7191" y="connsiteY7191"/>
                  </a:cxn>
                  <a:cxn ang="0">
                    <a:pos x="connsiteX7192" y="connsiteY7192"/>
                  </a:cxn>
                  <a:cxn ang="0">
                    <a:pos x="connsiteX7193" y="connsiteY7193"/>
                  </a:cxn>
                  <a:cxn ang="0">
                    <a:pos x="connsiteX7194" y="connsiteY7194"/>
                  </a:cxn>
                  <a:cxn ang="0">
                    <a:pos x="connsiteX7195" y="connsiteY7195"/>
                  </a:cxn>
                  <a:cxn ang="0">
                    <a:pos x="connsiteX7196" y="connsiteY7196"/>
                  </a:cxn>
                  <a:cxn ang="0">
                    <a:pos x="connsiteX7197" y="connsiteY7197"/>
                  </a:cxn>
                  <a:cxn ang="0">
                    <a:pos x="connsiteX7198" y="connsiteY7198"/>
                  </a:cxn>
                  <a:cxn ang="0">
                    <a:pos x="connsiteX7199" y="connsiteY7199"/>
                  </a:cxn>
                  <a:cxn ang="0">
                    <a:pos x="connsiteX7200" y="connsiteY7200"/>
                  </a:cxn>
                  <a:cxn ang="0">
                    <a:pos x="connsiteX7201" y="connsiteY7201"/>
                  </a:cxn>
                  <a:cxn ang="0">
                    <a:pos x="connsiteX7202" y="connsiteY7202"/>
                  </a:cxn>
                  <a:cxn ang="0">
                    <a:pos x="connsiteX7203" y="connsiteY7203"/>
                  </a:cxn>
                  <a:cxn ang="0">
                    <a:pos x="connsiteX7204" y="connsiteY7204"/>
                  </a:cxn>
                  <a:cxn ang="0">
                    <a:pos x="connsiteX7205" y="connsiteY7205"/>
                  </a:cxn>
                  <a:cxn ang="0">
                    <a:pos x="connsiteX7206" y="connsiteY7206"/>
                  </a:cxn>
                  <a:cxn ang="0">
                    <a:pos x="connsiteX7207" y="connsiteY7207"/>
                  </a:cxn>
                  <a:cxn ang="0">
                    <a:pos x="connsiteX7208" y="connsiteY7208"/>
                  </a:cxn>
                  <a:cxn ang="0">
                    <a:pos x="connsiteX7209" y="connsiteY7209"/>
                  </a:cxn>
                  <a:cxn ang="0">
                    <a:pos x="connsiteX7210" y="connsiteY7210"/>
                  </a:cxn>
                  <a:cxn ang="0">
                    <a:pos x="connsiteX7211" y="connsiteY7211"/>
                  </a:cxn>
                  <a:cxn ang="0">
                    <a:pos x="connsiteX7212" y="connsiteY7212"/>
                  </a:cxn>
                  <a:cxn ang="0">
                    <a:pos x="connsiteX7213" y="connsiteY7213"/>
                  </a:cxn>
                  <a:cxn ang="0">
                    <a:pos x="connsiteX7214" y="connsiteY7214"/>
                  </a:cxn>
                  <a:cxn ang="0">
                    <a:pos x="connsiteX7215" y="connsiteY7215"/>
                  </a:cxn>
                  <a:cxn ang="0">
                    <a:pos x="connsiteX7216" y="connsiteY7216"/>
                  </a:cxn>
                  <a:cxn ang="0">
                    <a:pos x="connsiteX7217" y="connsiteY7217"/>
                  </a:cxn>
                  <a:cxn ang="0">
                    <a:pos x="connsiteX7218" y="connsiteY7218"/>
                  </a:cxn>
                  <a:cxn ang="0">
                    <a:pos x="connsiteX7219" y="connsiteY7219"/>
                  </a:cxn>
                  <a:cxn ang="0">
                    <a:pos x="connsiteX7220" y="connsiteY7220"/>
                  </a:cxn>
                  <a:cxn ang="0">
                    <a:pos x="connsiteX7221" y="connsiteY7221"/>
                  </a:cxn>
                  <a:cxn ang="0">
                    <a:pos x="connsiteX7222" y="connsiteY7222"/>
                  </a:cxn>
                  <a:cxn ang="0">
                    <a:pos x="connsiteX7223" y="connsiteY7223"/>
                  </a:cxn>
                  <a:cxn ang="0">
                    <a:pos x="connsiteX7224" y="connsiteY7224"/>
                  </a:cxn>
                  <a:cxn ang="0">
                    <a:pos x="connsiteX7225" y="connsiteY7225"/>
                  </a:cxn>
                  <a:cxn ang="0">
                    <a:pos x="connsiteX7226" y="connsiteY7226"/>
                  </a:cxn>
                  <a:cxn ang="0">
                    <a:pos x="connsiteX7227" y="connsiteY7227"/>
                  </a:cxn>
                  <a:cxn ang="0">
                    <a:pos x="connsiteX7228" y="connsiteY7228"/>
                  </a:cxn>
                  <a:cxn ang="0">
                    <a:pos x="connsiteX7229" y="connsiteY7229"/>
                  </a:cxn>
                  <a:cxn ang="0">
                    <a:pos x="connsiteX7230" y="connsiteY7230"/>
                  </a:cxn>
                  <a:cxn ang="0">
                    <a:pos x="connsiteX7231" y="connsiteY7231"/>
                  </a:cxn>
                  <a:cxn ang="0">
                    <a:pos x="connsiteX7232" y="connsiteY7232"/>
                  </a:cxn>
                  <a:cxn ang="0">
                    <a:pos x="connsiteX7233" y="connsiteY7233"/>
                  </a:cxn>
                  <a:cxn ang="0">
                    <a:pos x="connsiteX7234" y="connsiteY7234"/>
                  </a:cxn>
                  <a:cxn ang="0">
                    <a:pos x="connsiteX7235" y="connsiteY7235"/>
                  </a:cxn>
                  <a:cxn ang="0">
                    <a:pos x="connsiteX7236" y="connsiteY7236"/>
                  </a:cxn>
                  <a:cxn ang="0">
                    <a:pos x="connsiteX7237" y="connsiteY7237"/>
                  </a:cxn>
                  <a:cxn ang="0">
                    <a:pos x="connsiteX7238" y="connsiteY7238"/>
                  </a:cxn>
                  <a:cxn ang="0">
                    <a:pos x="connsiteX7239" y="connsiteY7239"/>
                  </a:cxn>
                  <a:cxn ang="0">
                    <a:pos x="connsiteX7240" y="connsiteY7240"/>
                  </a:cxn>
                  <a:cxn ang="0">
                    <a:pos x="connsiteX7241" y="connsiteY7241"/>
                  </a:cxn>
                  <a:cxn ang="0">
                    <a:pos x="connsiteX7242" y="connsiteY7242"/>
                  </a:cxn>
                  <a:cxn ang="0">
                    <a:pos x="connsiteX7243" y="connsiteY7243"/>
                  </a:cxn>
                  <a:cxn ang="0">
                    <a:pos x="connsiteX7244" y="connsiteY7244"/>
                  </a:cxn>
                  <a:cxn ang="0">
                    <a:pos x="connsiteX7245" y="connsiteY7245"/>
                  </a:cxn>
                  <a:cxn ang="0">
                    <a:pos x="connsiteX7246" y="connsiteY7246"/>
                  </a:cxn>
                  <a:cxn ang="0">
                    <a:pos x="connsiteX7247" y="connsiteY7247"/>
                  </a:cxn>
                  <a:cxn ang="0">
                    <a:pos x="connsiteX7248" y="connsiteY7248"/>
                  </a:cxn>
                  <a:cxn ang="0">
                    <a:pos x="connsiteX7249" y="connsiteY7249"/>
                  </a:cxn>
                  <a:cxn ang="0">
                    <a:pos x="connsiteX7250" y="connsiteY7250"/>
                  </a:cxn>
                  <a:cxn ang="0">
                    <a:pos x="connsiteX7251" y="connsiteY7251"/>
                  </a:cxn>
                  <a:cxn ang="0">
                    <a:pos x="connsiteX7252" y="connsiteY7252"/>
                  </a:cxn>
                  <a:cxn ang="0">
                    <a:pos x="connsiteX7253" y="connsiteY7253"/>
                  </a:cxn>
                  <a:cxn ang="0">
                    <a:pos x="connsiteX7254" y="connsiteY7254"/>
                  </a:cxn>
                  <a:cxn ang="0">
                    <a:pos x="connsiteX7255" y="connsiteY7255"/>
                  </a:cxn>
                  <a:cxn ang="0">
                    <a:pos x="connsiteX7256" y="connsiteY7256"/>
                  </a:cxn>
                  <a:cxn ang="0">
                    <a:pos x="connsiteX7257" y="connsiteY7257"/>
                  </a:cxn>
                  <a:cxn ang="0">
                    <a:pos x="connsiteX7258" y="connsiteY7258"/>
                  </a:cxn>
                  <a:cxn ang="0">
                    <a:pos x="connsiteX7259" y="connsiteY7259"/>
                  </a:cxn>
                  <a:cxn ang="0">
                    <a:pos x="connsiteX7260" y="connsiteY7260"/>
                  </a:cxn>
                  <a:cxn ang="0">
                    <a:pos x="connsiteX7261" y="connsiteY7261"/>
                  </a:cxn>
                  <a:cxn ang="0">
                    <a:pos x="connsiteX7262" y="connsiteY7262"/>
                  </a:cxn>
                  <a:cxn ang="0">
                    <a:pos x="connsiteX7263" y="connsiteY7263"/>
                  </a:cxn>
                  <a:cxn ang="0">
                    <a:pos x="connsiteX7264" y="connsiteY7264"/>
                  </a:cxn>
                  <a:cxn ang="0">
                    <a:pos x="connsiteX7265" y="connsiteY7265"/>
                  </a:cxn>
                  <a:cxn ang="0">
                    <a:pos x="connsiteX7266" y="connsiteY7266"/>
                  </a:cxn>
                  <a:cxn ang="0">
                    <a:pos x="connsiteX7267" y="connsiteY7267"/>
                  </a:cxn>
                  <a:cxn ang="0">
                    <a:pos x="connsiteX7268" y="connsiteY7268"/>
                  </a:cxn>
                  <a:cxn ang="0">
                    <a:pos x="connsiteX7269" y="connsiteY7269"/>
                  </a:cxn>
                  <a:cxn ang="0">
                    <a:pos x="connsiteX7270" y="connsiteY7270"/>
                  </a:cxn>
                  <a:cxn ang="0">
                    <a:pos x="connsiteX7271" y="connsiteY7271"/>
                  </a:cxn>
                  <a:cxn ang="0">
                    <a:pos x="connsiteX7272" y="connsiteY7272"/>
                  </a:cxn>
                  <a:cxn ang="0">
                    <a:pos x="connsiteX7273" y="connsiteY7273"/>
                  </a:cxn>
                  <a:cxn ang="0">
                    <a:pos x="connsiteX7274" y="connsiteY7274"/>
                  </a:cxn>
                  <a:cxn ang="0">
                    <a:pos x="connsiteX7275" y="connsiteY7275"/>
                  </a:cxn>
                  <a:cxn ang="0">
                    <a:pos x="connsiteX7276" y="connsiteY7276"/>
                  </a:cxn>
                  <a:cxn ang="0">
                    <a:pos x="connsiteX7277" y="connsiteY7277"/>
                  </a:cxn>
                  <a:cxn ang="0">
                    <a:pos x="connsiteX7278" y="connsiteY7278"/>
                  </a:cxn>
                  <a:cxn ang="0">
                    <a:pos x="connsiteX7279" y="connsiteY7279"/>
                  </a:cxn>
                  <a:cxn ang="0">
                    <a:pos x="connsiteX7280" y="connsiteY7280"/>
                  </a:cxn>
                  <a:cxn ang="0">
                    <a:pos x="connsiteX7281" y="connsiteY7281"/>
                  </a:cxn>
                  <a:cxn ang="0">
                    <a:pos x="connsiteX7282" y="connsiteY7282"/>
                  </a:cxn>
                  <a:cxn ang="0">
                    <a:pos x="connsiteX7283" y="connsiteY7283"/>
                  </a:cxn>
                  <a:cxn ang="0">
                    <a:pos x="connsiteX7284" y="connsiteY7284"/>
                  </a:cxn>
                  <a:cxn ang="0">
                    <a:pos x="connsiteX7285" y="connsiteY7285"/>
                  </a:cxn>
                  <a:cxn ang="0">
                    <a:pos x="connsiteX7286" y="connsiteY7286"/>
                  </a:cxn>
                  <a:cxn ang="0">
                    <a:pos x="connsiteX7287" y="connsiteY7287"/>
                  </a:cxn>
                  <a:cxn ang="0">
                    <a:pos x="connsiteX7288" y="connsiteY7288"/>
                  </a:cxn>
                  <a:cxn ang="0">
                    <a:pos x="connsiteX7289" y="connsiteY7289"/>
                  </a:cxn>
                  <a:cxn ang="0">
                    <a:pos x="connsiteX7290" y="connsiteY7290"/>
                  </a:cxn>
                  <a:cxn ang="0">
                    <a:pos x="connsiteX7291" y="connsiteY7291"/>
                  </a:cxn>
                  <a:cxn ang="0">
                    <a:pos x="connsiteX7292" y="connsiteY7292"/>
                  </a:cxn>
                  <a:cxn ang="0">
                    <a:pos x="connsiteX7293" y="connsiteY7293"/>
                  </a:cxn>
                  <a:cxn ang="0">
                    <a:pos x="connsiteX7294" y="connsiteY7294"/>
                  </a:cxn>
                  <a:cxn ang="0">
                    <a:pos x="connsiteX7295" y="connsiteY7295"/>
                  </a:cxn>
                  <a:cxn ang="0">
                    <a:pos x="connsiteX7296" y="connsiteY7296"/>
                  </a:cxn>
                  <a:cxn ang="0">
                    <a:pos x="connsiteX7297" y="connsiteY7297"/>
                  </a:cxn>
                  <a:cxn ang="0">
                    <a:pos x="connsiteX7298" y="connsiteY7298"/>
                  </a:cxn>
                  <a:cxn ang="0">
                    <a:pos x="connsiteX7299" y="connsiteY7299"/>
                  </a:cxn>
                  <a:cxn ang="0">
                    <a:pos x="connsiteX7300" y="connsiteY7300"/>
                  </a:cxn>
                  <a:cxn ang="0">
                    <a:pos x="connsiteX7301" y="connsiteY7301"/>
                  </a:cxn>
                  <a:cxn ang="0">
                    <a:pos x="connsiteX7302" y="connsiteY7302"/>
                  </a:cxn>
                  <a:cxn ang="0">
                    <a:pos x="connsiteX7303" y="connsiteY7303"/>
                  </a:cxn>
                  <a:cxn ang="0">
                    <a:pos x="connsiteX7304" y="connsiteY7304"/>
                  </a:cxn>
                  <a:cxn ang="0">
                    <a:pos x="connsiteX7305" y="connsiteY7305"/>
                  </a:cxn>
                  <a:cxn ang="0">
                    <a:pos x="connsiteX7306" y="connsiteY7306"/>
                  </a:cxn>
                  <a:cxn ang="0">
                    <a:pos x="connsiteX7307" y="connsiteY7307"/>
                  </a:cxn>
                  <a:cxn ang="0">
                    <a:pos x="connsiteX7308" y="connsiteY7308"/>
                  </a:cxn>
                  <a:cxn ang="0">
                    <a:pos x="connsiteX7309" y="connsiteY7309"/>
                  </a:cxn>
                  <a:cxn ang="0">
                    <a:pos x="connsiteX7310" y="connsiteY7310"/>
                  </a:cxn>
                  <a:cxn ang="0">
                    <a:pos x="connsiteX7311" y="connsiteY7311"/>
                  </a:cxn>
                  <a:cxn ang="0">
                    <a:pos x="connsiteX7312" y="connsiteY7312"/>
                  </a:cxn>
                  <a:cxn ang="0">
                    <a:pos x="connsiteX7313" y="connsiteY7313"/>
                  </a:cxn>
                  <a:cxn ang="0">
                    <a:pos x="connsiteX7314" y="connsiteY7314"/>
                  </a:cxn>
                  <a:cxn ang="0">
                    <a:pos x="connsiteX7315" y="connsiteY7315"/>
                  </a:cxn>
                  <a:cxn ang="0">
                    <a:pos x="connsiteX7316" y="connsiteY7316"/>
                  </a:cxn>
                  <a:cxn ang="0">
                    <a:pos x="connsiteX7317" y="connsiteY7317"/>
                  </a:cxn>
                  <a:cxn ang="0">
                    <a:pos x="connsiteX7318" y="connsiteY7318"/>
                  </a:cxn>
                  <a:cxn ang="0">
                    <a:pos x="connsiteX7319" y="connsiteY7319"/>
                  </a:cxn>
                  <a:cxn ang="0">
                    <a:pos x="connsiteX7320" y="connsiteY7320"/>
                  </a:cxn>
                  <a:cxn ang="0">
                    <a:pos x="connsiteX7321" y="connsiteY7321"/>
                  </a:cxn>
                  <a:cxn ang="0">
                    <a:pos x="connsiteX7322" y="connsiteY7322"/>
                  </a:cxn>
                  <a:cxn ang="0">
                    <a:pos x="connsiteX7323" y="connsiteY7323"/>
                  </a:cxn>
                  <a:cxn ang="0">
                    <a:pos x="connsiteX7324" y="connsiteY7324"/>
                  </a:cxn>
                  <a:cxn ang="0">
                    <a:pos x="connsiteX7325" y="connsiteY7325"/>
                  </a:cxn>
                  <a:cxn ang="0">
                    <a:pos x="connsiteX7326" y="connsiteY7326"/>
                  </a:cxn>
                  <a:cxn ang="0">
                    <a:pos x="connsiteX7327" y="connsiteY7327"/>
                  </a:cxn>
                  <a:cxn ang="0">
                    <a:pos x="connsiteX7328" y="connsiteY7328"/>
                  </a:cxn>
                  <a:cxn ang="0">
                    <a:pos x="connsiteX7329" y="connsiteY7329"/>
                  </a:cxn>
                  <a:cxn ang="0">
                    <a:pos x="connsiteX7330" y="connsiteY7330"/>
                  </a:cxn>
                  <a:cxn ang="0">
                    <a:pos x="connsiteX7331" y="connsiteY7331"/>
                  </a:cxn>
                  <a:cxn ang="0">
                    <a:pos x="connsiteX7332" y="connsiteY7332"/>
                  </a:cxn>
                  <a:cxn ang="0">
                    <a:pos x="connsiteX7333" y="connsiteY7333"/>
                  </a:cxn>
                  <a:cxn ang="0">
                    <a:pos x="connsiteX7334" y="connsiteY7334"/>
                  </a:cxn>
                  <a:cxn ang="0">
                    <a:pos x="connsiteX7335" y="connsiteY7335"/>
                  </a:cxn>
                  <a:cxn ang="0">
                    <a:pos x="connsiteX7336" y="connsiteY7336"/>
                  </a:cxn>
                  <a:cxn ang="0">
                    <a:pos x="connsiteX7337" y="connsiteY7337"/>
                  </a:cxn>
                  <a:cxn ang="0">
                    <a:pos x="connsiteX7338" y="connsiteY7338"/>
                  </a:cxn>
                  <a:cxn ang="0">
                    <a:pos x="connsiteX7339" y="connsiteY7339"/>
                  </a:cxn>
                  <a:cxn ang="0">
                    <a:pos x="connsiteX7340" y="connsiteY7340"/>
                  </a:cxn>
                  <a:cxn ang="0">
                    <a:pos x="connsiteX7341" y="connsiteY7341"/>
                  </a:cxn>
                  <a:cxn ang="0">
                    <a:pos x="connsiteX7342" y="connsiteY7342"/>
                  </a:cxn>
                  <a:cxn ang="0">
                    <a:pos x="connsiteX7343" y="connsiteY7343"/>
                  </a:cxn>
                  <a:cxn ang="0">
                    <a:pos x="connsiteX7344" y="connsiteY7344"/>
                  </a:cxn>
                  <a:cxn ang="0">
                    <a:pos x="connsiteX7345" y="connsiteY7345"/>
                  </a:cxn>
                  <a:cxn ang="0">
                    <a:pos x="connsiteX7346" y="connsiteY7346"/>
                  </a:cxn>
                  <a:cxn ang="0">
                    <a:pos x="connsiteX7347" y="connsiteY7347"/>
                  </a:cxn>
                  <a:cxn ang="0">
                    <a:pos x="connsiteX7348" y="connsiteY7348"/>
                  </a:cxn>
                  <a:cxn ang="0">
                    <a:pos x="connsiteX7349" y="connsiteY7349"/>
                  </a:cxn>
                  <a:cxn ang="0">
                    <a:pos x="connsiteX7350" y="connsiteY7350"/>
                  </a:cxn>
                  <a:cxn ang="0">
                    <a:pos x="connsiteX7351" y="connsiteY7351"/>
                  </a:cxn>
                  <a:cxn ang="0">
                    <a:pos x="connsiteX7352" y="connsiteY7352"/>
                  </a:cxn>
                  <a:cxn ang="0">
                    <a:pos x="connsiteX7353" y="connsiteY7353"/>
                  </a:cxn>
                  <a:cxn ang="0">
                    <a:pos x="connsiteX7354" y="connsiteY7354"/>
                  </a:cxn>
                  <a:cxn ang="0">
                    <a:pos x="connsiteX7355" y="connsiteY7355"/>
                  </a:cxn>
                  <a:cxn ang="0">
                    <a:pos x="connsiteX7356" y="connsiteY7356"/>
                  </a:cxn>
                  <a:cxn ang="0">
                    <a:pos x="connsiteX7357" y="connsiteY7357"/>
                  </a:cxn>
                  <a:cxn ang="0">
                    <a:pos x="connsiteX7358" y="connsiteY7358"/>
                  </a:cxn>
                  <a:cxn ang="0">
                    <a:pos x="connsiteX7359" y="connsiteY7359"/>
                  </a:cxn>
                  <a:cxn ang="0">
                    <a:pos x="connsiteX7360" y="connsiteY7360"/>
                  </a:cxn>
                  <a:cxn ang="0">
                    <a:pos x="connsiteX7361" y="connsiteY7361"/>
                  </a:cxn>
                  <a:cxn ang="0">
                    <a:pos x="connsiteX7362" y="connsiteY7362"/>
                  </a:cxn>
                  <a:cxn ang="0">
                    <a:pos x="connsiteX7363" y="connsiteY7363"/>
                  </a:cxn>
                  <a:cxn ang="0">
                    <a:pos x="connsiteX7364" y="connsiteY7364"/>
                  </a:cxn>
                  <a:cxn ang="0">
                    <a:pos x="connsiteX7365" y="connsiteY7365"/>
                  </a:cxn>
                  <a:cxn ang="0">
                    <a:pos x="connsiteX7366" y="connsiteY7366"/>
                  </a:cxn>
                  <a:cxn ang="0">
                    <a:pos x="connsiteX7367" y="connsiteY7367"/>
                  </a:cxn>
                  <a:cxn ang="0">
                    <a:pos x="connsiteX7368" y="connsiteY7368"/>
                  </a:cxn>
                  <a:cxn ang="0">
                    <a:pos x="connsiteX7369" y="connsiteY7369"/>
                  </a:cxn>
                  <a:cxn ang="0">
                    <a:pos x="connsiteX7370" y="connsiteY7370"/>
                  </a:cxn>
                  <a:cxn ang="0">
                    <a:pos x="connsiteX7371" y="connsiteY7371"/>
                  </a:cxn>
                  <a:cxn ang="0">
                    <a:pos x="connsiteX7372" y="connsiteY7372"/>
                  </a:cxn>
                  <a:cxn ang="0">
                    <a:pos x="connsiteX7373" y="connsiteY7373"/>
                  </a:cxn>
                  <a:cxn ang="0">
                    <a:pos x="connsiteX7374" y="connsiteY7374"/>
                  </a:cxn>
                  <a:cxn ang="0">
                    <a:pos x="connsiteX7375" y="connsiteY7375"/>
                  </a:cxn>
                  <a:cxn ang="0">
                    <a:pos x="connsiteX7376" y="connsiteY7376"/>
                  </a:cxn>
                  <a:cxn ang="0">
                    <a:pos x="connsiteX7377" y="connsiteY7377"/>
                  </a:cxn>
                  <a:cxn ang="0">
                    <a:pos x="connsiteX7378" y="connsiteY7378"/>
                  </a:cxn>
                  <a:cxn ang="0">
                    <a:pos x="connsiteX7379" y="connsiteY7379"/>
                  </a:cxn>
                  <a:cxn ang="0">
                    <a:pos x="connsiteX7380" y="connsiteY7380"/>
                  </a:cxn>
                  <a:cxn ang="0">
                    <a:pos x="connsiteX7381" y="connsiteY7381"/>
                  </a:cxn>
                  <a:cxn ang="0">
                    <a:pos x="connsiteX7382" y="connsiteY7382"/>
                  </a:cxn>
                  <a:cxn ang="0">
                    <a:pos x="connsiteX7383" y="connsiteY7383"/>
                  </a:cxn>
                  <a:cxn ang="0">
                    <a:pos x="connsiteX7384" y="connsiteY7384"/>
                  </a:cxn>
                  <a:cxn ang="0">
                    <a:pos x="connsiteX7385" y="connsiteY7385"/>
                  </a:cxn>
                  <a:cxn ang="0">
                    <a:pos x="connsiteX7386" y="connsiteY7386"/>
                  </a:cxn>
                  <a:cxn ang="0">
                    <a:pos x="connsiteX7387" y="connsiteY7387"/>
                  </a:cxn>
                  <a:cxn ang="0">
                    <a:pos x="connsiteX7388" y="connsiteY7388"/>
                  </a:cxn>
                  <a:cxn ang="0">
                    <a:pos x="connsiteX7389" y="connsiteY7389"/>
                  </a:cxn>
                  <a:cxn ang="0">
                    <a:pos x="connsiteX7390" y="connsiteY7390"/>
                  </a:cxn>
                  <a:cxn ang="0">
                    <a:pos x="connsiteX7391" y="connsiteY7391"/>
                  </a:cxn>
                  <a:cxn ang="0">
                    <a:pos x="connsiteX7392" y="connsiteY7392"/>
                  </a:cxn>
                  <a:cxn ang="0">
                    <a:pos x="connsiteX7393" y="connsiteY7393"/>
                  </a:cxn>
                  <a:cxn ang="0">
                    <a:pos x="connsiteX7394" y="connsiteY7394"/>
                  </a:cxn>
                  <a:cxn ang="0">
                    <a:pos x="connsiteX7395" y="connsiteY7395"/>
                  </a:cxn>
                  <a:cxn ang="0">
                    <a:pos x="connsiteX7396" y="connsiteY7396"/>
                  </a:cxn>
                  <a:cxn ang="0">
                    <a:pos x="connsiteX7397" y="connsiteY7397"/>
                  </a:cxn>
                  <a:cxn ang="0">
                    <a:pos x="connsiteX7398" y="connsiteY7398"/>
                  </a:cxn>
                  <a:cxn ang="0">
                    <a:pos x="connsiteX7399" y="connsiteY7399"/>
                  </a:cxn>
                  <a:cxn ang="0">
                    <a:pos x="connsiteX7400" y="connsiteY7400"/>
                  </a:cxn>
                  <a:cxn ang="0">
                    <a:pos x="connsiteX7401" y="connsiteY7401"/>
                  </a:cxn>
                  <a:cxn ang="0">
                    <a:pos x="connsiteX7402" y="connsiteY7402"/>
                  </a:cxn>
                  <a:cxn ang="0">
                    <a:pos x="connsiteX7403" y="connsiteY7403"/>
                  </a:cxn>
                  <a:cxn ang="0">
                    <a:pos x="connsiteX7404" y="connsiteY7404"/>
                  </a:cxn>
                  <a:cxn ang="0">
                    <a:pos x="connsiteX7405" y="connsiteY7405"/>
                  </a:cxn>
                  <a:cxn ang="0">
                    <a:pos x="connsiteX7406" y="connsiteY7406"/>
                  </a:cxn>
                  <a:cxn ang="0">
                    <a:pos x="connsiteX7407" y="connsiteY7407"/>
                  </a:cxn>
                  <a:cxn ang="0">
                    <a:pos x="connsiteX7408" y="connsiteY7408"/>
                  </a:cxn>
                  <a:cxn ang="0">
                    <a:pos x="connsiteX7409" y="connsiteY7409"/>
                  </a:cxn>
                  <a:cxn ang="0">
                    <a:pos x="connsiteX7410" y="connsiteY7410"/>
                  </a:cxn>
                  <a:cxn ang="0">
                    <a:pos x="connsiteX7411" y="connsiteY7411"/>
                  </a:cxn>
                  <a:cxn ang="0">
                    <a:pos x="connsiteX7412" y="connsiteY7412"/>
                  </a:cxn>
                  <a:cxn ang="0">
                    <a:pos x="connsiteX7413" y="connsiteY7413"/>
                  </a:cxn>
                  <a:cxn ang="0">
                    <a:pos x="connsiteX7414" y="connsiteY7414"/>
                  </a:cxn>
                  <a:cxn ang="0">
                    <a:pos x="connsiteX7415" y="connsiteY7415"/>
                  </a:cxn>
                  <a:cxn ang="0">
                    <a:pos x="connsiteX7416" y="connsiteY7416"/>
                  </a:cxn>
                  <a:cxn ang="0">
                    <a:pos x="connsiteX7417" y="connsiteY7417"/>
                  </a:cxn>
                  <a:cxn ang="0">
                    <a:pos x="connsiteX7418" y="connsiteY7418"/>
                  </a:cxn>
                  <a:cxn ang="0">
                    <a:pos x="connsiteX7419" y="connsiteY7419"/>
                  </a:cxn>
                  <a:cxn ang="0">
                    <a:pos x="connsiteX7420" y="connsiteY7420"/>
                  </a:cxn>
                  <a:cxn ang="0">
                    <a:pos x="connsiteX7421" y="connsiteY7421"/>
                  </a:cxn>
                  <a:cxn ang="0">
                    <a:pos x="connsiteX7422" y="connsiteY7422"/>
                  </a:cxn>
                  <a:cxn ang="0">
                    <a:pos x="connsiteX7423" y="connsiteY7423"/>
                  </a:cxn>
                  <a:cxn ang="0">
                    <a:pos x="connsiteX7424" y="connsiteY7424"/>
                  </a:cxn>
                  <a:cxn ang="0">
                    <a:pos x="connsiteX7425" y="connsiteY7425"/>
                  </a:cxn>
                  <a:cxn ang="0">
                    <a:pos x="connsiteX7426" y="connsiteY7426"/>
                  </a:cxn>
                  <a:cxn ang="0">
                    <a:pos x="connsiteX7427" y="connsiteY7427"/>
                  </a:cxn>
                  <a:cxn ang="0">
                    <a:pos x="connsiteX7428" y="connsiteY7428"/>
                  </a:cxn>
                  <a:cxn ang="0">
                    <a:pos x="connsiteX7429" y="connsiteY7429"/>
                  </a:cxn>
                  <a:cxn ang="0">
                    <a:pos x="connsiteX7430" y="connsiteY7430"/>
                  </a:cxn>
                  <a:cxn ang="0">
                    <a:pos x="connsiteX7431" y="connsiteY7431"/>
                  </a:cxn>
                  <a:cxn ang="0">
                    <a:pos x="connsiteX7432" y="connsiteY7432"/>
                  </a:cxn>
                  <a:cxn ang="0">
                    <a:pos x="connsiteX7433" y="connsiteY7433"/>
                  </a:cxn>
                  <a:cxn ang="0">
                    <a:pos x="connsiteX7434" y="connsiteY7434"/>
                  </a:cxn>
                  <a:cxn ang="0">
                    <a:pos x="connsiteX7435" y="connsiteY7435"/>
                  </a:cxn>
                  <a:cxn ang="0">
                    <a:pos x="connsiteX7436" y="connsiteY7436"/>
                  </a:cxn>
                  <a:cxn ang="0">
                    <a:pos x="connsiteX7437" y="connsiteY7437"/>
                  </a:cxn>
                  <a:cxn ang="0">
                    <a:pos x="connsiteX7438" y="connsiteY7438"/>
                  </a:cxn>
                  <a:cxn ang="0">
                    <a:pos x="connsiteX7439" y="connsiteY7439"/>
                  </a:cxn>
                  <a:cxn ang="0">
                    <a:pos x="connsiteX7440" y="connsiteY7440"/>
                  </a:cxn>
                  <a:cxn ang="0">
                    <a:pos x="connsiteX7441" y="connsiteY7441"/>
                  </a:cxn>
                  <a:cxn ang="0">
                    <a:pos x="connsiteX7442" y="connsiteY7442"/>
                  </a:cxn>
                  <a:cxn ang="0">
                    <a:pos x="connsiteX7443" y="connsiteY7443"/>
                  </a:cxn>
                  <a:cxn ang="0">
                    <a:pos x="connsiteX7444" y="connsiteY7444"/>
                  </a:cxn>
                  <a:cxn ang="0">
                    <a:pos x="connsiteX7445" y="connsiteY7445"/>
                  </a:cxn>
                  <a:cxn ang="0">
                    <a:pos x="connsiteX7446" y="connsiteY7446"/>
                  </a:cxn>
                  <a:cxn ang="0">
                    <a:pos x="connsiteX7447" y="connsiteY7447"/>
                  </a:cxn>
                  <a:cxn ang="0">
                    <a:pos x="connsiteX7448" y="connsiteY7448"/>
                  </a:cxn>
                  <a:cxn ang="0">
                    <a:pos x="connsiteX7449" y="connsiteY7449"/>
                  </a:cxn>
                  <a:cxn ang="0">
                    <a:pos x="connsiteX7450" y="connsiteY7450"/>
                  </a:cxn>
                  <a:cxn ang="0">
                    <a:pos x="connsiteX7451" y="connsiteY7451"/>
                  </a:cxn>
                  <a:cxn ang="0">
                    <a:pos x="connsiteX7452" y="connsiteY7452"/>
                  </a:cxn>
                  <a:cxn ang="0">
                    <a:pos x="connsiteX7453" y="connsiteY7453"/>
                  </a:cxn>
                  <a:cxn ang="0">
                    <a:pos x="connsiteX7454" y="connsiteY7454"/>
                  </a:cxn>
                  <a:cxn ang="0">
                    <a:pos x="connsiteX7455" y="connsiteY7455"/>
                  </a:cxn>
                  <a:cxn ang="0">
                    <a:pos x="connsiteX7456" y="connsiteY7456"/>
                  </a:cxn>
                  <a:cxn ang="0">
                    <a:pos x="connsiteX7457" y="connsiteY7457"/>
                  </a:cxn>
                  <a:cxn ang="0">
                    <a:pos x="connsiteX7458" y="connsiteY7458"/>
                  </a:cxn>
                  <a:cxn ang="0">
                    <a:pos x="connsiteX7459" y="connsiteY7459"/>
                  </a:cxn>
                  <a:cxn ang="0">
                    <a:pos x="connsiteX7460" y="connsiteY7460"/>
                  </a:cxn>
                  <a:cxn ang="0">
                    <a:pos x="connsiteX7461" y="connsiteY7461"/>
                  </a:cxn>
                  <a:cxn ang="0">
                    <a:pos x="connsiteX7462" y="connsiteY7462"/>
                  </a:cxn>
                  <a:cxn ang="0">
                    <a:pos x="connsiteX7463" y="connsiteY7463"/>
                  </a:cxn>
                  <a:cxn ang="0">
                    <a:pos x="connsiteX7464" y="connsiteY7464"/>
                  </a:cxn>
                  <a:cxn ang="0">
                    <a:pos x="connsiteX7465" y="connsiteY7465"/>
                  </a:cxn>
                  <a:cxn ang="0">
                    <a:pos x="connsiteX7466" y="connsiteY7466"/>
                  </a:cxn>
                  <a:cxn ang="0">
                    <a:pos x="connsiteX7467" y="connsiteY7467"/>
                  </a:cxn>
                  <a:cxn ang="0">
                    <a:pos x="connsiteX7468" y="connsiteY7468"/>
                  </a:cxn>
                  <a:cxn ang="0">
                    <a:pos x="connsiteX7469" y="connsiteY7469"/>
                  </a:cxn>
                  <a:cxn ang="0">
                    <a:pos x="connsiteX7470" y="connsiteY7470"/>
                  </a:cxn>
                  <a:cxn ang="0">
                    <a:pos x="connsiteX7471" y="connsiteY7471"/>
                  </a:cxn>
                  <a:cxn ang="0">
                    <a:pos x="connsiteX7472" y="connsiteY7472"/>
                  </a:cxn>
                  <a:cxn ang="0">
                    <a:pos x="connsiteX7473" y="connsiteY7473"/>
                  </a:cxn>
                  <a:cxn ang="0">
                    <a:pos x="connsiteX7474" y="connsiteY7474"/>
                  </a:cxn>
                  <a:cxn ang="0">
                    <a:pos x="connsiteX7475" y="connsiteY7475"/>
                  </a:cxn>
                  <a:cxn ang="0">
                    <a:pos x="connsiteX7476" y="connsiteY7476"/>
                  </a:cxn>
                  <a:cxn ang="0">
                    <a:pos x="connsiteX7477" y="connsiteY7477"/>
                  </a:cxn>
                  <a:cxn ang="0">
                    <a:pos x="connsiteX7478" y="connsiteY7478"/>
                  </a:cxn>
                  <a:cxn ang="0">
                    <a:pos x="connsiteX7479" y="connsiteY7479"/>
                  </a:cxn>
                  <a:cxn ang="0">
                    <a:pos x="connsiteX7480" y="connsiteY7480"/>
                  </a:cxn>
                  <a:cxn ang="0">
                    <a:pos x="connsiteX7481" y="connsiteY7481"/>
                  </a:cxn>
                  <a:cxn ang="0">
                    <a:pos x="connsiteX7482" y="connsiteY7482"/>
                  </a:cxn>
                  <a:cxn ang="0">
                    <a:pos x="connsiteX7483" y="connsiteY7483"/>
                  </a:cxn>
                  <a:cxn ang="0">
                    <a:pos x="connsiteX7484" y="connsiteY7484"/>
                  </a:cxn>
                  <a:cxn ang="0">
                    <a:pos x="connsiteX7485" y="connsiteY7485"/>
                  </a:cxn>
                  <a:cxn ang="0">
                    <a:pos x="connsiteX7486" y="connsiteY7486"/>
                  </a:cxn>
                  <a:cxn ang="0">
                    <a:pos x="connsiteX7487" y="connsiteY7487"/>
                  </a:cxn>
                  <a:cxn ang="0">
                    <a:pos x="connsiteX7488" y="connsiteY7488"/>
                  </a:cxn>
                  <a:cxn ang="0">
                    <a:pos x="connsiteX7489" y="connsiteY7489"/>
                  </a:cxn>
                  <a:cxn ang="0">
                    <a:pos x="connsiteX7490" y="connsiteY7490"/>
                  </a:cxn>
                  <a:cxn ang="0">
                    <a:pos x="connsiteX7491" y="connsiteY7491"/>
                  </a:cxn>
                  <a:cxn ang="0">
                    <a:pos x="connsiteX7492" y="connsiteY7492"/>
                  </a:cxn>
                  <a:cxn ang="0">
                    <a:pos x="connsiteX7493" y="connsiteY7493"/>
                  </a:cxn>
                  <a:cxn ang="0">
                    <a:pos x="connsiteX7494" y="connsiteY7494"/>
                  </a:cxn>
                  <a:cxn ang="0">
                    <a:pos x="connsiteX7495" y="connsiteY7495"/>
                  </a:cxn>
                  <a:cxn ang="0">
                    <a:pos x="connsiteX7496" y="connsiteY7496"/>
                  </a:cxn>
                  <a:cxn ang="0">
                    <a:pos x="connsiteX7497" y="connsiteY7497"/>
                  </a:cxn>
                  <a:cxn ang="0">
                    <a:pos x="connsiteX7498" y="connsiteY7498"/>
                  </a:cxn>
                  <a:cxn ang="0">
                    <a:pos x="connsiteX7499" y="connsiteY7499"/>
                  </a:cxn>
                  <a:cxn ang="0">
                    <a:pos x="connsiteX7500" y="connsiteY7500"/>
                  </a:cxn>
                  <a:cxn ang="0">
                    <a:pos x="connsiteX7501" y="connsiteY7501"/>
                  </a:cxn>
                  <a:cxn ang="0">
                    <a:pos x="connsiteX7502" y="connsiteY7502"/>
                  </a:cxn>
                  <a:cxn ang="0">
                    <a:pos x="connsiteX7503" y="connsiteY7503"/>
                  </a:cxn>
                  <a:cxn ang="0">
                    <a:pos x="connsiteX7504" y="connsiteY7504"/>
                  </a:cxn>
                  <a:cxn ang="0">
                    <a:pos x="connsiteX7505" y="connsiteY7505"/>
                  </a:cxn>
                  <a:cxn ang="0">
                    <a:pos x="connsiteX7506" y="connsiteY7506"/>
                  </a:cxn>
                  <a:cxn ang="0">
                    <a:pos x="connsiteX7507" y="connsiteY7507"/>
                  </a:cxn>
                  <a:cxn ang="0">
                    <a:pos x="connsiteX7508" y="connsiteY7508"/>
                  </a:cxn>
                  <a:cxn ang="0">
                    <a:pos x="connsiteX7509" y="connsiteY7509"/>
                  </a:cxn>
                  <a:cxn ang="0">
                    <a:pos x="connsiteX7510" y="connsiteY7510"/>
                  </a:cxn>
                  <a:cxn ang="0">
                    <a:pos x="connsiteX7511" y="connsiteY7511"/>
                  </a:cxn>
                  <a:cxn ang="0">
                    <a:pos x="connsiteX7512" y="connsiteY7512"/>
                  </a:cxn>
                  <a:cxn ang="0">
                    <a:pos x="connsiteX7513" y="connsiteY7513"/>
                  </a:cxn>
                  <a:cxn ang="0">
                    <a:pos x="connsiteX7514" y="connsiteY7514"/>
                  </a:cxn>
                  <a:cxn ang="0">
                    <a:pos x="connsiteX7515" y="connsiteY7515"/>
                  </a:cxn>
                  <a:cxn ang="0">
                    <a:pos x="connsiteX7516" y="connsiteY7516"/>
                  </a:cxn>
                  <a:cxn ang="0">
                    <a:pos x="connsiteX7517" y="connsiteY7517"/>
                  </a:cxn>
                  <a:cxn ang="0">
                    <a:pos x="connsiteX7518" y="connsiteY7518"/>
                  </a:cxn>
                  <a:cxn ang="0">
                    <a:pos x="connsiteX7519" y="connsiteY7519"/>
                  </a:cxn>
                  <a:cxn ang="0">
                    <a:pos x="connsiteX7520" y="connsiteY7520"/>
                  </a:cxn>
                  <a:cxn ang="0">
                    <a:pos x="connsiteX7521" y="connsiteY7521"/>
                  </a:cxn>
                  <a:cxn ang="0">
                    <a:pos x="connsiteX7522" y="connsiteY7522"/>
                  </a:cxn>
                  <a:cxn ang="0">
                    <a:pos x="connsiteX7523" y="connsiteY7523"/>
                  </a:cxn>
                  <a:cxn ang="0">
                    <a:pos x="connsiteX7524" y="connsiteY7524"/>
                  </a:cxn>
                  <a:cxn ang="0">
                    <a:pos x="connsiteX7525" y="connsiteY7525"/>
                  </a:cxn>
                  <a:cxn ang="0">
                    <a:pos x="connsiteX7526" y="connsiteY7526"/>
                  </a:cxn>
                  <a:cxn ang="0">
                    <a:pos x="connsiteX7527" y="connsiteY7527"/>
                  </a:cxn>
                  <a:cxn ang="0">
                    <a:pos x="connsiteX7528" y="connsiteY7528"/>
                  </a:cxn>
                  <a:cxn ang="0">
                    <a:pos x="connsiteX7529" y="connsiteY7529"/>
                  </a:cxn>
                  <a:cxn ang="0">
                    <a:pos x="connsiteX7530" y="connsiteY7530"/>
                  </a:cxn>
                  <a:cxn ang="0">
                    <a:pos x="connsiteX7531" y="connsiteY7531"/>
                  </a:cxn>
                  <a:cxn ang="0">
                    <a:pos x="connsiteX7532" y="connsiteY7532"/>
                  </a:cxn>
                  <a:cxn ang="0">
                    <a:pos x="connsiteX7533" y="connsiteY7533"/>
                  </a:cxn>
                  <a:cxn ang="0">
                    <a:pos x="connsiteX7534" y="connsiteY7534"/>
                  </a:cxn>
                  <a:cxn ang="0">
                    <a:pos x="connsiteX7535" y="connsiteY7535"/>
                  </a:cxn>
                  <a:cxn ang="0">
                    <a:pos x="connsiteX7536" y="connsiteY7536"/>
                  </a:cxn>
                  <a:cxn ang="0">
                    <a:pos x="connsiteX7537" y="connsiteY7537"/>
                  </a:cxn>
                  <a:cxn ang="0">
                    <a:pos x="connsiteX7538" y="connsiteY7538"/>
                  </a:cxn>
                  <a:cxn ang="0">
                    <a:pos x="connsiteX7539" y="connsiteY7539"/>
                  </a:cxn>
                  <a:cxn ang="0">
                    <a:pos x="connsiteX7540" y="connsiteY7540"/>
                  </a:cxn>
                  <a:cxn ang="0">
                    <a:pos x="connsiteX7541" y="connsiteY7541"/>
                  </a:cxn>
                  <a:cxn ang="0">
                    <a:pos x="connsiteX7542" y="connsiteY7542"/>
                  </a:cxn>
                  <a:cxn ang="0">
                    <a:pos x="connsiteX7543" y="connsiteY7543"/>
                  </a:cxn>
                  <a:cxn ang="0">
                    <a:pos x="connsiteX7544" y="connsiteY7544"/>
                  </a:cxn>
                  <a:cxn ang="0">
                    <a:pos x="connsiteX7545" y="connsiteY7545"/>
                  </a:cxn>
                  <a:cxn ang="0">
                    <a:pos x="connsiteX7546" y="connsiteY7546"/>
                  </a:cxn>
                  <a:cxn ang="0">
                    <a:pos x="connsiteX7547" y="connsiteY7547"/>
                  </a:cxn>
                  <a:cxn ang="0">
                    <a:pos x="connsiteX7548" y="connsiteY7548"/>
                  </a:cxn>
                  <a:cxn ang="0">
                    <a:pos x="connsiteX7549" y="connsiteY7549"/>
                  </a:cxn>
                  <a:cxn ang="0">
                    <a:pos x="connsiteX7550" y="connsiteY7550"/>
                  </a:cxn>
                  <a:cxn ang="0">
                    <a:pos x="connsiteX7551" y="connsiteY7551"/>
                  </a:cxn>
                  <a:cxn ang="0">
                    <a:pos x="connsiteX7552" y="connsiteY7552"/>
                  </a:cxn>
                  <a:cxn ang="0">
                    <a:pos x="connsiteX7553" y="connsiteY7553"/>
                  </a:cxn>
                  <a:cxn ang="0">
                    <a:pos x="connsiteX7554" y="connsiteY7554"/>
                  </a:cxn>
                  <a:cxn ang="0">
                    <a:pos x="connsiteX7555" y="connsiteY7555"/>
                  </a:cxn>
                  <a:cxn ang="0">
                    <a:pos x="connsiteX7556" y="connsiteY7556"/>
                  </a:cxn>
                  <a:cxn ang="0">
                    <a:pos x="connsiteX7557" y="connsiteY7557"/>
                  </a:cxn>
                  <a:cxn ang="0">
                    <a:pos x="connsiteX7558" y="connsiteY7558"/>
                  </a:cxn>
                  <a:cxn ang="0">
                    <a:pos x="connsiteX7559" y="connsiteY7559"/>
                  </a:cxn>
                  <a:cxn ang="0">
                    <a:pos x="connsiteX7560" y="connsiteY7560"/>
                  </a:cxn>
                  <a:cxn ang="0">
                    <a:pos x="connsiteX7561" y="connsiteY7561"/>
                  </a:cxn>
                  <a:cxn ang="0">
                    <a:pos x="connsiteX7562" y="connsiteY7562"/>
                  </a:cxn>
                  <a:cxn ang="0">
                    <a:pos x="connsiteX7563" y="connsiteY7563"/>
                  </a:cxn>
                  <a:cxn ang="0">
                    <a:pos x="connsiteX7564" y="connsiteY7564"/>
                  </a:cxn>
                  <a:cxn ang="0">
                    <a:pos x="connsiteX7565" y="connsiteY7565"/>
                  </a:cxn>
                  <a:cxn ang="0">
                    <a:pos x="connsiteX7566" y="connsiteY7566"/>
                  </a:cxn>
                  <a:cxn ang="0">
                    <a:pos x="connsiteX7567" y="connsiteY7567"/>
                  </a:cxn>
                  <a:cxn ang="0">
                    <a:pos x="connsiteX7568" y="connsiteY7568"/>
                  </a:cxn>
                  <a:cxn ang="0">
                    <a:pos x="connsiteX7569" y="connsiteY7569"/>
                  </a:cxn>
                  <a:cxn ang="0">
                    <a:pos x="connsiteX7570" y="connsiteY7570"/>
                  </a:cxn>
                  <a:cxn ang="0">
                    <a:pos x="connsiteX7571" y="connsiteY7571"/>
                  </a:cxn>
                  <a:cxn ang="0">
                    <a:pos x="connsiteX7572" y="connsiteY7572"/>
                  </a:cxn>
                  <a:cxn ang="0">
                    <a:pos x="connsiteX7573" y="connsiteY7573"/>
                  </a:cxn>
                  <a:cxn ang="0">
                    <a:pos x="connsiteX7574" y="connsiteY7574"/>
                  </a:cxn>
                  <a:cxn ang="0">
                    <a:pos x="connsiteX7575" y="connsiteY7575"/>
                  </a:cxn>
                  <a:cxn ang="0">
                    <a:pos x="connsiteX7576" y="connsiteY7576"/>
                  </a:cxn>
                  <a:cxn ang="0">
                    <a:pos x="connsiteX7577" y="connsiteY7577"/>
                  </a:cxn>
                  <a:cxn ang="0">
                    <a:pos x="connsiteX7578" y="connsiteY7578"/>
                  </a:cxn>
                  <a:cxn ang="0">
                    <a:pos x="connsiteX7579" y="connsiteY7579"/>
                  </a:cxn>
                  <a:cxn ang="0">
                    <a:pos x="connsiteX7580" y="connsiteY7580"/>
                  </a:cxn>
                  <a:cxn ang="0">
                    <a:pos x="connsiteX7581" y="connsiteY7581"/>
                  </a:cxn>
                  <a:cxn ang="0">
                    <a:pos x="connsiteX7582" y="connsiteY7582"/>
                  </a:cxn>
                  <a:cxn ang="0">
                    <a:pos x="connsiteX7583" y="connsiteY7583"/>
                  </a:cxn>
                  <a:cxn ang="0">
                    <a:pos x="connsiteX7584" y="connsiteY7584"/>
                  </a:cxn>
                  <a:cxn ang="0">
                    <a:pos x="connsiteX7585" y="connsiteY7585"/>
                  </a:cxn>
                  <a:cxn ang="0">
                    <a:pos x="connsiteX7586" y="connsiteY7586"/>
                  </a:cxn>
                  <a:cxn ang="0">
                    <a:pos x="connsiteX7587" y="connsiteY7587"/>
                  </a:cxn>
                  <a:cxn ang="0">
                    <a:pos x="connsiteX7588" y="connsiteY7588"/>
                  </a:cxn>
                  <a:cxn ang="0">
                    <a:pos x="connsiteX7589" y="connsiteY7589"/>
                  </a:cxn>
                  <a:cxn ang="0">
                    <a:pos x="connsiteX7590" y="connsiteY7590"/>
                  </a:cxn>
                  <a:cxn ang="0">
                    <a:pos x="connsiteX7591" y="connsiteY7591"/>
                  </a:cxn>
                  <a:cxn ang="0">
                    <a:pos x="connsiteX7592" y="connsiteY7592"/>
                  </a:cxn>
                  <a:cxn ang="0">
                    <a:pos x="connsiteX7593" y="connsiteY7593"/>
                  </a:cxn>
                  <a:cxn ang="0">
                    <a:pos x="connsiteX7594" y="connsiteY7594"/>
                  </a:cxn>
                  <a:cxn ang="0">
                    <a:pos x="connsiteX7595" y="connsiteY7595"/>
                  </a:cxn>
                  <a:cxn ang="0">
                    <a:pos x="connsiteX7596" y="connsiteY7596"/>
                  </a:cxn>
                  <a:cxn ang="0">
                    <a:pos x="connsiteX7597" y="connsiteY7597"/>
                  </a:cxn>
                  <a:cxn ang="0">
                    <a:pos x="connsiteX7598" y="connsiteY7598"/>
                  </a:cxn>
                  <a:cxn ang="0">
                    <a:pos x="connsiteX7599" y="connsiteY7599"/>
                  </a:cxn>
                  <a:cxn ang="0">
                    <a:pos x="connsiteX7600" y="connsiteY7600"/>
                  </a:cxn>
                  <a:cxn ang="0">
                    <a:pos x="connsiteX7601" y="connsiteY7601"/>
                  </a:cxn>
                  <a:cxn ang="0">
                    <a:pos x="connsiteX7602" y="connsiteY7602"/>
                  </a:cxn>
                  <a:cxn ang="0">
                    <a:pos x="connsiteX7603" y="connsiteY7603"/>
                  </a:cxn>
                  <a:cxn ang="0">
                    <a:pos x="connsiteX7604" y="connsiteY7604"/>
                  </a:cxn>
                  <a:cxn ang="0">
                    <a:pos x="connsiteX7605" y="connsiteY7605"/>
                  </a:cxn>
                  <a:cxn ang="0">
                    <a:pos x="connsiteX7606" y="connsiteY7606"/>
                  </a:cxn>
                  <a:cxn ang="0">
                    <a:pos x="connsiteX7607" y="connsiteY7607"/>
                  </a:cxn>
                  <a:cxn ang="0">
                    <a:pos x="connsiteX7608" y="connsiteY7608"/>
                  </a:cxn>
                  <a:cxn ang="0">
                    <a:pos x="connsiteX7609" y="connsiteY7609"/>
                  </a:cxn>
                  <a:cxn ang="0">
                    <a:pos x="connsiteX7610" y="connsiteY7610"/>
                  </a:cxn>
                  <a:cxn ang="0">
                    <a:pos x="connsiteX7611" y="connsiteY7611"/>
                  </a:cxn>
                  <a:cxn ang="0">
                    <a:pos x="connsiteX7612" y="connsiteY7612"/>
                  </a:cxn>
                  <a:cxn ang="0">
                    <a:pos x="connsiteX7613" y="connsiteY7613"/>
                  </a:cxn>
                  <a:cxn ang="0">
                    <a:pos x="connsiteX7614" y="connsiteY7614"/>
                  </a:cxn>
                  <a:cxn ang="0">
                    <a:pos x="connsiteX7615" y="connsiteY7615"/>
                  </a:cxn>
                  <a:cxn ang="0">
                    <a:pos x="connsiteX7616" y="connsiteY7616"/>
                  </a:cxn>
                  <a:cxn ang="0">
                    <a:pos x="connsiteX7617" y="connsiteY7617"/>
                  </a:cxn>
                  <a:cxn ang="0">
                    <a:pos x="connsiteX7618" y="connsiteY7618"/>
                  </a:cxn>
                  <a:cxn ang="0">
                    <a:pos x="connsiteX7619" y="connsiteY7619"/>
                  </a:cxn>
                  <a:cxn ang="0">
                    <a:pos x="connsiteX7620" y="connsiteY7620"/>
                  </a:cxn>
                  <a:cxn ang="0">
                    <a:pos x="connsiteX7621" y="connsiteY7621"/>
                  </a:cxn>
                  <a:cxn ang="0">
                    <a:pos x="connsiteX7622" y="connsiteY7622"/>
                  </a:cxn>
                  <a:cxn ang="0">
                    <a:pos x="connsiteX7623" y="connsiteY7623"/>
                  </a:cxn>
                  <a:cxn ang="0">
                    <a:pos x="connsiteX7624" y="connsiteY7624"/>
                  </a:cxn>
                  <a:cxn ang="0">
                    <a:pos x="connsiteX7625" y="connsiteY7625"/>
                  </a:cxn>
                  <a:cxn ang="0">
                    <a:pos x="connsiteX7626" y="connsiteY7626"/>
                  </a:cxn>
                  <a:cxn ang="0">
                    <a:pos x="connsiteX7627" y="connsiteY7627"/>
                  </a:cxn>
                  <a:cxn ang="0">
                    <a:pos x="connsiteX7628" y="connsiteY7628"/>
                  </a:cxn>
                  <a:cxn ang="0">
                    <a:pos x="connsiteX7629" y="connsiteY7629"/>
                  </a:cxn>
                  <a:cxn ang="0">
                    <a:pos x="connsiteX7630" y="connsiteY7630"/>
                  </a:cxn>
                  <a:cxn ang="0">
                    <a:pos x="connsiteX7631" y="connsiteY7631"/>
                  </a:cxn>
                  <a:cxn ang="0">
                    <a:pos x="connsiteX7632" y="connsiteY7632"/>
                  </a:cxn>
                  <a:cxn ang="0">
                    <a:pos x="connsiteX7633" y="connsiteY7633"/>
                  </a:cxn>
                  <a:cxn ang="0">
                    <a:pos x="connsiteX7634" y="connsiteY7634"/>
                  </a:cxn>
                  <a:cxn ang="0">
                    <a:pos x="connsiteX7635" y="connsiteY7635"/>
                  </a:cxn>
                  <a:cxn ang="0">
                    <a:pos x="connsiteX7636" y="connsiteY7636"/>
                  </a:cxn>
                  <a:cxn ang="0">
                    <a:pos x="connsiteX7637" y="connsiteY7637"/>
                  </a:cxn>
                  <a:cxn ang="0">
                    <a:pos x="connsiteX7638" y="connsiteY7638"/>
                  </a:cxn>
                  <a:cxn ang="0">
                    <a:pos x="connsiteX7639" y="connsiteY7639"/>
                  </a:cxn>
                  <a:cxn ang="0">
                    <a:pos x="connsiteX7640" y="connsiteY7640"/>
                  </a:cxn>
                  <a:cxn ang="0">
                    <a:pos x="connsiteX7641" y="connsiteY7641"/>
                  </a:cxn>
                  <a:cxn ang="0">
                    <a:pos x="connsiteX7642" y="connsiteY7642"/>
                  </a:cxn>
                  <a:cxn ang="0">
                    <a:pos x="connsiteX7643" y="connsiteY7643"/>
                  </a:cxn>
                  <a:cxn ang="0">
                    <a:pos x="connsiteX7644" y="connsiteY7644"/>
                  </a:cxn>
                  <a:cxn ang="0">
                    <a:pos x="connsiteX7645" y="connsiteY7645"/>
                  </a:cxn>
                  <a:cxn ang="0">
                    <a:pos x="connsiteX7646" y="connsiteY7646"/>
                  </a:cxn>
                  <a:cxn ang="0">
                    <a:pos x="connsiteX7647" y="connsiteY7647"/>
                  </a:cxn>
                  <a:cxn ang="0">
                    <a:pos x="connsiteX7648" y="connsiteY7648"/>
                  </a:cxn>
                  <a:cxn ang="0">
                    <a:pos x="connsiteX7649" y="connsiteY7649"/>
                  </a:cxn>
                  <a:cxn ang="0">
                    <a:pos x="connsiteX7650" y="connsiteY7650"/>
                  </a:cxn>
                  <a:cxn ang="0">
                    <a:pos x="connsiteX7651" y="connsiteY7651"/>
                  </a:cxn>
                  <a:cxn ang="0">
                    <a:pos x="connsiteX7652" y="connsiteY7652"/>
                  </a:cxn>
                  <a:cxn ang="0">
                    <a:pos x="connsiteX7653" y="connsiteY7653"/>
                  </a:cxn>
                  <a:cxn ang="0">
                    <a:pos x="connsiteX7654" y="connsiteY7654"/>
                  </a:cxn>
                  <a:cxn ang="0">
                    <a:pos x="connsiteX7655" y="connsiteY7655"/>
                  </a:cxn>
                  <a:cxn ang="0">
                    <a:pos x="connsiteX7656" y="connsiteY7656"/>
                  </a:cxn>
                  <a:cxn ang="0">
                    <a:pos x="connsiteX7657" y="connsiteY7657"/>
                  </a:cxn>
                  <a:cxn ang="0">
                    <a:pos x="connsiteX7658" y="connsiteY7658"/>
                  </a:cxn>
                  <a:cxn ang="0">
                    <a:pos x="connsiteX7659" y="connsiteY7659"/>
                  </a:cxn>
                  <a:cxn ang="0">
                    <a:pos x="connsiteX7660" y="connsiteY7660"/>
                  </a:cxn>
                  <a:cxn ang="0">
                    <a:pos x="connsiteX7661" y="connsiteY7661"/>
                  </a:cxn>
                  <a:cxn ang="0">
                    <a:pos x="connsiteX7662" y="connsiteY7662"/>
                  </a:cxn>
                  <a:cxn ang="0">
                    <a:pos x="connsiteX7663" y="connsiteY7663"/>
                  </a:cxn>
                  <a:cxn ang="0">
                    <a:pos x="connsiteX7664" y="connsiteY7664"/>
                  </a:cxn>
                  <a:cxn ang="0">
                    <a:pos x="connsiteX7665" y="connsiteY7665"/>
                  </a:cxn>
                  <a:cxn ang="0">
                    <a:pos x="connsiteX7666" y="connsiteY7666"/>
                  </a:cxn>
                  <a:cxn ang="0">
                    <a:pos x="connsiteX7667" y="connsiteY7667"/>
                  </a:cxn>
                  <a:cxn ang="0">
                    <a:pos x="connsiteX7668" y="connsiteY7668"/>
                  </a:cxn>
                  <a:cxn ang="0">
                    <a:pos x="connsiteX7669" y="connsiteY7669"/>
                  </a:cxn>
                  <a:cxn ang="0">
                    <a:pos x="connsiteX7670" y="connsiteY7670"/>
                  </a:cxn>
                  <a:cxn ang="0">
                    <a:pos x="connsiteX7671" y="connsiteY7671"/>
                  </a:cxn>
                </a:cxnLst>
                <a:rect l="l" t="t" r="r" b="b"/>
                <a:pathLst>
                  <a:path w="808720" h="1047182">
                    <a:moveTo>
                      <a:pt x="122940" y="126696"/>
                    </a:moveTo>
                    <a:lnTo>
                      <a:pt x="98719" y="146578"/>
                    </a:lnTo>
                    <a:cubicBezTo>
                      <a:pt x="105298" y="137806"/>
                      <a:pt x="113632" y="131665"/>
                      <a:pt x="122624" y="126840"/>
                    </a:cubicBezTo>
                    <a:close/>
                    <a:moveTo>
                      <a:pt x="153142" y="107190"/>
                    </a:moveTo>
                    <a:lnTo>
                      <a:pt x="152012" y="107759"/>
                    </a:lnTo>
                    <a:cubicBezTo>
                      <a:pt x="139950" y="112585"/>
                      <a:pt x="127230" y="115874"/>
                      <a:pt x="116264" y="122454"/>
                    </a:cubicBezTo>
                    <a:cubicBezTo>
                      <a:pt x="123939" y="119164"/>
                      <a:pt x="131067" y="114778"/>
                      <a:pt x="138469" y="111187"/>
                    </a:cubicBezTo>
                    <a:close/>
                    <a:moveTo>
                      <a:pt x="175249" y="92199"/>
                    </a:moveTo>
                    <a:lnTo>
                      <a:pt x="172682" y="94765"/>
                    </a:lnTo>
                    <a:cubicBezTo>
                      <a:pt x="167474" y="96685"/>
                      <a:pt x="161443" y="97233"/>
                      <a:pt x="155960" y="98329"/>
                    </a:cubicBezTo>
                    <a:close/>
                    <a:moveTo>
                      <a:pt x="184471" y="82977"/>
                    </a:moveTo>
                    <a:lnTo>
                      <a:pt x="176513" y="91797"/>
                    </a:lnTo>
                    <a:lnTo>
                      <a:pt x="175249" y="92199"/>
                    </a:lnTo>
                    <a:close/>
                    <a:moveTo>
                      <a:pt x="210788" y="72012"/>
                    </a:moveTo>
                    <a:lnTo>
                      <a:pt x="203496" y="79304"/>
                    </a:lnTo>
                    <a:lnTo>
                      <a:pt x="198623" y="82420"/>
                    </a:lnTo>
                    <a:lnTo>
                      <a:pt x="197629" y="82977"/>
                    </a:lnTo>
                    <a:cubicBezTo>
                      <a:pt x="202015" y="80784"/>
                      <a:pt x="208595" y="78592"/>
                      <a:pt x="210788" y="72012"/>
                    </a:cubicBezTo>
                    <a:close/>
                    <a:moveTo>
                      <a:pt x="625381" y="68416"/>
                    </a:moveTo>
                    <a:lnTo>
                      <a:pt x="634886" y="74753"/>
                    </a:lnTo>
                    <a:cubicBezTo>
                      <a:pt x="645029" y="84074"/>
                      <a:pt x="654898" y="93943"/>
                      <a:pt x="666961" y="100523"/>
                    </a:cubicBezTo>
                    <a:close/>
                    <a:moveTo>
                      <a:pt x="232301" y="68244"/>
                    </a:moveTo>
                    <a:lnTo>
                      <a:pt x="219560" y="76398"/>
                    </a:lnTo>
                    <a:lnTo>
                      <a:pt x="231172" y="68796"/>
                    </a:lnTo>
                    <a:close/>
                    <a:moveTo>
                      <a:pt x="221753" y="67626"/>
                    </a:moveTo>
                    <a:lnTo>
                      <a:pt x="213186" y="74265"/>
                    </a:lnTo>
                    <a:lnTo>
                      <a:pt x="202614" y="80186"/>
                    </a:lnTo>
                    <a:lnTo>
                      <a:pt x="203496" y="79304"/>
                    </a:lnTo>
                    <a:close/>
                    <a:moveTo>
                      <a:pt x="242911" y="61132"/>
                    </a:moveTo>
                    <a:lnTo>
                      <a:pt x="242588" y="61320"/>
                    </a:lnTo>
                    <a:lnTo>
                      <a:pt x="231172" y="68796"/>
                    </a:lnTo>
                    <a:lnTo>
                      <a:pt x="228275" y="70210"/>
                    </a:lnTo>
                    <a:lnTo>
                      <a:pt x="238476" y="62965"/>
                    </a:lnTo>
                    <a:close/>
                    <a:moveTo>
                      <a:pt x="614324" y="61045"/>
                    </a:moveTo>
                    <a:lnTo>
                      <a:pt x="614324" y="61046"/>
                    </a:lnTo>
                    <a:lnTo>
                      <a:pt x="614325" y="61046"/>
                    </a:lnTo>
                    <a:close/>
                    <a:moveTo>
                      <a:pt x="614324" y="61045"/>
                    </a:moveTo>
                    <a:lnTo>
                      <a:pt x="623646" y="67077"/>
                    </a:lnTo>
                    <a:lnTo>
                      <a:pt x="625381" y="68416"/>
                    </a:lnTo>
                    <a:lnTo>
                      <a:pt x="614324" y="61046"/>
                    </a:lnTo>
                    <a:lnTo>
                      <a:pt x="614324" y="61045"/>
                    </a:lnTo>
                    <a:close/>
                    <a:moveTo>
                      <a:pt x="614323" y="61044"/>
                    </a:moveTo>
                    <a:lnTo>
                      <a:pt x="614324" y="61045"/>
                    </a:lnTo>
                    <a:lnTo>
                      <a:pt x="614324" y="61045"/>
                    </a:lnTo>
                    <a:close/>
                    <a:moveTo>
                      <a:pt x="614319" y="61042"/>
                    </a:moveTo>
                    <a:lnTo>
                      <a:pt x="614322" y="61044"/>
                    </a:lnTo>
                    <a:lnTo>
                      <a:pt x="614323" y="61044"/>
                    </a:lnTo>
                    <a:close/>
                    <a:moveTo>
                      <a:pt x="245287" y="60150"/>
                    </a:moveTo>
                    <a:lnTo>
                      <a:pt x="236780" y="65523"/>
                    </a:lnTo>
                    <a:lnTo>
                      <a:pt x="232445" y="68174"/>
                    </a:lnTo>
                    <a:lnTo>
                      <a:pt x="232301" y="68244"/>
                    </a:lnTo>
                    <a:lnTo>
                      <a:pt x="244331" y="60545"/>
                    </a:lnTo>
                    <a:close/>
                    <a:moveTo>
                      <a:pt x="248586" y="57822"/>
                    </a:moveTo>
                    <a:lnTo>
                      <a:pt x="244331" y="60545"/>
                    </a:lnTo>
                    <a:lnTo>
                      <a:pt x="242911" y="61132"/>
                    </a:lnTo>
                    <a:close/>
                    <a:moveTo>
                      <a:pt x="259037" y="54466"/>
                    </a:moveTo>
                    <a:lnTo>
                      <a:pt x="247123" y="61364"/>
                    </a:lnTo>
                    <a:lnTo>
                      <a:pt x="225698" y="73768"/>
                    </a:lnTo>
                    <a:lnTo>
                      <a:pt x="227014" y="72891"/>
                    </a:lnTo>
                    <a:lnTo>
                      <a:pt x="239298" y="65632"/>
                    </a:lnTo>
                    <a:lnTo>
                      <a:pt x="247523" y="60772"/>
                    </a:lnTo>
                    <a:lnTo>
                      <a:pt x="252493" y="57171"/>
                    </a:lnTo>
                    <a:close/>
                    <a:moveTo>
                      <a:pt x="256843" y="53006"/>
                    </a:moveTo>
                    <a:lnTo>
                      <a:pt x="252345" y="56004"/>
                    </a:lnTo>
                    <a:lnTo>
                      <a:pt x="246147" y="59794"/>
                    </a:lnTo>
                    <a:lnTo>
                      <a:pt x="245287" y="60150"/>
                    </a:lnTo>
                    <a:lnTo>
                      <a:pt x="253654" y="54866"/>
                    </a:lnTo>
                    <a:close/>
                    <a:moveTo>
                      <a:pt x="601166" y="52273"/>
                    </a:moveTo>
                    <a:lnTo>
                      <a:pt x="614319" y="61042"/>
                    </a:lnTo>
                    <a:lnTo>
                      <a:pt x="601379" y="52670"/>
                    </a:lnTo>
                    <a:close/>
                    <a:moveTo>
                      <a:pt x="252457" y="52273"/>
                    </a:moveTo>
                    <a:lnTo>
                      <a:pt x="199823" y="82977"/>
                    </a:lnTo>
                    <a:lnTo>
                      <a:pt x="210788" y="76124"/>
                    </a:lnTo>
                    <a:lnTo>
                      <a:pt x="213186" y="74265"/>
                    </a:lnTo>
                    <a:close/>
                    <a:moveTo>
                      <a:pt x="263629" y="49104"/>
                    </a:moveTo>
                    <a:lnTo>
                      <a:pt x="252493" y="57171"/>
                    </a:lnTo>
                    <a:lnTo>
                      <a:pt x="247496" y="59237"/>
                    </a:lnTo>
                    <a:lnTo>
                      <a:pt x="252345" y="56004"/>
                    </a:lnTo>
                    <a:close/>
                    <a:moveTo>
                      <a:pt x="276698" y="48703"/>
                    </a:moveTo>
                    <a:lnTo>
                      <a:pt x="270868" y="51812"/>
                    </a:lnTo>
                    <a:lnTo>
                      <a:pt x="272660" y="50257"/>
                    </a:lnTo>
                    <a:lnTo>
                      <a:pt x="274193" y="49469"/>
                    </a:lnTo>
                    <a:close/>
                    <a:moveTo>
                      <a:pt x="265617" y="47888"/>
                    </a:moveTo>
                    <a:lnTo>
                      <a:pt x="263629" y="49104"/>
                    </a:lnTo>
                    <a:lnTo>
                      <a:pt x="264026" y="48815"/>
                    </a:lnTo>
                    <a:close/>
                    <a:moveTo>
                      <a:pt x="592871" y="47164"/>
                    </a:moveTo>
                    <a:lnTo>
                      <a:pt x="601379" y="52670"/>
                    </a:lnTo>
                    <a:lnTo>
                      <a:pt x="603085" y="55837"/>
                    </a:lnTo>
                    <a:lnTo>
                      <a:pt x="603264" y="59239"/>
                    </a:lnTo>
                    <a:lnTo>
                      <a:pt x="601441" y="57482"/>
                    </a:lnTo>
                    <a:close/>
                    <a:moveTo>
                      <a:pt x="288342" y="45138"/>
                    </a:moveTo>
                    <a:lnTo>
                      <a:pt x="287548" y="45694"/>
                    </a:lnTo>
                    <a:lnTo>
                      <a:pt x="288042" y="45230"/>
                    </a:lnTo>
                    <a:close/>
                    <a:moveTo>
                      <a:pt x="289147" y="44192"/>
                    </a:moveTo>
                    <a:lnTo>
                      <a:pt x="288042" y="45230"/>
                    </a:lnTo>
                    <a:lnTo>
                      <a:pt x="276698" y="48703"/>
                    </a:lnTo>
                    <a:lnTo>
                      <a:pt x="280247" y="46810"/>
                    </a:lnTo>
                    <a:close/>
                    <a:moveTo>
                      <a:pt x="280539" y="43090"/>
                    </a:moveTo>
                    <a:lnTo>
                      <a:pt x="280378" y="43225"/>
                    </a:lnTo>
                    <a:lnTo>
                      <a:pt x="272196" y="50081"/>
                    </a:lnTo>
                    <a:lnTo>
                      <a:pt x="273226" y="49765"/>
                    </a:lnTo>
                    <a:lnTo>
                      <a:pt x="272660" y="50257"/>
                    </a:lnTo>
                    <a:lnTo>
                      <a:pt x="249908" y="61940"/>
                    </a:lnTo>
                    <a:lnTo>
                      <a:pt x="279867" y="43504"/>
                    </a:lnTo>
                    <a:close/>
                    <a:moveTo>
                      <a:pt x="291362" y="43024"/>
                    </a:moveTo>
                    <a:lnTo>
                      <a:pt x="290090" y="43915"/>
                    </a:lnTo>
                    <a:lnTo>
                      <a:pt x="289147" y="44192"/>
                    </a:lnTo>
                    <a:lnTo>
                      <a:pt x="289875" y="43509"/>
                    </a:lnTo>
                    <a:close/>
                    <a:moveTo>
                      <a:pt x="287507" y="42633"/>
                    </a:moveTo>
                    <a:lnTo>
                      <a:pt x="285725" y="43888"/>
                    </a:lnTo>
                    <a:lnTo>
                      <a:pt x="280247" y="46810"/>
                    </a:lnTo>
                    <a:lnTo>
                      <a:pt x="278200" y="47412"/>
                    </a:lnTo>
                    <a:close/>
                    <a:moveTo>
                      <a:pt x="588007" y="41308"/>
                    </a:moveTo>
                    <a:lnTo>
                      <a:pt x="592871" y="47164"/>
                    </a:lnTo>
                    <a:lnTo>
                      <a:pt x="592249" y="46761"/>
                    </a:lnTo>
                    <a:close/>
                    <a:moveTo>
                      <a:pt x="274389" y="41308"/>
                    </a:moveTo>
                    <a:lnTo>
                      <a:pt x="264026" y="48815"/>
                    </a:lnTo>
                    <a:lnTo>
                      <a:pt x="256843" y="53006"/>
                    </a:lnTo>
                    <a:lnTo>
                      <a:pt x="261230" y="50081"/>
                    </a:lnTo>
                    <a:lnTo>
                      <a:pt x="253654" y="54866"/>
                    </a:lnTo>
                    <a:lnTo>
                      <a:pt x="248586" y="57822"/>
                    </a:lnTo>
                    <a:close/>
                    <a:moveTo>
                      <a:pt x="307680" y="39288"/>
                    </a:moveTo>
                    <a:lnTo>
                      <a:pt x="307680" y="39289"/>
                    </a:lnTo>
                    <a:lnTo>
                      <a:pt x="287548" y="45694"/>
                    </a:lnTo>
                    <a:close/>
                    <a:moveTo>
                      <a:pt x="307682" y="39288"/>
                    </a:moveTo>
                    <a:lnTo>
                      <a:pt x="307681" y="39288"/>
                    </a:lnTo>
                    <a:lnTo>
                      <a:pt x="307680" y="39288"/>
                    </a:lnTo>
                    <a:close/>
                    <a:moveTo>
                      <a:pt x="294391" y="39266"/>
                    </a:moveTo>
                    <a:lnTo>
                      <a:pt x="289875" y="43509"/>
                    </a:lnTo>
                    <a:lnTo>
                      <a:pt x="283161" y="45694"/>
                    </a:lnTo>
                    <a:lnTo>
                      <a:pt x="285725" y="43888"/>
                    </a:lnTo>
                    <a:close/>
                    <a:moveTo>
                      <a:pt x="295068" y="38630"/>
                    </a:moveTo>
                    <a:lnTo>
                      <a:pt x="294787" y="38894"/>
                    </a:lnTo>
                    <a:lnTo>
                      <a:pt x="287507" y="42633"/>
                    </a:lnTo>
                    <a:lnTo>
                      <a:pt x="292659" y="39003"/>
                    </a:lnTo>
                    <a:close/>
                    <a:moveTo>
                      <a:pt x="295794" y="38518"/>
                    </a:moveTo>
                    <a:lnTo>
                      <a:pt x="294391" y="39266"/>
                    </a:lnTo>
                    <a:lnTo>
                      <a:pt x="294787" y="38894"/>
                    </a:lnTo>
                    <a:lnTo>
                      <a:pt x="295402" y="38578"/>
                    </a:lnTo>
                    <a:close/>
                    <a:moveTo>
                      <a:pt x="293884" y="38140"/>
                    </a:moveTo>
                    <a:lnTo>
                      <a:pt x="292659" y="39003"/>
                    </a:lnTo>
                    <a:lnTo>
                      <a:pt x="291934" y="39115"/>
                    </a:lnTo>
                    <a:close/>
                    <a:moveTo>
                      <a:pt x="313498" y="37437"/>
                    </a:moveTo>
                    <a:lnTo>
                      <a:pt x="307682" y="39288"/>
                    </a:lnTo>
                    <a:lnTo>
                      <a:pt x="308624" y="38929"/>
                    </a:lnTo>
                    <a:close/>
                    <a:moveTo>
                      <a:pt x="313519" y="37431"/>
                    </a:moveTo>
                    <a:lnTo>
                      <a:pt x="313512" y="37433"/>
                    </a:lnTo>
                    <a:lnTo>
                      <a:pt x="313498" y="37437"/>
                    </a:lnTo>
                    <a:close/>
                    <a:moveTo>
                      <a:pt x="314001" y="36882"/>
                    </a:moveTo>
                    <a:lnTo>
                      <a:pt x="308624" y="38929"/>
                    </a:lnTo>
                    <a:lnTo>
                      <a:pt x="288342" y="45138"/>
                    </a:lnTo>
                    <a:lnTo>
                      <a:pt x="290090" y="43915"/>
                    </a:lnTo>
                    <a:lnTo>
                      <a:pt x="313866" y="36922"/>
                    </a:lnTo>
                    <a:lnTo>
                      <a:pt x="313865" y="36922"/>
                    </a:lnTo>
                    <a:close/>
                    <a:moveTo>
                      <a:pt x="590629" y="36788"/>
                    </a:moveTo>
                    <a:lnTo>
                      <a:pt x="613314" y="52423"/>
                    </a:lnTo>
                    <a:cubicBezTo>
                      <a:pt x="622001" y="60224"/>
                      <a:pt x="630226" y="68448"/>
                      <a:pt x="638450" y="74205"/>
                    </a:cubicBezTo>
                    <a:cubicBezTo>
                      <a:pt x="630226" y="68448"/>
                      <a:pt x="622310" y="60841"/>
                      <a:pt x="614124" y="53580"/>
                    </a:cubicBezTo>
                    <a:close/>
                    <a:moveTo>
                      <a:pt x="314366" y="36228"/>
                    </a:moveTo>
                    <a:lnTo>
                      <a:pt x="305093" y="39115"/>
                    </a:lnTo>
                    <a:lnTo>
                      <a:pt x="313875" y="36354"/>
                    </a:lnTo>
                    <a:close/>
                    <a:moveTo>
                      <a:pt x="314682" y="36101"/>
                    </a:moveTo>
                    <a:lnTo>
                      <a:pt x="313875" y="36354"/>
                    </a:lnTo>
                    <a:lnTo>
                      <a:pt x="311672" y="36922"/>
                    </a:lnTo>
                    <a:close/>
                    <a:moveTo>
                      <a:pt x="315980" y="35747"/>
                    </a:moveTo>
                    <a:lnTo>
                      <a:pt x="315760" y="35869"/>
                    </a:lnTo>
                    <a:lnTo>
                      <a:pt x="314366" y="36228"/>
                    </a:lnTo>
                    <a:lnTo>
                      <a:pt x="315429" y="35897"/>
                    </a:lnTo>
                    <a:close/>
                    <a:moveTo>
                      <a:pt x="313720" y="35745"/>
                    </a:moveTo>
                    <a:lnTo>
                      <a:pt x="306737" y="38018"/>
                    </a:lnTo>
                    <a:lnTo>
                      <a:pt x="291362" y="43024"/>
                    </a:lnTo>
                    <a:lnTo>
                      <a:pt x="298369" y="38119"/>
                    </a:lnTo>
                    <a:lnTo>
                      <a:pt x="303592" y="37311"/>
                    </a:lnTo>
                    <a:lnTo>
                      <a:pt x="309068" y="36464"/>
                    </a:lnTo>
                    <a:lnTo>
                      <a:pt x="309662" y="36373"/>
                    </a:lnTo>
                    <a:lnTo>
                      <a:pt x="308819" y="36631"/>
                    </a:lnTo>
                    <a:lnTo>
                      <a:pt x="300707" y="39115"/>
                    </a:lnTo>
                    <a:lnTo>
                      <a:pt x="308121" y="37096"/>
                    </a:lnTo>
                    <a:lnTo>
                      <a:pt x="312244" y="35973"/>
                    </a:lnTo>
                    <a:close/>
                    <a:moveTo>
                      <a:pt x="316204" y="35623"/>
                    </a:moveTo>
                    <a:lnTo>
                      <a:pt x="316067" y="35699"/>
                    </a:lnTo>
                    <a:lnTo>
                      <a:pt x="315429" y="35897"/>
                    </a:lnTo>
                    <a:lnTo>
                      <a:pt x="314682" y="36101"/>
                    </a:lnTo>
                    <a:close/>
                    <a:moveTo>
                      <a:pt x="317845" y="35107"/>
                    </a:moveTo>
                    <a:lnTo>
                      <a:pt x="316204" y="35623"/>
                    </a:lnTo>
                    <a:lnTo>
                      <a:pt x="316857" y="35260"/>
                    </a:lnTo>
                    <a:close/>
                    <a:moveTo>
                      <a:pt x="588041" y="35004"/>
                    </a:moveTo>
                    <a:lnTo>
                      <a:pt x="588179" y="35037"/>
                    </a:lnTo>
                    <a:lnTo>
                      <a:pt x="590629" y="36788"/>
                    </a:lnTo>
                    <a:close/>
                    <a:moveTo>
                      <a:pt x="318959" y="34935"/>
                    </a:moveTo>
                    <a:lnTo>
                      <a:pt x="315980" y="35747"/>
                    </a:lnTo>
                    <a:lnTo>
                      <a:pt x="316067" y="35699"/>
                    </a:lnTo>
                    <a:lnTo>
                      <a:pt x="318089" y="35069"/>
                    </a:lnTo>
                    <a:close/>
                    <a:moveTo>
                      <a:pt x="319504" y="34905"/>
                    </a:moveTo>
                    <a:lnTo>
                      <a:pt x="316059" y="36099"/>
                    </a:lnTo>
                    <a:lnTo>
                      <a:pt x="314008" y="36880"/>
                    </a:lnTo>
                    <a:lnTo>
                      <a:pt x="313866" y="36922"/>
                    </a:lnTo>
                    <a:lnTo>
                      <a:pt x="315760" y="35869"/>
                    </a:lnTo>
                    <a:close/>
                    <a:moveTo>
                      <a:pt x="320037" y="34768"/>
                    </a:moveTo>
                    <a:lnTo>
                      <a:pt x="319504" y="34905"/>
                    </a:lnTo>
                    <a:lnTo>
                      <a:pt x="319789" y="34806"/>
                    </a:lnTo>
                    <a:close/>
                    <a:moveTo>
                      <a:pt x="294127" y="34728"/>
                    </a:moveTo>
                    <a:lnTo>
                      <a:pt x="285569" y="39995"/>
                    </a:lnTo>
                    <a:lnTo>
                      <a:pt x="282339" y="41856"/>
                    </a:lnTo>
                    <a:lnTo>
                      <a:pt x="281839" y="42290"/>
                    </a:lnTo>
                    <a:lnTo>
                      <a:pt x="280539" y="43090"/>
                    </a:lnTo>
                    <a:lnTo>
                      <a:pt x="282339" y="41582"/>
                    </a:lnTo>
                    <a:cubicBezTo>
                      <a:pt x="286451" y="39663"/>
                      <a:pt x="290838" y="38018"/>
                      <a:pt x="294127" y="34728"/>
                    </a:cubicBezTo>
                    <a:close/>
                    <a:moveTo>
                      <a:pt x="322092" y="34703"/>
                    </a:moveTo>
                    <a:lnTo>
                      <a:pt x="313533" y="37426"/>
                    </a:lnTo>
                    <a:lnTo>
                      <a:pt x="313519" y="37431"/>
                    </a:lnTo>
                    <a:close/>
                    <a:moveTo>
                      <a:pt x="320652" y="34609"/>
                    </a:moveTo>
                    <a:lnTo>
                      <a:pt x="320501" y="34696"/>
                    </a:lnTo>
                    <a:lnTo>
                      <a:pt x="320037" y="34768"/>
                    </a:lnTo>
                    <a:close/>
                    <a:moveTo>
                      <a:pt x="321104" y="34350"/>
                    </a:moveTo>
                    <a:lnTo>
                      <a:pt x="321100" y="34352"/>
                    </a:lnTo>
                    <a:lnTo>
                      <a:pt x="319789" y="34806"/>
                    </a:lnTo>
                    <a:lnTo>
                      <a:pt x="318959" y="34935"/>
                    </a:lnTo>
                    <a:close/>
                    <a:moveTo>
                      <a:pt x="318772" y="34196"/>
                    </a:moveTo>
                    <a:lnTo>
                      <a:pt x="316857" y="35260"/>
                    </a:lnTo>
                    <a:lnTo>
                      <a:pt x="313818" y="35730"/>
                    </a:lnTo>
                    <a:lnTo>
                      <a:pt x="313720" y="35745"/>
                    </a:lnTo>
                    <a:lnTo>
                      <a:pt x="313890" y="35689"/>
                    </a:lnTo>
                    <a:lnTo>
                      <a:pt x="316978" y="34684"/>
                    </a:lnTo>
                    <a:close/>
                    <a:moveTo>
                      <a:pt x="327722" y="33918"/>
                    </a:moveTo>
                    <a:lnTo>
                      <a:pt x="327349" y="34058"/>
                    </a:lnTo>
                    <a:lnTo>
                      <a:pt x="324831" y="34728"/>
                    </a:lnTo>
                    <a:close/>
                    <a:moveTo>
                      <a:pt x="322900" y="33860"/>
                    </a:moveTo>
                    <a:lnTo>
                      <a:pt x="321046" y="34508"/>
                    </a:lnTo>
                    <a:lnTo>
                      <a:pt x="320652" y="34609"/>
                    </a:lnTo>
                    <a:lnTo>
                      <a:pt x="321100" y="34352"/>
                    </a:lnTo>
                    <a:lnTo>
                      <a:pt x="321117" y="34346"/>
                    </a:lnTo>
                    <a:close/>
                    <a:moveTo>
                      <a:pt x="322128" y="33761"/>
                    </a:moveTo>
                    <a:lnTo>
                      <a:pt x="321934" y="33872"/>
                    </a:lnTo>
                    <a:lnTo>
                      <a:pt x="318089" y="35069"/>
                    </a:lnTo>
                    <a:lnTo>
                      <a:pt x="317845" y="35107"/>
                    </a:lnTo>
                    <a:close/>
                    <a:moveTo>
                      <a:pt x="324158" y="33707"/>
                    </a:moveTo>
                    <a:lnTo>
                      <a:pt x="320445" y="34728"/>
                    </a:lnTo>
                    <a:lnTo>
                      <a:pt x="320501" y="34696"/>
                    </a:lnTo>
                    <a:lnTo>
                      <a:pt x="320513" y="34694"/>
                    </a:lnTo>
                    <a:lnTo>
                      <a:pt x="321046" y="34508"/>
                    </a:lnTo>
                    <a:close/>
                    <a:moveTo>
                      <a:pt x="330096" y="33327"/>
                    </a:moveTo>
                    <a:lnTo>
                      <a:pt x="318365" y="37868"/>
                    </a:lnTo>
                    <a:lnTo>
                      <a:pt x="324831" y="35003"/>
                    </a:lnTo>
                    <a:lnTo>
                      <a:pt x="327349" y="34058"/>
                    </a:lnTo>
                    <a:close/>
                    <a:moveTo>
                      <a:pt x="320499" y="33236"/>
                    </a:moveTo>
                    <a:lnTo>
                      <a:pt x="319188" y="33965"/>
                    </a:lnTo>
                    <a:lnTo>
                      <a:pt x="316978" y="34684"/>
                    </a:lnTo>
                    <a:lnTo>
                      <a:pt x="314471" y="35367"/>
                    </a:lnTo>
                    <a:lnTo>
                      <a:pt x="312244" y="35973"/>
                    </a:lnTo>
                    <a:lnTo>
                      <a:pt x="309662" y="36373"/>
                    </a:lnTo>
                    <a:lnTo>
                      <a:pt x="316344" y="34326"/>
                    </a:lnTo>
                    <a:lnTo>
                      <a:pt x="318257" y="33741"/>
                    </a:lnTo>
                    <a:close/>
                    <a:moveTo>
                      <a:pt x="579159" y="32914"/>
                    </a:moveTo>
                    <a:lnTo>
                      <a:pt x="591571" y="38566"/>
                    </a:lnTo>
                    <a:lnTo>
                      <a:pt x="614324" y="61045"/>
                    </a:lnTo>
                    <a:lnTo>
                      <a:pt x="614322" y="61044"/>
                    </a:lnTo>
                    <a:close/>
                    <a:moveTo>
                      <a:pt x="579143" y="32906"/>
                    </a:moveTo>
                    <a:lnTo>
                      <a:pt x="579153" y="32908"/>
                    </a:lnTo>
                    <a:lnTo>
                      <a:pt x="579159" y="32914"/>
                    </a:lnTo>
                    <a:close/>
                    <a:moveTo>
                      <a:pt x="327754" y="32901"/>
                    </a:moveTo>
                    <a:lnTo>
                      <a:pt x="327754" y="32901"/>
                    </a:lnTo>
                    <a:lnTo>
                      <a:pt x="322092" y="34703"/>
                    </a:lnTo>
                    <a:close/>
                    <a:moveTo>
                      <a:pt x="569518" y="32840"/>
                    </a:moveTo>
                    <a:lnTo>
                      <a:pt x="570759" y="35323"/>
                    </a:lnTo>
                    <a:lnTo>
                      <a:pt x="569400" y="33700"/>
                    </a:lnTo>
                    <a:close/>
                    <a:moveTo>
                      <a:pt x="327950" y="32779"/>
                    </a:moveTo>
                    <a:lnTo>
                      <a:pt x="327790" y="32879"/>
                    </a:lnTo>
                    <a:lnTo>
                      <a:pt x="314001" y="36882"/>
                    </a:lnTo>
                    <a:lnTo>
                      <a:pt x="314008" y="36880"/>
                    </a:lnTo>
                    <a:close/>
                    <a:moveTo>
                      <a:pt x="328175" y="32768"/>
                    </a:moveTo>
                    <a:lnTo>
                      <a:pt x="327975" y="32831"/>
                    </a:lnTo>
                    <a:lnTo>
                      <a:pt x="327754" y="32901"/>
                    </a:lnTo>
                    <a:lnTo>
                      <a:pt x="327790" y="32879"/>
                    </a:lnTo>
                    <a:close/>
                    <a:moveTo>
                      <a:pt x="328183" y="32765"/>
                    </a:moveTo>
                    <a:lnTo>
                      <a:pt x="328178" y="32766"/>
                    </a:lnTo>
                    <a:lnTo>
                      <a:pt x="328175" y="32768"/>
                    </a:lnTo>
                    <a:close/>
                    <a:moveTo>
                      <a:pt x="331578" y="32754"/>
                    </a:moveTo>
                    <a:lnTo>
                      <a:pt x="330788" y="33060"/>
                    </a:lnTo>
                    <a:lnTo>
                      <a:pt x="327722" y="33918"/>
                    </a:lnTo>
                    <a:lnTo>
                      <a:pt x="328162" y="33753"/>
                    </a:lnTo>
                    <a:close/>
                    <a:moveTo>
                      <a:pt x="328386" y="32700"/>
                    </a:moveTo>
                    <a:lnTo>
                      <a:pt x="328186" y="32764"/>
                    </a:lnTo>
                    <a:lnTo>
                      <a:pt x="328183" y="32765"/>
                    </a:lnTo>
                    <a:close/>
                    <a:moveTo>
                      <a:pt x="332191" y="32666"/>
                    </a:moveTo>
                    <a:lnTo>
                      <a:pt x="331490" y="32956"/>
                    </a:lnTo>
                    <a:lnTo>
                      <a:pt x="330096" y="33327"/>
                    </a:lnTo>
                    <a:lnTo>
                      <a:pt x="330788" y="33060"/>
                    </a:lnTo>
                    <a:close/>
                    <a:moveTo>
                      <a:pt x="328282" y="32572"/>
                    </a:moveTo>
                    <a:lnTo>
                      <a:pt x="328083" y="32696"/>
                    </a:lnTo>
                    <a:lnTo>
                      <a:pt x="324158" y="33707"/>
                    </a:lnTo>
                    <a:close/>
                    <a:moveTo>
                      <a:pt x="298514" y="32535"/>
                    </a:moveTo>
                    <a:cubicBezTo>
                      <a:pt x="291934" y="39115"/>
                      <a:pt x="285355" y="43501"/>
                      <a:pt x="276582" y="47888"/>
                    </a:cubicBezTo>
                    <a:lnTo>
                      <a:pt x="278200" y="47412"/>
                    </a:lnTo>
                    <a:lnTo>
                      <a:pt x="274193" y="49469"/>
                    </a:lnTo>
                    <a:lnTo>
                      <a:pt x="273226" y="49765"/>
                    </a:lnTo>
                    <a:lnTo>
                      <a:pt x="281411" y="42662"/>
                    </a:lnTo>
                    <a:lnTo>
                      <a:pt x="281839" y="42290"/>
                    </a:lnTo>
                    <a:lnTo>
                      <a:pt x="285569" y="39995"/>
                    </a:lnTo>
                    <a:close/>
                    <a:moveTo>
                      <a:pt x="329287" y="32386"/>
                    </a:moveTo>
                    <a:lnTo>
                      <a:pt x="328778" y="32535"/>
                    </a:lnTo>
                    <a:lnTo>
                      <a:pt x="327950" y="32779"/>
                    </a:lnTo>
                    <a:lnTo>
                      <a:pt x="328083" y="32696"/>
                    </a:lnTo>
                    <a:lnTo>
                      <a:pt x="328841" y="32501"/>
                    </a:lnTo>
                    <a:close/>
                    <a:moveTo>
                      <a:pt x="324672" y="32298"/>
                    </a:moveTo>
                    <a:lnTo>
                      <a:pt x="323710" y="32851"/>
                    </a:lnTo>
                    <a:lnTo>
                      <a:pt x="318772" y="34196"/>
                    </a:lnTo>
                    <a:lnTo>
                      <a:pt x="319188" y="33965"/>
                    </a:lnTo>
                    <a:lnTo>
                      <a:pt x="323493" y="32563"/>
                    </a:lnTo>
                    <a:close/>
                    <a:moveTo>
                      <a:pt x="329748" y="32267"/>
                    </a:moveTo>
                    <a:lnTo>
                      <a:pt x="328609" y="32629"/>
                    </a:lnTo>
                    <a:lnTo>
                      <a:pt x="328386" y="32700"/>
                    </a:lnTo>
                    <a:lnTo>
                      <a:pt x="328609" y="32629"/>
                    </a:lnTo>
                    <a:lnTo>
                      <a:pt x="329746" y="32267"/>
                    </a:lnTo>
                    <a:close/>
                    <a:moveTo>
                      <a:pt x="578332" y="32252"/>
                    </a:moveTo>
                    <a:lnTo>
                      <a:pt x="585403" y="33186"/>
                    </a:lnTo>
                    <a:lnTo>
                      <a:pt x="588041" y="35004"/>
                    </a:lnTo>
                    <a:lnTo>
                      <a:pt x="579153" y="32908"/>
                    </a:lnTo>
                    <a:close/>
                    <a:moveTo>
                      <a:pt x="327330" y="32193"/>
                    </a:moveTo>
                    <a:lnTo>
                      <a:pt x="321117" y="34346"/>
                    </a:lnTo>
                    <a:lnTo>
                      <a:pt x="321104" y="34350"/>
                    </a:lnTo>
                    <a:lnTo>
                      <a:pt x="321934" y="33872"/>
                    </a:lnTo>
                    <a:close/>
                    <a:moveTo>
                      <a:pt x="330446" y="32045"/>
                    </a:moveTo>
                    <a:lnTo>
                      <a:pt x="329746" y="32267"/>
                    </a:lnTo>
                    <a:lnTo>
                      <a:pt x="329287" y="32386"/>
                    </a:lnTo>
                    <a:close/>
                    <a:moveTo>
                      <a:pt x="330858" y="31988"/>
                    </a:moveTo>
                    <a:lnTo>
                      <a:pt x="328395" y="32809"/>
                    </a:lnTo>
                    <a:lnTo>
                      <a:pt x="327924" y="33021"/>
                    </a:lnTo>
                    <a:lnTo>
                      <a:pt x="327880" y="33035"/>
                    </a:lnTo>
                    <a:lnTo>
                      <a:pt x="327216" y="33238"/>
                    </a:lnTo>
                    <a:lnTo>
                      <a:pt x="327754" y="32901"/>
                    </a:lnTo>
                    <a:lnTo>
                      <a:pt x="327975" y="32831"/>
                    </a:lnTo>
                    <a:lnTo>
                      <a:pt x="328178" y="32766"/>
                    </a:lnTo>
                    <a:lnTo>
                      <a:pt x="328186" y="32764"/>
                    </a:lnTo>
                    <a:lnTo>
                      <a:pt x="328564" y="32654"/>
                    </a:lnTo>
                    <a:close/>
                    <a:moveTo>
                      <a:pt x="331077" y="31925"/>
                    </a:moveTo>
                    <a:lnTo>
                      <a:pt x="330858" y="31988"/>
                    </a:lnTo>
                    <a:lnTo>
                      <a:pt x="330953" y="31957"/>
                    </a:lnTo>
                    <a:close/>
                    <a:moveTo>
                      <a:pt x="333818" y="31887"/>
                    </a:moveTo>
                    <a:lnTo>
                      <a:pt x="333537" y="31995"/>
                    </a:lnTo>
                    <a:lnTo>
                      <a:pt x="331411" y="32535"/>
                    </a:lnTo>
                    <a:close/>
                    <a:moveTo>
                      <a:pt x="334250" y="31814"/>
                    </a:moveTo>
                    <a:lnTo>
                      <a:pt x="332952" y="32352"/>
                    </a:lnTo>
                    <a:lnTo>
                      <a:pt x="331578" y="32754"/>
                    </a:lnTo>
                    <a:lnTo>
                      <a:pt x="333537" y="31995"/>
                    </a:lnTo>
                    <a:close/>
                    <a:moveTo>
                      <a:pt x="573863" y="31661"/>
                    </a:moveTo>
                    <a:lnTo>
                      <a:pt x="577451" y="32135"/>
                    </a:lnTo>
                    <a:lnTo>
                      <a:pt x="579143" y="32906"/>
                    </a:lnTo>
                    <a:close/>
                    <a:moveTo>
                      <a:pt x="332048" y="31535"/>
                    </a:moveTo>
                    <a:lnTo>
                      <a:pt x="330451" y="32043"/>
                    </a:lnTo>
                    <a:lnTo>
                      <a:pt x="330446" y="32045"/>
                    </a:lnTo>
                    <a:lnTo>
                      <a:pt x="332045" y="31536"/>
                    </a:lnTo>
                    <a:close/>
                    <a:moveTo>
                      <a:pt x="332509" y="31438"/>
                    </a:moveTo>
                    <a:lnTo>
                      <a:pt x="330953" y="31957"/>
                    </a:lnTo>
                    <a:lnTo>
                      <a:pt x="329748" y="32267"/>
                    </a:lnTo>
                    <a:lnTo>
                      <a:pt x="330451" y="32043"/>
                    </a:lnTo>
                    <a:lnTo>
                      <a:pt x="332507" y="31439"/>
                    </a:lnTo>
                    <a:close/>
                    <a:moveTo>
                      <a:pt x="330434" y="31226"/>
                    </a:moveTo>
                    <a:lnTo>
                      <a:pt x="328792" y="32253"/>
                    </a:lnTo>
                    <a:lnTo>
                      <a:pt x="322900" y="33860"/>
                    </a:lnTo>
                    <a:lnTo>
                      <a:pt x="330414" y="31232"/>
                    </a:lnTo>
                    <a:close/>
                    <a:moveTo>
                      <a:pt x="326613" y="31182"/>
                    </a:moveTo>
                    <a:lnTo>
                      <a:pt x="325147" y="32024"/>
                    </a:lnTo>
                    <a:lnTo>
                      <a:pt x="323493" y="32563"/>
                    </a:lnTo>
                    <a:lnTo>
                      <a:pt x="320499" y="33236"/>
                    </a:lnTo>
                    <a:lnTo>
                      <a:pt x="321230" y="32830"/>
                    </a:lnTo>
                    <a:close/>
                    <a:moveTo>
                      <a:pt x="330679" y="31073"/>
                    </a:moveTo>
                    <a:lnTo>
                      <a:pt x="330437" y="31225"/>
                    </a:lnTo>
                    <a:lnTo>
                      <a:pt x="330414" y="31232"/>
                    </a:lnTo>
                    <a:lnTo>
                      <a:pt x="327330" y="32193"/>
                    </a:lnTo>
                    <a:lnTo>
                      <a:pt x="329397" y="31476"/>
                    </a:lnTo>
                    <a:close/>
                    <a:moveTo>
                      <a:pt x="334078" y="30977"/>
                    </a:moveTo>
                    <a:lnTo>
                      <a:pt x="332509" y="31438"/>
                    </a:lnTo>
                    <a:lnTo>
                      <a:pt x="333019" y="31268"/>
                    </a:lnTo>
                    <a:close/>
                    <a:moveTo>
                      <a:pt x="568580" y="30963"/>
                    </a:moveTo>
                    <a:lnTo>
                      <a:pt x="569754" y="31118"/>
                    </a:lnTo>
                    <a:lnTo>
                      <a:pt x="569518" y="32840"/>
                    </a:lnTo>
                    <a:close/>
                    <a:moveTo>
                      <a:pt x="330995" y="30876"/>
                    </a:moveTo>
                    <a:lnTo>
                      <a:pt x="330828" y="30980"/>
                    </a:lnTo>
                    <a:lnTo>
                      <a:pt x="329397" y="31476"/>
                    </a:lnTo>
                    <a:lnTo>
                      <a:pt x="322128" y="33761"/>
                    </a:lnTo>
                    <a:lnTo>
                      <a:pt x="323710" y="32851"/>
                    </a:lnTo>
                    <a:lnTo>
                      <a:pt x="330816" y="30916"/>
                    </a:lnTo>
                    <a:close/>
                    <a:moveTo>
                      <a:pt x="569811" y="30706"/>
                    </a:moveTo>
                    <a:lnTo>
                      <a:pt x="573863" y="31661"/>
                    </a:lnTo>
                    <a:lnTo>
                      <a:pt x="569754" y="31118"/>
                    </a:lnTo>
                    <a:close/>
                    <a:moveTo>
                      <a:pt x="331736" y="30666"/>
                    </a:moveTo>
                    <a:lnTo>
                      <a:pt x="331377" y="30790"/>
                    </a:lnTo>
                    <a:lnTo>
                      <a:pt x="330995" y="30876"/>
                    </a:lnTo>
                    <a:lnTo>
                      <a:pt x="331019" y="30861"/>
                    </a:lnTo>
                    <a:close/>
                    <a:moveTo>
                      <a:pt x="332093" y="30629"/>
                    </a:moveTo>
                    <a:lnTo>
                      <a:pt x="330679" y="31073"/>
                    </a:lnTo>
                    <a:lnTo>
                      <a:pt x="330828" y="30980"/>
                    </a:lnTo>
                    <a:lnTo>
                      <a:pt x="331377" y="30790"/>
                    </a:lnTo>
                    <a:close/>
                    <a:moveTo>
                      <a:pt x="332566" y="30480"/>
                    </a:moveTo>
                    <a:lnTo>
                      <a:pt x="332327" y="30564"/>
                    </a:lnTo>
                    <a:lnTo>
                      <a:pt x="332227" y="30599"/>
                    </a:lnTo>
                    <a:lnTo>
                      <a:pt x="332093" y="30629"/>
                    </a:lnTo>
                    <a:lnTo>
                      <a:pt x="332362" y="30544"/>
                    </a:lnTo>
                    <a:close/>
                    <a:moveTo>
                      <a:pt x="333031" y="30418"/>
                    </a:moveTo>
                    <a:lnTo>
                      <a:pt x="332027" y="30731"/>
                    </a:lnTo>
                    <a:lnTo>
                      <a:pt x="330434" y="31226"/>
                    </a:lnTo>
                    <a:lnTo>
                      <a:pt x="330437" y="31225"/>
                    </a:lnTo>
                    <a:lnTo>
                      <a:pt x="332227" y="30599"/>
                    </a:lnTo>
                    <a:lnTo>
                      <a:pt x="332289" y="30585"/>
                    </a:lnTo>
                    <a:close/>
                    <a:moveTo>
                      <a:pt x="335772" y="30350"/>
                    </a:moveTo>
                    <a:lnTo>
                      <a:pt x="334480" y="30781"/>
                    </a:lnTo>
                    <a:lnTo>
                      <a:pt x="333019" y="31268"/>
                    </a:lnTo>
                    <a:lnTo>
                      <a:pt x="332048" y="31535"/>
                    </a:lnTo>
                    <a:lnTo>
                      <a:pt x="334558" y="30737"/>
                    </a:lnTo>
                    <a:close/>
                    <a:moveTo>
                      <a:pt x="335793" y="30344"/>
                    </a:moveTo>
                    <a:lnTo>
                      <a:pt x="335782" y="30347"/>
                    </a:lnTo>
                    <a:lnTo>
                      <a:pt x="334558" y="30736"/>
                    </a:lnTo>
                    <a:lnTo>
                      <a:pt x="332045" y="31536"/>
                    </a:lnTo>
                    <a:lnTo>
                      <a:pt x="329136" y="32337"/>
                    </a:lnTo>
                    <a:lnTo>
                      <a:pt x="328282" y="32572"/>
                    </a:lnTo>
                    <a:lnTo>
                      <a:pt x="328792" y="32253"/>
                    </a:lnTo>
                    <a:lnTo>
                      <a:pt x="329764" y="31988"/>
                    </a:lnTo>
                    <a:lnTo>
                      <a:pt x="334747" y="30629"/>
                    </a:lnTo>
                    <a:close/>
                    <a:moveTo>
                      <a:pt x="309479" y="30342"/>
                    </a:moveTo>
                    <a:lnTo>
                      <a:pt x="298369" y="38119"/>
                    </a:lnTo>
                    <a:lnTo>
                      <a:pt x="295794" y="38518"/>
                    </a:lnTo>
                    <a:lnTo>
                      <a:pt x="302899" y="34728"/>
                    </a:lnTo>
                    <a:lnTo>
                      <a:pt x="295402" y="38578"/>
                    </a:lnTo>
                    <a:lnTo>
                      <a:pt x="295068" y="38630"/>
                    </a:lnTo>
                    <a:lnTo>
                      <a:pt x="296595" y="37196"/>
                    </a:lnTo>
                    <a:lnTo>
                      <a:pt x="299512" y="35326"/>
                    </a:lnTo>
                    <a:close/>
                    <a:moveTo>
                      <a:pt x="307286" y="30342"/>
                    </a:moveTo>
                    <a:lnTo>
                      <a:pt x="299512" y="35326"/>
                    </a:lnTo>
                    <a:lnTo>
                      <a:pt x="293884" y="38140"/>
                    </a:lnTo>
                    <a:lnTo>
                      <a:pt x="295224" y="37196"/>
                    </a:lnTo>
                    <a:cubicBezTo>
                      <a:pt x="299062" y="34180"/>
                      <a:pt x="302900" y="31439"/>
                      <a:pt x="307286" y="30342"/>
                    </a:cubicBezTo>
                    <a:close/>
                    <a:moveTo>
                      <a:pt x="335798" y="30342"/>
                    </a:moveTo>
                    <a:lnTo>
                      <a:pt x="335797" y="30342"/>
                    </a:lnTo>
                    <a:lnTo>
                      <a:pt x="335772" y="30350"/>
                    </a:lnTo>
                    <a:lnTo>
                      <a:pt x="335782" y="30347"/>
                    </a:lnTo>
                    <a:lnTo>
                      <a:pt x="335796" y="30343"/>
                    </a:lnTo>
                    <a:close/>
                    <a:moveTo>
                      <a:pt x="335800" y="30341"/>
                    </a:moveTo>
                    <a:lnTo>
                      <a:pt x="335798" y="30342"/>
                    </a:lnTo>
                    <a:lnTo>
                      <a:pt x="335799" y="30342"/>
                    </a:lnTo>
                    <a:close/>
                    <a:moveTo>
                      <a:pt x="337812" y="30341"/>
                    </a:moveTo>
                    <a:lnTo>
                      <a:pt x="334556" y="31688"/>
                    </a:lnTo>
                    <a:lnTo>
                      <a:pt x="333818" y="31887"/>
                    </a:lnTo>
                    <a:close/>
                    <a:moveTo>
                      <a:pt x="337337" y="30313"/>
                    </a:moveTo>
                    <a:lnTo>
                      <a:pt x="331411" y="32535"/>
                    </a:lnTo>
                    <a:lnTo>
                      <a:pt x="328162" y="33753"/>
                    </a:lnTo>
                    <a:lnTo>
                      <a:pt x="324831" y="34728"/>
                    </a:lnTo>
                    <a:lnTo>
                      <a:pt x="326639" y="33598"/>
                    </a:lnTo>
                    <a:lnTo>
                      <a:pt x="327821" y="33067"/>
                    </a:lnTo>
                    <a:lnTo>
                      <a:pt x="327924" y="33021"/>
                    </a:lnTo>
                    <a:lnTo>
                      <a:pt x="333602" y="31283"/>
                    </a:lnTo>
                    <a:lnTo>
                      <a:pt x="333774" y="31230"/>
                    </a:lnTo>
                    <a:close/>
                    <a:moveTo>
                      <a:pt x="338025" y="30252"/>
                    </a:moveTo>
                    <a:lnTo>
                      <a:pt x="338022" y="30259"/>
                    </a:lnTo>
                    <a:lnTo>
                      <a:pt x="337812" y="30341"/>
                    </a:lnTo>
                    <a:close/>
                    <a:moveTo>
                      <a:pt x="333783" y="30184"/>
                    </a:moveTo>
                    <a:lnTo>
                      <a:pt x="333684" y="30271"/>
                    </a:lnTo>
                    <a:lnTo>
                      <a:pt x="333031" y="30418"/>
                    </a:lnTo>
                    <a:close/>
                    <a:moveTo>
                      <a:pt x="333534" y="30176"/>
                    </a:moveTo>
                    <a:lnTo>
                      <a:pt x="332566" y="30480"/>
                    </a:lnTo>
                    <a:lnTo>
                      <a:pt x="333092" y="30297"/>
                    </a:lnTo>
                    <a:close/>
                    <a:moveTo>
                      <a:pt x="333935" y="30050"/>
                    </a:moveTo>
                    <a:lnTo>
                      <a:pt x="333908" y="30074"/>
                    </a:lnTo>
                    <a:lnTo>
                      <a:pt x="333534" y="30176"/>
                    </a:lnTo>
                    <a:close/>
                    <a:moveTo>
                      <a:pt x="338116" y="30021"/>
                    </a:moveTo>
                    <a:lnTo>
                      <a:pt x="338076" y="30122"/>
                    </a:lnTo>
                    <a:lnTo>
                      <a:pt x="337337" y="30313"/>
                    </a:lnTo>
                    <a:close/>
                    <a:moveTo>
                      <a:pt x="334948" y="29987"/>
                    </a:moveTo>
                    <a:lnTo>
                      <a:pt x="333603" y="30342"/>
                    </a:lnTo>
                    <a:lnTo>
                      <a:pt x="333684" y="30271"/>
                    </a:lnTo>
                    <a:close/>
                    <a:moveTo>
                      <a:pt x="338772" y="29943"/>
                    </a:moveTo>
                    <a:lnTo>
                      <a:pt x="338025" y="30252"/>
                    </a:lnTo>
                    <a:lnTo>
                      <a:pt x="338076" y="30122"/>
                    </a:lnTo>
                    <a:close/>
                    <a:moveTo>
                      <a:pt x="338178" y="29863"/>
                    </a:moveTo>
                    <a:lnTo>
                      <a:pt x="338169" y="29885"/>
                    </a:lnTo>
                    <a:lnTo>
                      <a:pt x="333774" y="31230"/>
                    </a:lnTo>
                    <a:lnTo>
                      <a:pt x="333628" y="31268"/>
                    </a:lnTo>
                    <a:lnTo>
                      <a:pt x="331077" y="31925"/>
                    </a:lnTo>
                    <a:lnTo>
                      <a:pt x="333926" y="31098"/>
                    </a:lnTo>
                    <a:close/>
                    <a:moveTo>
                      <a:pt x="334210" y="29808"/>
                    </a:moveTo>
                    <a:lnTo>
                      <a:pt x="334027" y="29970"/>
                    </a:lnTo>
                    <a:lnTo>
                      <a:pt x="333092" y="30297"/>
                    </a:lnTo>
                    <a:lnTo>
                      <a:pt x="332536" y="30448"/>
                    </a:lnTo>
                    <a:lnTo>
                      <a:pt x="331736" y="30666"/>
                    </a:lnTo>
                    <a:lnTo>
                      <a:pt x="332820" y="30290"/>
                    </a:lnTo>
                    <a:close/>
                    <a:moveTo>
                      <a:pt x="338219" y="29759"/>
                    </a:moveTo>
                    <a:lnTo>
                      <a:pt x="338184" y="29847"/>
                    </a:lnTo>
                    <a:lnTo>
                      <a:pt x="334194" y="30945"/>
                    </a:lnTo>
                    <a:lnTo>
                      <a:pt x="334078" y="30977"/>
                    </a:lnTo>
                    <a:lnTo>
                      <a:pt x="334201" y="30940"/>
                    </a:lnTo>
                    <a:close/>
                    <a:moveTo>
                      <a:pt x="335725" y="29579"/>
                    </a:moveTo>
                    <a:lnTo>
                      <a:pt x="333783" y="30184"/>
                    </a:lnTo>
                    <a:lnTo>
                      <a:pt x="333908" y="30074"/>
                    </a:lnTo>
                    <a:close/>
                    <a:moveTo>
                      <a:pt x="339164" y="29577"/>
                    </a:moveTo>
                    <a:lnTo>
                      <a:pt x="338178" y="29863"/>
                    </a:lnTo>
                    <a:lnTo>
                      <a:pt x="338184" y="29847"/>
                    </a:lnTo>
                    <a:close/>
                    <a:moveTo>
                      <a:pt x="338303" y="29545"/>
                    </a:moveTo>
                    <a:lnTo>
                      <a:pt x="338253" y="29672"/>
                    </a:lnTo>
                    <a:lnTo>
                      <a:pt x="335800" y="30341"/>
                    </a:lnTo>
                    <a:lnTo>
                      <a:pt x="336111" y="30243"/>
                    </a:lnTo>
                    <a:close/>
                    <a:moveTo>
                      <a:pt x="339375" y="29516"/>
                    </a:moveTo>
                    <a:lnTo>
                      <a:pt x="339272" y="29547"/>
                    </a:lnTo>
                    <a:lnTo>
                      <a:pt x="339164" y="29577"/>
                    </a:lnTo>
                    <a:close/>
                    <a:moveTo>
                      <a:pt x="338320" y="29501"/>
                    </a:moveTo>
                    <a:lnTo>
                      <a:pt x="338303" y="29545"/>
                    </a:lnTo>
                    <a:lnTo>
                      <a:pt x="336111" y="30243"/>
                    </a:lnTo>
                    <a:lnTo>
                      <a:pt x="335799" y="30342"/>
                    </a:lnTo>
                    <a:lnTo>
                      <a:pt x="335796" y="30343"/>
                    </a:lnTo>
                    <a:lnTo>
                      <a:pt x="335793" y="30344"/>
                    </a:lnTo>
                    <a:close/>
                    <a:moveTo>
                      <a:pt x="339672" y="29437"/>
                    </a:moveTo>
                    <a:lnTo>
                      <a:pt x="338116" y="30021"/>
                    </a:lnTo>
                    <a:lnTo>
                      <a:pt x="338169" y="29885"/>
                    </a:lnTo>
                    <a:lnTo>
                      <a:pt x="339272" y="29547"/>
                    </a:lnTo>
                    <a:close/>
                    <a:moveTo>
                      <a:pt x="342915" y="29436"/>
                    </a:moveTo>
                    <a:lnTo>
                      <a:pt x="338305" y="30785"/>
                    </a:lnTo>
                    <a:lnTo>
                      <a:pt x="335249" y="31561"/>
                    </a:lnTo>
                    <a:lnTo>
                      <a:pt x="334250" y="31814"/>
                    </a:lnTo>
                    <a:lnTo>
                      <a:pt x="334556" y="31688"/>
                    </a:lnTo>
                    <a:lnTo>
                      <a:pt x="335590" y="31409"/>
                    </a:lnTo>
                    <a:close/>
                    <a:moveTo>
                      <a:pt x="339852" y="29370"/>
                    </a:moveTo>
                    <a:lnTo>
                      <a:pt x="339763" y="29403"/>
                    </a:lnTo>
                    <a:lnTo>
                      <a:pt x="339375" y="29516"/>
                    </a:lnTo>
                    <a:close/>
                    <a:moveTo>
                      <a:pt x="333517" y="29299"/>
                    </a:moveTo>
                    <a:lnTo>
                      <a:pt x="331019" y="30861"/>
                    </a:lnTo>
                    <a:lnTo>
                      <a:pt x="330816" y="30916"/>
                    </a:lnTo>
                    <a:lnTo>
                      <a:pt x="324672" y="32298"/>
                    </a:lnTo>
                    <a:lnTo>
                      <a:pt x="325147" y="32024"/>
                    </a:lnTo>
                    <a:close/>
                    <a:moveTo>
                      <a:pt x="344729" y="29154"/>
                    </a:moveTo>
                    <a:lnTo>
                      <a:pt x="333733" y="32234"/>
                    </a:lnTo>
                    <a:lnTo>
                      <a:pt x="332191" y="32666"/>
                    </a:lnTo>
                    <a:lnTo>
                      <a:pt x="332952" y="32352"/>
                    </a:lnTo>
                    <a:lnTo>
                      <a:pt x="334468" y="31908"/>
                    </a:lnTo>
                    <a:lnTo>
                      <a:pt x="338305" y="30785"/>
                    </a:lnTo>
                    <a:close/>
                    <a:moveTo>
                      <a:pt x="340816" y="29097"/>
                    </a:moveTo>
                    <a:lnTo>
                      <a:pt x="340636" y="29172"/>
                    </a:lnTo>
                    <a:lnTo>
                      <a:pt x="340604" y="29181"/>
                    </a:lnTo>
                    <a:lnTo>
                      <a:pt x="339672" y="29437"/>
                    </a:lnTo>
                    <a:lnTo>
                      <a:pt x="339763" y="29403"/>
                    </a:lnTo>
                    <a:lnTo>
                      <a:pt x="340746" y="29118"/>
                    </a:lnTo>
                    <a:close/>
                    <a:moveTo>
                      <a:pt x="338498" y="29049"/>
                    </a:moveTo>
                    <a:lnTo>
                      <a:pt x="338438" y="29202"/>
                    </a:lnTo>
                    <a:lnTo>
                      <a:pt x="336468" y="29645"/>
                    </a:lnTo>
                    <a:lnTo>
                      <a:pt x="334948" y="29987"/>
                    </a:lnTo>
                    <a:lnTo>
                      <a:pt x="336662" y="29534"/>
                    </a:lnTo>
                    <a:close/>
                    <a:moveTo>
                      <a:pt x="341310" y="28986"/>
                    </a:moveTo>
                    <a:lnTo>
                      <a:pt x="339227" y="29793"/>
                    </a:lnTo>
                    <a:lnTo>
                      <a:pt x="338970" y="29892"/>
                    </a:lnTo>
                    <a:lnTo>
                      <a:pt x="338772" y="29943"/>
                    </a:lnTo>
                    <a:lnTo>
                      <a:pt x="340461" y="29244"/>
                    </a:lnTo>
                    <a:lnTo>
                      <a:pt x="340636" y="29172"/>
                    </a:lnTo>
                    <a:close/>
                    <a:moveTo>
                      <a:pt x="341155" y="28881"/>
                    </a:moveTo>
                    <a:lnTo>
                      <a:pt x="340981" y="28946"/>
                    </a:lnTo>
                    <a:lnTo>
                      <a:pt x="338219" y="29759"/>
                    </a:lnTo>
                    <a:lnTo>
                      <a:pt x="338253" y="29672"/>
                    </a:lnTo>
                    <a:close/>
                    <a:moveTo>
                      <a:pt x="341673" y="28743"/>
                    </a:moveTo>
                    <a:lnTo>
                      <a:pt x="341028" y="29010"/>
                    </a:lnTo>
                    <a:lnTo>
                      <a:pt x="340902" y="29048"/>
                    </a:lnTo>
                    <a:lnTo>
                      <a:pt x="339852" y="29370"/>
                    </a:lnTo>
                    <a:lnTo>
                      <a:pt x="340981" y="28946"/>
                    </a:lnTo>
                    <a:lnTo>
                      <a:pt x="341426" y="28815"/>
                    </a:lnTo>
                    <a:close/>
                    <a:moveTo>
                      <a:pt x="341815" y="28701"/>
                    </a:moveTo>
                    <a:lnTo>
                      <a:pt x="341673" y="28743"/>
                    </a:lnTo>
                    <a:lnTo>
                      <a:pt x="341694" y="28734"/>
                    </a:lnTo>
                    <a:close/>
                    <a:moveTo>
                      <a:pt x="342088" y="28685"/>
                    </a:moveTo>
                    <a:lnTo>
                      <a:pt x="341645" y="28857"/>
                    </a:lnTo>
                    <a:lnTo>
                      <a:pt x="340816" y="29097"/>
                    </a:lnTo>
                    <a:lnTo>
                      <a:pt x="341028" y="29010"/>
                    </a:lnTo>
                    <a:close/>
                    <a:moveTo>
                      <a:pt x="338647" y="28670"/>
                    </a:moveTo>
                    <a:lnTo>
                      <a:pt x="338597" y="28797"/>
                    </a:lnTo>
                    <a:lnTo>
                      <a:pt x="337364" y="29133"/>
                    </a:lnTo>
                    <a:lnTo>
                      <a:pt x="335725" y="29579"/>
                    </a:lnTo>
                    <a:lnTo>
                      <a:pt x="337610" y="28993"/>
                    </a:lnTo>
                    <a:close/>
                    <a:moveTo>
                      <a:pt x="340833" y="28663"/>
                    </a:moveTo>
                    <a:lnTo>
                      <a:pt x="338320" y="29501"/>
                    </a:lnTo>
                    <a:lnTo>
                      <a:pt x="338438" y="29202"/>
                    </a:lnTo>
                    <a:close/>
                    <a:moveTo>
                      <a:pt x="341655" y="28478"/>
                    </a:moveTo>
                    <a:lnTo>
                      <a:pt x="338303" y="29545"/>
                    </a:lnTo>
                    <a:lnTo>
                      <a:pt x="338303" y="29545"/>
                    </a:lnTo>
                    <a:lnTo>
                      <a:pt x="341654" y="28479"/>
                    </a:lnTo>
                    <a:close/>
                    <a:moveTo>
                      <a:pt x="342782" y="28417"/>
                    </a:moveTo>
                    <a:lnTo>
                      <a:pt x="342601" y="28487"/>
                    </a:lnTo>
                    <a:lnTo>
                      <a:pt x="341815" y="28701"/>
                    </a:lnTo>
                    <a:close/>
                    <a:moveTo>
                      <a:pt x="335871" y="28347"/>
                    </a:moveTo>
                    <a:lnTo>
                      <a:pt x="335535" y="28642"/>
                    </a:lnTo>
                    <a:lnTo>
                      <a:pt x="333517" y="29299"/>
                    </a:lnTo>
                    <a:lnTo>
                      <a:pt x="334244" y="28845"/>
                    </a:lnTo>
                    <a:close/>
                    <a:moveTo>
                      <a:pt x="338790" y="28304"/>
                    </a:moveTo>
                    <a:lnTo>
                      <a:pt x="338783" y="28322"/>
                    </a:lnTo>
                    <a:lnTo>
                      <a:pt x="338692" y="28555"/>
                    </a:lnTo>
                    <a:lnTo>
                      <a:pt x="337989" y="28776"/>
                    </a:lnTo>
                    <a:lnTo>
                      <a:pt x="333935" y="30050"/>
                    </a:lnTo>
                    <a:lnTo>
                      <a:pt x="334027" y="29970"/>
                    </a:lnTo>
                    <a:close/>
                    <a:moveTo>
                      <a:pt x="343094" y="28155"/>
                    </a:moveTo>
                    <a:lnTo>
                      <a:pt x="341694" y="28734"/>
                    </a:lnTo>
                    <a:lnTo>
                      <a:pt x="341474" y="28794"/>
                    </a:lnTo>
                    <a:lnTo>
                      <a:pt x="341155" y="28881"/>
                    </a:lnTo>
                    <a:lnTo>
                      <a:pt x="341945" y="28585"/>
                    </a:lnTo>
                    <a:lnTo>
                      <a:pt x="343088" y="28156"/>
                    </a:lnTo>
                    <a:close/>
                    <a:moveTo>
                      <a:pt x="343844" y="28148"/>
                    </a:moveTo>
                    <a:lnTo>
                      <a:pt x="342088" y="28685"/>
                    </a:lnTo>
                    <a:lnTo>
                      <a:pt x="342601" y="28487"/>
                    </a:lnTo>
                    <a:close/>
                    <a:moveTo>
                      <a:pt x="345242" y="27812"/>
                    </a:moveTo>
                    <a:lnTo>
                      <a:pt x="344833" y="28017"/>
                    </a:lnTo>
                    <a:lnTo>
                      <a:pt x="341310" y="28986"/>
                    </a:lnTo>
                    <a:lnTo>
                      <a:pt x="341645" y="28857"/>
                    </a:lnTo>
                    <a:close/>
                    <a:moveTo>
                      <a:pt x="347091" y="27801"/>
                    </a:moveTo>
                    <a:lnTo>
                      <a:pt x="347011" y="27886"/>
                    </a:lnTo>
                    <a:lnTo>
                      <a:pt x="337993" y="30341"/>
                    </a:lnTo>
                    <a:lnTo>
                      <a:pt x="337990" y="30342"/>
                    </a:lnTo>
                    <a:lnTo>
                      <a:pt x="338022" y="30259"/>
                    </a:lnTo>
                    <a:lnTo>
                      <a:pt x="338970" y="29892"/>
                    </a:lnTo>
                    <a:lnTo>
                      <a:pt x="339049" y="29872"/>
                    </a:lnTo>
                    <a:close/>
                    <a:moveTo>
                      <a:pt x="345550" y="27602"/>
                    </a:moveTo>
                    <a:lnTo>
                      <a:pt x="342782" y="28417"/>
                    </a:lnTo>
                    <a:lnTo>
                      <a:pt x="343473" y="28149"/>
                    </a:lnTo>
                    <a:lnTo>
                      <a:pt x="343963" y="27959"/>
                    </a:lnTo>
                    <a:close/>
                    <a:moveTo>
                      <a:pt x="344497" y="27574"/>
                    </a:moveTo>
                    <a:lnTo>
                      <a:pt x="343116" y="28145"/>
                    </a:lnTo>
                    <a:lnTo>
                      <a:pt x="343088" y="28156"/>
                    </a:lnTo>
                    <a:lnTo>
                      <a:pt x="342726" y="28237"/>
                    </a:lnTo>
                    <a:lnTo>
                      <a:pt x="341655" y="28478"/>
                    </a:lnTo>
                    <a:lnTo>
                      <a:pt x="343518" y="27886"/>
                    </a:lnTo>
                    <a:close/>
                    <a:moveTo>
                      <a:pt x="345720" y="27573"/>
                    </a:moveTo>
                    <a:lnTo>
                      <a:pt x="345445" y="27711"/>
                    </a:lnTo>
                    <a:lnTo>
                      <a:pt x="343844" y="28148"/>
                    </a:lnTo>
                    <a:close/>
                    <a:moveTo>
                      <a:pt x="345832" y="27539"/>
                    </a:moveTo>
                    <a:lnTo>
                      <a:pt x="345720" y="27573"/>
                    </a:lnTo>
                    <a:lnTo>
                      <a:pt x="345754" y="27557"/>
                    </a:lnTo>
                    <a:close/>
                    <a:moveTo>
                      <a:pt x="345822" y="27522"/>
                    </a:moveTo>
                    <a:lnTo>
                      <a:pt x="345754" y="27557"/>
                    </a:lnTo>
                    <a:lnTo>
                      <a:pt x="345550" y="27602"/>
                    </a:lnTo>
                    <a:close/>
                    <a:moveTo>
                      <a:pt x="339115" y="27477"/>
                    </a:moveTo>
                    <a:lnTo>
                      <a:pt x="338828" y="28207"/>
                    </a:lnTo>
                    <a:lnTo>
                      <a:pt x="334210" y="29808"/>
                    </a:lnTo>
                    <a:lnTo>
                      <a:pt x="335106" y="29020"/>
                    </a:lnTo>
                    <a:lnTo>
                      <a:pt x="335535" y="28642"/>
                    </a:lnTo>
                    <a:lnTo>
                      <a:pt x="336140" y="28445"/>
                    </a:lnTo>
                    <a:close/>
                    <a:moveTo>
                      <a:pt x="345442" y="27273"/>
                    </a:moveTo>
                    <a:lnTo>
                      <a:pt x="345440" y="27274"/>
                    </a:lnTo>
                    <a:lnTo>
                      <a:pt x="344497" y="27574"/>
                    </a:lnTo>
                    <a:lnTo>
                      <a:pt x="344498" y="27574"/>
                    </a:lnTo>
                    <a:close/>
                    <a:moveTo>
                      <a:pt x="345230" y="27271"/>
                    </a:moveTo>
                    <a:lnTo>
                      <a:pt x="344498" y="27574"/>
                    </a:lnTo>
                    <a:lnTo>
                      <a:pt x="343519" y="27886"/>
                    </a:lnTo>
                    <a:lnTo>
                      <a:pt x="341654" y="28479"/>
                    </a:lnTo>
                    <a:lnTo>
                      <a:pt x="340833" y="28663"/>
                    </a:lnTo>
                    <a:lnTo>
                      <a:pt x="344172" y="27550"/>
                    </a:lnTo>
                    <a:lnTo>
                      <a:pt x="344420" y="27485"/>
                    </a:lnTo>
                    <a:close/>
                    <a:moveTo>
                      <a:pt x="347609" y="27253"/>
                    </a:moveTo>
                    <a:lnTo>
                      <a:pt x="347377" y="27498"/>
                    </a:lnTo>
                    <a:lnTo>
                      <a:pt x="344569" y="28149"/>
                    </a:lnTo>
                    <a:lnTo>
                      <a:pt x="344833" y="28017"/>
                    </a:lnTo>
                    <a:close/>
                    <a:moveTo>
                      <a:pt x="347391" y="27188"/>
                    </a:moveTo>
                    <a:lnTo>
                      <a:pt x="345242" y="27812"/>
                    </a:lnTo>
                    <a:lnTo>
                      <a:pt x="345445" y="27711"/>
                    </a:lnTo>
                    <a:lnTo>
                      <a:pt x="347220" y="27227"/>
                    </a:lnTo>
                    <a:close/>
                    <a:moveTo>
                      <a:pt x="347775" y="27077"/>
                    </a:moveTo>
                    <a:lnTo>
                      <a:pt x="347745" y="27109"/>
                    </a:lnTo>
                    <a:lnTo>
                      <a:pt x="347391" y="27188"/>
                    </a:lnTo>
                    <a:close/>
                    <a:moveTo>
                      <a:pt x="347856" y="27053"/>
                    </a:moveTo>
                    <a:lnTo>
                      <a:pt x="347775" y="27077"/>
                    </a:lnTo>
                    <a:lnTo>
                      <a:pt x="347777" y="27075"/>
                    </a:lnTo>
                    <a:close/>
                    <a:moveTo>
                      <a:pt x="346525" y="26929"/>
                    </a:moveTo>
                    <a:lnTo>
                      <a:pt x="345442" y="27273"/>
                    </a:lnTo>
                    <a:lnTo>
                      <a:pt x="345970" y="27075"/>
                    </a:lnTo>
                    <a:close/>
                    <a:moveTo>
                      <a:pt x="347944" y="26898"/>
                    </a:moveTo>
                    <a:lnTo>
                      <a:pt x="347777" y="27075"/>
                    </a:lnTo>
                    <a:lnTo>
                      <a:pt x="347220" y="27227"/>
                    </a:lnTo>
                    <a:lnTo>
                      <a:pt x="345832" y="27539"/>
                    </a:lnTo>
                    <a:lnTo>
                      <a:pt x="347460" y="27041"/>
                    </a:lnTo>
                    <a:close/>
                    <a:moveTo>
                      <a:pt x="346841" y="26845"/>
                    </a:moveTo>
                    <a:lnTo>
                      <a:pt x="343963" y="27959"/>
                    </a:lnTo>
                    <a:lnTo>
                      <a:pt x="343094" y="28155"/>
                    </a:lnTo>
                    <a:lnTo>
                      <a:pt x="343116" y="28145"/>
                    </a:lnTo>
                    <a:lnTo>
                      <a:pt x="345440" y="27274"/>
                    </a:lnTo>
                    <a:lnTo>
                      <a:pt x="346527" y="26928"/>
                    </a:lnTo>
                    <a:close/>
                    <a:moveTo>
                      <a:pt x="347089" y="26749"/>
                    </a:moveTo>
                    <a:lnTo>
                      <a:pt x="347087" y="26750"/>
                    </a:lnTo>
                    <a:lnTo>
                      <a:pt x="346527" y="26928"/>
                    </a:lnTo>
                    <a:lnTo>
                      <a:pt x="346525" y="26929"/>
                    </a:lnTo>
                    <a:close/>
                    <a:moveTo>
                      <a:pt x="346120" y="26749"/>
                    </a:moveTo>
                    <a:lnTo>
                      <a:pt x="346006" y="26780"/>
                    </a:lnTo>
                    <a:lnTo>
                      <a:pt x="345968" y="26790"/>
                    </a:lnTo>
                    <a:lnTo>
                      <a:pt x="340744" y="28017"/>
                    </a:lnTo>
                    <a:lnTo>
                      <a:pt x="340751" y="28015"/>
                    </a:lnTo>
                    <a:lnTo>
                      <a:pt x="346026" y="26771"/>
                    </a:lnTo>
                    <a:close/>
                    <a:moveTo>
                      <a:pt x="353326" y="26745"/>
                    </a:moveTo>
                    <a:lnTo>
                      <a:pt x="352479" y="27186"/>
                    </a:lnTo>
                    <a:lnTo>
                      <a:pt x="346969" y="28585"/>
                    </a:lnTo>
                    <a:lnTo>
                      <a:pt x="344729" y="29154"/>
                    </a:lnTo>
                    <a:lnTo>
                      <a:pt x="347649" y="28336"/>
                    </a:lnTo>
                    <a:close/>
                    <a:moveTo>
                      <a:pt x="349866" y="26632"/>
                    </a:moveTo>
                    <a:lnTo>
                      <a:pt x="347609" y="27253"/>
                    </a:lnTo>
                    <a:lnTo>
                      <a:pt x="347745" y="27109"/>
                    </a:lnTo>
                    <a:close/>
                    <a:moveTo>
                      <a:pt x="346948" y="26560"/>
                    </a:moveTo>
                    <a:lnTo>
                      <a:pt x="346140" y="26894"/>
                    </a:lnTo>
                    <a:lnTo>
                      <a:pt x="344574" y="27416"/>
                    </a:lnTo>
                    <a:lnTo>
                      <a:pt x="344172" y="27550"/>
                    </a:lnTo>
                    <a:lnTo>
                      <a:pt x="338498" y="29049"/>
                    </a:lnTo>
                    <a:lnTo>
                      <a:pt x="338597" y="28797"/>
                    </a:lnTo>
                    <a:lnTo>
                      <a:pt x="345968" y="26790"/>
                    </a:lnTo>
                    <a:lnTo>
                      <a:pt x="345999" y="26783"/>
                    </a:lnTo>
                    <a:close/>
                    <a:moveTo>
                      <a:pt x="347857" y="26505"/>
                    </a:moveTo>
                    <a:lnTo>
                      <a:pt x="347552" y="26657"/>
                    </a:lnTo>
                    <a:lnTo>
                      <a:pt x="346841" y="26845"/>
                    </a:lnTo>
                    <a:lnTo>
                      <a:pt x="347087" y="26750"/>
                    </a:lnTo>
                    <a:close/>
                    <a:moveTo>
                      <a:pt x="347207" y="26453"/>
                    </a:moveTo>
                    <a:lnTo>
                      <a:pt x="346984" y="26545"/>
                    </a:lnTo>
                    <a:lnTo>
                      <a:pt x="346120" y="26749"/>
                    </a:lnTo>
                    <a:close/>
                    <a:moveTo>
                      <a:pt x="348377" y="26440"/>
                    </a:moveTo>
                    <a:lnTo>
                      <a:pt x="347951" y="26890"/>
                    </a:lnTo>
                    <a:lnTo>
                      <a:pt x="347460" y="27041"/>
                    </a:lnTo>
                    <a:lnTo>
                      <a:pt x="345822" y="27522"/>
                    </a:lnTo>
                    <a:lnTo>
                      <a:pt x="347552" y="26657"/>
                    </a:lnTo>
                    <a:close/>
                    <a:moveTo>
                      <a:pt x="347680" y="26381"/>
                    </a:moveTo>
                    <a:lnTo>
                      <a:pt x="347607" y="26405"/>
                    </a:lnTo>
                    <a:lnTo>
                      <a:pt x="346948" y="26560"/>
                    </a:lnTo>
                    <a:lnTo>
                      <a:pt x="346984" y="26545"/>
                    </a:lnTo>
                    <a:close/>
                    <a:moveTo>
                      <a:pt x="354070" y="26358"/>
                    </a:moveTo>
                    <a:lnTo>
                      <a:pt x="353783" y="26507"/>
                    </a:lnTo>
                    <a:lnTo>
                      <a:pt x="349456" y="27673"/>
                    </a:lnTo>
                    <a:lnTo>
                      <a:pt x="342915" y="29436"/>
                    </a:lnTo>
                    <a:lnTo>
                      <a:pt x="350137" y="27322"/>
                    </a:lnTo>
                    <a:lnTo>
                      <a:pt x="350973" y="27117"/>
                    </a:lnTo>
                    <a:close/>
                    <a:moveTo>
                      <a:pt x="348008" y="26311"/>
                    </a:moveTo>
                    <a:lnTo>
                      <a:pt x="345970" y="27075"/>
                    </a:lnTo>
                    <a:lnTo>
                      <a:pt x="345230" y="27271"/>
                    </a:lnTo>
                    <a:lnTo>
                      <a:pt x="346140" y="26894"/>
                    </a:lnTo>
                    <a:lnTo>
                      <a:pt x="347607" y="26405"/>
                    </a:lnTo>
                    <a:close/>
                    <a:moveTo>
                      <a:pt x="348512" y="26296"/>
                    </a:moveTo>
                    <a:lnTo>
                      <a:pt x="348512" y="26297"/>
                    </a:lnTo>
                    <a:lnTo>
                      <a:pt x="347857" y="26505"/>
                    </a:lnTo>
                    <a:lnTo>
                      <a:pt x="347858" y="26505"/>
                    </a:lnTo>
                    <a:close/>
                    <a:moveTo>
                      <a:pt x="348327" y="26270"/>
                    </a:moveTo>
                    <a:lnTo>
                      <a:pt x="347858" y="26505"/>
                    </a:lnTo>
                    <a:lnTo>
                      <a:pt x="347089" y="26749"/>
                    </a:lnTo>
                    <a:close/>
                    <a:moveTo>
                      <a:pt x="348485" y="26191"/>
                    </a:moveTo>
                    <a:lnTo>
                      <a:pt x="348455" y="26206"/>
                    </a:lnTo>
                    <a:lnTo>
                      <a:pt x="348008" y="26311"/>
                    </a:lnTo>
                    <a:lnTo>
                      <a:pt x="348062" y="26291"/>
                    </a:lnTo>
                    <a:close/>
                    <a:moveTo>
                      <a:pt x="348550" y="26184"/>
                    </a:moveTo>
                    <a:lnTo>
                      <a:pt x="348327" y="26270"/>
                    </a:lnTo>
                    <a:lnTo>
                      <a:pt x="348455" y="26206"/>
                    </a:lnTo>
                    <a:close/>
                    <a:moveTo>
                      <a:pt x="348648" y="26153"/>
                    </a:moveTo>
                    <a:lnTo>
                      <a:pt x="348638" y="26163"/>
                    </a:lnTo>
                    <a:lnTo>
                      <a:pt x="348550" y="26184"/>
                    </a:lnTo>
                    <a:lnTo>
                      <a:pt x="348603" y="26163"/>
                    </a:lnTo>
                    <a:close/>
                    <a:moveTo>
                      <a:pt x="348725" y="26071"/>
                    </a:moveTo>
                    <a:lnTo>
                      <a:pt x="348658" y="26142"/>
                    </a:lnTo>
                    <a:lnTo>
                      <a:pt x="348603" y="26163"/>
                    </a:lnTo>
                    <a:lnTo>
                      <a:pt x="348485" y="26191"/>
                    </a:lnTo>
                    <a:close/>
                    <a:moveTo>
                      <a:pt x="348752" y="26032"/>
                    </a:moveTo>
                    <a:lnTo>
                      <a:pt x="348062" y="26291"/>
                    </a:lnTo>
                    <a:lnTo>
                      <a:pt x="347680" y="26381"/>
                    </a:lnTo>
                    <a:lnTo>
                      <a:pt x="348613" y="26070"/>
                    </a:lnTo>
                    <a:close/>
                    <a:moveTo>
                      <a:pt x="348767" y="26026"/>
                    </a:moveTo>
                    <a:lnTo>
                      <a:pt x="348765" y="26029"/>
                    </a:lnTo>
                    <a:lnTo>
                      <a:pt x="348752" y="26032"/>
                    </a:lnTo>
                    <a:close/>
                    <a:moveTo>
                      <a:pt x="348864" y="26001"/>
                    </a:moveTo>
                    <a:lnTo>
                      <a:pt x="348725" y="26071"/>
                    </a:lnTo>
                    <a:lnTo>
                      <a:pt x="348765" y="26029"/>
                    </a:lnTo>
                    <a:close/>
                    <a:moveTo>
                      <a:pt x="348956" y="25956"/>
                    </a:moveTo>
                    <a:lnTo>
                      <a:pt x="348956" y="25956"/>
                    </a:lnTo>
                    <a:lnTo>
                      <a:pt x="348767" y="26026"/>
                    </a:lnTo>
                    <a:lnTo>
                      <a:pt x="348778" y="26015"/>
                    </a:lnTo>
                    <a:close/>
                    <a:moveTo>
                      <a:pt x="570462" y="25956"/>
                    </a:moveTo>
                    <a:lnTo>
                      <a:pt x="578332" y="32252"/>
                    </a:lnTo>
                    <a:lnTo>
                      <a:pt x="577451" y="32135"/>
                    </a:lnTo>
                    <a:lnTo>
                      <a:pt x="570075" y="28776"/>
                    </a:lnTo>
                    <a:close/>
                    <a:moveTo>
                      <a:pt x="563883" y="25956"/>
                    </a:moveTo>
                    <a:lnTo>
                      <a:pt x="570075" y="28776"/>
                    </a:lnTo>
                    <a:lnTo>
                      <a:pt x="569811" y="30706"/>
                    </a:lnTo>
                    <a:lnTo>
                      <a:pt x="568269" y="30342"/>
                    </a:lnTo>
                    <a:lnTo>
                      <a:pt x="568580" y="30963"/>
                    </a:lnTo>
                    <a:lnTo>
                      <a:pt x="566871" y="30737"/>
                    </a:lnTo>
                    <a:close/>
                    <a:moveTo>
                      <a:pt x="333603" y="25956"/>
                    </a:moveTo>
                    <a:cubicBezTo>
                      <a:pt x="331411" y="29246"/>
                      <a:pt x="327573" y="30342"/>
                      <a:pt x="323735" y="31439"/>
                    </a:cubicBezTo>
                    <a:lnTo>
                      <a:pt x="321230" y="32830"/>
                    </a:lnTo>
                    <a:lnTo>
                      <a:pt x="318257" y="33741"/>
                    </a:lnTo>
                    <a:lnTo>
                      <a:pt x="316814" y="34065"/>
                    </a:lnTo>
                    <a:lnTo>
                      <a:pt x="313865" y="34728"/>
                    </a:lnTo>
                    <a:lnTo>
                      <a:pt x="322641" y="30828"/>
                    </a:lnTo>
                    <a:close/>
                    <a:moveTo>
                      <a:pt x="349758" y="25900"/>
                    </a:moveTo>
                    <a:lnTo>
                      <a:pt x="348512" y="26296"/>
                    </a:lnTo>
                    <a:lnTo>
                      <a:pt x="348638" y="26163"/>
                    </a:lnTo>
                    <a:close/>
                    <a:moveTo>
                      <a:pt x="349805" y="25885"/>
                    </a:moveTo>
                    <a:lnTo>
                      <a:pt x="349759" y="25900"/>
                    </a:lnTo>
                    <a:lnTo>
                      <a:pt x="349758" y="25900"/>
                    </a:lnTo>
                    <a:close/>
                    <a:moveTo>
                      <a:pt x="349869" y="25865"/>
                    </a:moveTo>
                    <a:lnTo>
                      <a:pt x="349805" y="25885"/>
                    </a:lnTo>
                    <a:lnTo>
                      <a:pt x="349868" y="25865"/>
                    </a:lnTo>
                    <a:close/>
                    <a:moveTo>
                      <a:pt x="349871" y="25864"/>
                    </a:moveTo>
                    <a:lnTo>
                      <a:pt x="349869" y="25865"/>
                    </a:lnTo>
                    <a:lnTo>
                      <a:pt x="349870" y="25864"/>
                    </a:lnTo>
                    <a:close/>
                    <a:moveTo>
                      <a:pt x="354479" y="25852"/>
                    </a:moveTo>
                    <a:lnTo>
                      <a:pt x="354261" y="25912"/>
                    </a:lnTo>
                    <a:lnTo>
                      <a:pt x="351343" y="26706"/>
                    </a:lnTo>
                    <a:lnTo>
                      <a:pt x="347091" y="27801"/>
                    </a:lnTo>
                    <a:lnTo>
                      <a:pt x="347377" y="27498"/>
                    </a:lnTo>
                    <a:lnTo>
                      <a:pt x="354326" y="25888"/>
                    </a:lnTo>
                    <a:close/>
                    <a:moveTo>
                      <a:pt x="541833" y="25735"/>
                    </a:moveTo>
                    <a:lnTo>
                      <a:pt x="542027" y="26121"/>
                    </a:lnTo>
                    <a:lnTo>
                      <a:pt x="541951" y="30342"/>
                    </a:lnTo>
                    <a:close/>
                    <a:moveTo>
                      <a:pt x="349107" y="25666"/>
                    </a:moveTo>
                    <a:lnTo>
                      <a:pt x="348778" y="26015"/>
                    </a:lnTo>
                    <a:lnTo>
                      <a:pt x="348613" y="26070"/>
                    </a:lnTo>
                    <a:lnTo>
                      <a:pt x="347207" y="26453"/>
                    </a:lnTo>
                    <a:close/>
                    <a:moveTo>
                      <a:pt x="355417" y="25657"/>
                    </a:moveTo>
                    <a:lnTo>
                      <a:pt x="354892" y="25930"/>
                    </a:lnTo>
                    <a:lnTo>
                      <a:pt x="351512" y="26920"/>
                    </a:lnTo>
                    <a:lnTo>
                      <a:pt x="350137" y="27322"/>
                    </a:lnTo>
                    <a:lnTo>
                      <a:pt x="346763" y="28149"/>
                    </a:lnTo>
                    <a:lnTo>
                      <a:pt x="347011" y="27886"/>
                    </a:lnTo>
                    <a:lnTo>
                      <a:pt x="351343" y="26706"/>
                    </a:lnTo>
                    <a:lnTo>
                      <a:pt x="353865" y="26057"/>
                    </a:lnTo>
                    <a:close/>
                    <a:moveTo>
                      <a:pt x="355659" y="25531"/>
                    </a:moveTo>
                    <a:lnTo>
                      <a:pt x="355494" y="25617"/>
                    </a:lnTo>
                    <a:lnTo>
                      <a:pt x="354479" y="25852"/>
                    </a:lnTo>
                    <a:close/>
                    <a:moveTo>
                      <a:pt x="356278" y="25435"/>
                    </a:moveTo>
                    <a:lnTo>
                      <a:pt x="355417" y="25657"/>
                    </a:lnTo>
                    <a:lnTo>
                      <a:pt x="355494" y="25617"/>
                    </a:lnTo>
                    <a:close/>
                    <a:moveTo>
                      <a:pt x="345494" y="25400"/>
                    </a:moveTo>
                    <a:lnTo>
                      <a:pt x="341782" y="26609"/>
                    </a:lnTo>
                    <a:lnTo>
                      <a:pt x="339115" y="27477"/>
                    </a:lnTo>
                    <a:lnTo>
                      <a:pt x="339171" y="27336"/>
                    </a:lnTo>
                    <a:lnTo>
                      <a:pt x="342053" y="26454"/>
                    </a:lnTo>
                    <a:close/>
                    <a:moveTo>
                      <a:pt x="339988" y="25255"/>
                    </a:moveTo>
                    <a:lnTo>
                      <a:pt x="339459" y="26601"/>
                    </a:lnTo>
                    <a:lnTo>
                      <a:pt x="339171" y="27336"/>
                    </a:lnTo>
                    <a:lnTo>
                      <a:pt x="336866" y="28042"/>
                    </a:lnTo>
                    <a:lnTo>
                      <a:pt x="335871" y="28347"/>
                    </a:lnTo>
                    <a:lnTo>
                      <a:pt x="337905" y="26557"/>
                    </a:lnTo>
                    <a:close/>
                    <a:moveTo>
                      <a:pt x="349624" y="25119"/>
                    </a:moveTo>
                    <a:lnTo>
                      <a:pt x="349538" y="25210"/>
                    </a:lnTo>
                    <a:lnTo>
                      <a:pt x="349445" y="25308"/>
                    </a:lnTo>
                    <a:lnTo>
                      <a:pt x="349017" y="25442"/>
                    </a:lnTo>
                    <a:lnTo>
                      <a:pt x="340751" y="28015"/>
                    </a:lnTo>
                    <a:lnTo>
                      <a:pt x="340183" y="28149"/>
                    </a:lnTo>
                    <a:lnTo>
                      <a:pt x="340744" y="28017"/>
                    </a:lnTo>
                    <a:lnTo>
                      <a:pt x="338647" y="28670"/>
                    </a:lnTo>
                    <a:lnTo>
                      <a:pt x="338692" y="28555"/>
                    </a:lnTo>
                    <a:lnTo>
                      <a:pt x="340730" y="27914"/>
                    </a:lnTo>
                    <a:close/>
                    <a:moveTo>
                      <a:pt x="359167" y="25109"/>
                    </a:moveTo>
                    <a:lnTo>
                      <a:pt x="353326" y="26745"/>
                    </a:lnTo>
                    <a:lnTo>
                      <a:pt x="353783" y="26507"/>
                    </a:lnTo>
                    <a:lnTo>
                      <a:pt x="357026" y="25634"/>
                    </a:lnTo>
                    <a:close/>
                    <a:moveTo>
                      <a:pt x="363862" y="25107"/>
                    </a:moveTo>
                    <a:lnTo>
                      <a:pt x="363577" y="25225"/>
                    </a:lnTo>
                    <a:lnTo>
                      <a:pt x="359921" y="25956"/>
                    </a:lnTo>
                    <a:close/>
                    <a:moveTo>
                      <a:pt x="352850" y="24916"/>
                    </a:moveTo>
                    <a:lnTo>
                      <a:pt x="349870" y="25864"/>
                    </a:lnTo>
                    <a:lnTo>
                      <a:pt x="349868" y="25865"/>
                    </a:lnTo>
                    <a:lnTo>
                      <a:pt x="348648" y="26153"/>
                    </a:lnTo>
                    <a:lnTo>
                      <a:pt x="348658" y="26142"/>
                    </a:lnTo>
                    <a:lnTo>
                      <a:pt x="349392" y="25858"/>
                    </a:lnTo>
                    <a:close/>
                    <a:moveTo>
                      <a:pt x="352854" y="24915"/>
                    </a:moveTo>
                    <a:lnTo>
                      <a:pt x="352852" y="24916"/>
                    </a:lnTo>
                    <a:lnTo>
                      <a:pt x="352850" y="24916"/>
                    </a:lnTo>
                    <a:close/>
                    <a:moveTo>
                      <a:pt x="339871" y="24827"/>
                    </a:moveTo>
                    <a:lnTo>
                      <a:pt x="337905" y="26557"/>
                    </a:lnTo>
                    <a:lnTo>
                      <a:pt x="334244" y="28845"/>
                    </a:lnTo>
                    <a:lnTo>
                      <a:pt x="326613" y="31182"/>
                    </a:lnTo>
                    <a:lnTo>
                      <a:pt x="331411" y="28423"/>
                    </a:lnTo>
                    <a:close/>
                    <a:moveTo>
                      <a:pt x="358818" y="24781"/>
                    </a:moveTo>
                    <a:lnTo>
                      <a:pt x="357744" y="25095"/>
                    </a:lnTo>
                    <a:lnTo>
                      <a:pt x="356278" y="25435"/>
                    </a:lnTo>
                    <a:close/>
                    <a:moveTo>
                      <a:pt x="351573" y="24646"/>
                    </a:moveTo>
                    <a:lnTo>
                      <a:pt x="349107" y="25666"/>
                    </a:lnTo>
                    <a:lnTo>
                      <a:pt x="349445" y="25308"/>
                    </a:lnTo>
                    <a:close/>
                    <a:moveTo>
                      <a:pt x="351587" y="24641"/>
                    </a:moveTo>
                    <a:lnTo>
                      <a:pt x="351580" y="24644"/>
                    </a:lnTo>
                    <a:lnTo>
                      <a:pt x="351573" y="24646"/>
                    </a:lnTo>
                    <a:close/>
                    <a:moveTo>
                      <a:pt x="355718" y="24500"/>
                    </a:moveTo>
                    <a:lnTo>
                      <a:pt x="348377" y="26440"/>
                    </a:lnTo>
                    <a:lnTo>
                      <a:pt x="348512" y="26297"/>
                    </a:lnTo>
                    <a:lnTo>
                      <a:pt x="349759" y="25900"/>
                    </a:lnTo>
                    <a:close/>
                    <a:moveTo>
                      <a:pt x="357669" y="24484"/>
                    </a:moveTo>
                    <a:lnTo>
                      <a:pt x="356517" y="25084"/>
                    </a:lnTo>
                    <a:lnTo>
                      <a:pt x="356342" y="25175"/>
                    </a:lnTo>
                    <a:lnTo>
                      <a:pt x="356152" y="25218"/>
                    </a:lnTo>
                    <a:lnTo>
                      <a:pt x="349866" y="26632"/>
                    </a:lnTo>
                    <a:close/>
                    <a:moveTo>
                      <a:pt x="340307" y="24443"/>
                    </a:moveTo>
                    <a:lnTo>
                      <a:pt x="340214" y="24681"/>
                    </a:lnTo>
                    <a:lnTo>
                      <a:pt x="339871" y="24827"/>
                    </a:lnTo>
                    <a:close/>
                    <a:moveTo>
                      <a:pt x="356011" y="24423"/>
                    </a:moveTo>
                    <a:lnTo>
                      <a:pt x="355891" y="24460"/>
                    </a:lnTo>
                    <a:lnTo>
                      <a:pt x="355718" y="24500"/>
                    </a:lnTo>
                    <a:close/>
                    <a:moveTo>
                      <a:pt x="359916" y="24371"/>
                    </a:moveTo>
                    <a:lnTo>
                      <a:pt x="355659" y="25531"/>
                    </a:lnTo>
                    <a:lnTo>
                      <a:pt x="356342" y="25175"/>
                    </a:lnTo>
                    <a:close/>
                    <a:moveTo>
                      <a:pt x="356243" y="24362"/>
                    </a:moveTo>
                    <a:lnTo>
                      <a:pt x="356011" y="24423"/>
                    </a:lnTo>
                    <a:lnTo>
                      <a:pt x="356105" y="24394"/>
                    </a:lnTo>
                    <a:close/>
                    <a:moveTo>
                      <a:pt x="350542" y="24148"/>
                    </a:moveTo>
                    <a:lnTo>
                      <a:pt x="350420" y="24277"/>
                    </a:lnTo>
                    <a:lnTo>
                      <a:pt x="347859" y="25133"/>
                    </a:lnTo>
                    <a:lnTo>
                      <a:pt x="344386" y="26348"/>
                    </a:lnTo>
                    <a:lnTo>
                      <a:pt x="338853" y="28282"/>
                    </a:lnTo>
                    <a:lnTo>
                      <a:pt x="338790" y="28304"/>
                    </a:lnTo>
                    <a:lnTo>
                      <a:pt x="338828" y="28207"/>
                    </a:lnTo>
                    <a:lnTo>
                      <a:pt x="339224" y="28070"/>
                    </a:lnTo>
                    <a:lnTo>
                      <a:pt x="345198" y="26000"/>
                    </a:lnTo>
                    <a:close/>
                    <a:moveTo>
                      <a:pt x="352976" y="24066"/>
                    </a:moveTo>
                    <a:lnTo>
                      <a:pt x="351587" y="24641"/>
                    </a:lnTo>
                    <a:lnTo>
                      <a:pt x="352332" y="24268"/>
                    </a:lnTo>
                    <a:close/>
                    <a:moveTo>
                      <a:pt x="357598" y="24059"/>
                    </a:moveTo>
                    <a:lnTo>
                      <a:pt x="347944" y="26898"/>
                    </a:lnTo>
                    <a:lnTo>
                      <a:pt x="347951" y="26890"/>
                    </a:lnTo>
                    <a:lnTo>
                      <a:pt x="355891" y="24460"/>
                    </a:lnTo>
                    <a:close/>
                    <a:moveTo>
                      <a:pt x="548852" y="23977"/>
                    </a:moveTo>
                    <a:lnTo>
                      <a:pt x="548997" y="24283"/>
                    </a:lnTo>
                    <a:lnTo>
                      <a:pt x="548889" y="24147"/>
                    </a:lnTo>
                    <a:close/>
                    <a:moveTo>
                      <a:pt x="548687" y="23892"/>
                    </a:moveTo>
                    <a:lnTo>
                      <a:pt x="548889" y="24147"/>
                    </a:lnTo>
                    <a:lnTo>
                      <a:pt x="548952" y="24435"/>
                    </a:lnTo>
                    <a:close/>
                    <a:moveTo>
                      <a:pt x="342376" y="23762"/>
                    </a:moveTo>
                    <a:lnTo>
                      <a:pt x="339988" y="25255"/>
                    </a:lnTo>
                    <a:lnTo>
                      <a:pt x="340214" y="24681"/>
                    </a:lnTo>
                    <a:close/>
                    <a:moveTo>
                      <a:pt x="351075" y="23583"/>
                    </a:moveTo>
                    <a:lnTo>
                      <a:pt x="350932" y="23735"/>
                    </a:lnTo>
                    <a:lnTo>
                      <a:pt x="349361" y="24216"/>
                    </a:lnTo>
                    <a:lnTo>
                      <a:pt x="345494" y="25400"/>
                    </a:lnTo>
                    <a:lnTo>
                      <a:pt x="350089" y="23904"/>
                    </a:lnTo>
                    <a:close/>
                    <a:moveTo>
                      <a:pt x="359436" y="23518"/>
                    </a:moveTo>
                    <a:lnTo>
                      <a:pt x="357884" y="23975"/>
                    </a:lnTo>
                    <a:lnTo>
                      <a:pt x="356243" y="24362"/>
                    </a:lnTo>
                    <a:close/>
                    <a:moveTo>
                      <a:pt x="363802" y="23498"/>
                    </a:moveTo>
                    <a:lnTo>
                      <a:pt x="358818" y="24781"/>
                    </a:lnTo>
                    <a:lnTo>
                      <a:pt x="361216" y="24079"/>
                    </a:lnTo>
                    <a:close/>
                    <a:moveTo>
                      <a:pt x="367639" y="23337"/>
                    </a:moveTo>
                    <a:lnTo>
                      <a:pt x="351751" y="27565"/>
                    </a:lnTo>
                    <a:lnTo>
                      <a:pt x="352479" y="27186"/>
                    </a:lnTo>
                    <a:close/>
                    <a:moveTo>
                      <a:pt x="360951" y="23252"/>
                    </a:moveTo>
                    <a:lnTo>
                      <a:pt x="360593" y="23356"/>
                    </a:lnTo>
                    <a:lnTo>
                      <a:pt x="357598" y="24059"/>
                    </a:lnTo>
                    <a:lnTo>
                      <a:pt x="357884" y="23975"/>
                    </a:lnTo>
                    <a:close/>
                    <a:moveTo>
                      <a:pt x="364239" y="23194"/>
                    </a:moveTo>
                    <a:lnTo>
                      <a:pt x="361216" y="24079"/>
                    </a:lnTo>
                    <a:lnTo>
                      <a:pt x="359916" y="24371"/>
                    </a:lnTo>
                    <a:close/>
                    <a:moveTo>
                      <a:pt x="356420" y="23137"/>
                    </a:moveTo>
                    <a:lnTo>
                      <a:pt x="349392" y="25858"/>
                    </a:lnTo>
                    <a:lnTo>
                      <a:pt x="348864" y="26001"/>
                    </a:lnTo>
                    <a:lnTo>
                      <a:pt x="348956" y="25956"/>
                    </a:lnTo>
                    <a:lnTo>
                      <a:pt x="348956" y="25956"/>
                    </a:lnTo>
                    <a:lnTo>
                      <a:pt x="348956" y="25956"/>
                    </a:lnTo>
                    <a:lnTo>
                      <a:pt x="351580" y="24644"/>
                    </a:lnTo>
                    <a:close/>
                    <a:moveTo>
                      <a:pt x="366261" y="23121"/>
                    </a:moveTo>
                    <a:lnTo>
                      <a:pt x="364034" y="23745"/>
                    </a:lnTo>
                    <a:lnTo>
                      <a:pt x="357026" y="25634"/>
                    </a:lnTo>
                    <a:lnTo>
                      <a:pt x="354070" y="26358"/>
                    </a:lnTo>
                    <a:lnTo>
                      <a:pt x="354892" y="25930"/>
                    </a:lnTo>
                    <a:lnTo>
                      <a:pt x="357744" y="25095"/>
                    </a:lnTo>
                    <a:close/>
                    <a:moveTo>
                      <a:pt x="361685" y="23099"/>
                    </a:moveTo>
                    <a:lnTo>
                      <a:pt x="358442" y="24166"/>
                    </a:lnTo>
                    <a:lnTo>
                      <a:pt x="347856" y="27053"/>
                    </a:lnTo>
                    <a:lnTo>
                      <a:pt x="360593" y="23356"/>
                    </a:lnTo>
                    <a:close/>
                    <a:moveTo>
                      <a:pt x="374542" y="23032"/>
                    </a:moveTo>
                    <a:lnTo>
                      <a:pt x="351149" y="30342"/>
                    </a:lnTo>
                    <a:lnTo>
                      <a:pt x="363577" y="25225"/>
                    </a:lnTo>
                    <a:lnTo>
                      <a:pt x="370887" y="23763"/>
                    </a:lnTo>
                    <a:close/>
                    <a:moveTo>
                      <a:pt x="369113" y="22945"/>
                    </a:moveTo>
                    <a:lnTo>
                      <a:pt x="368999" y="22992"/>
                    </a:lnTo>
                    <a:lnTo>
                      <a:pt x="367639" y="23337"/>
                    </a:lnTo>
                    <a:close/>
                    <a:moveTo>
                      <a:pt x="361839" y="22639"/>
                    </a:moveTo>
                    <a:lnTo>
                      <a:pt x="356105" y="24394"/>
                    </a:lnTo>
                    <a:lnTo>
                      <a:pt x="349871" y="25864"/>
                    </a:lnTo>
                    <a:lnTo>
                      <a:pt x="352852" y="24916"/>
                    </a:lnTo>
                    <a:lnTo>
                      <a:pt x="352856" y="24915"/>
                    </a:lnTo>
                    <a:lnTo>
                      <a:pt x="359099" y="23215"/>
                    </a:lnTo>
                    <a:close/>
                    <a:moveTo>
                      <a:pt x="363247" y="22585"/>
                    </a:moveTo>
                    <a:lnTo>
                      <a:pt x="361905" y="23027"/>
                    </a:lnTo>
                    <a:lnTo>
                      <a:pt x="360951" y="23252"/>
                    </a:lnTo>
                    <a:close/>
                    <a:moveTo>
                      <a:pt x="356149" y="22360"/>
                    </a:moveTo>
                    <a:lnTo>
                      <a:pt x="352332" y="24268"/>
                    </a:lnTo>
                    <a:lnTo>
                      <a:pt x="350030" y="24991"/>
                    </a:lnTo>
                    <a:lnTo>
                      <a:pt x="349624" y="25119"/>
                    </a:lnTo>
                    <a:lnTo>
                      <a:pt x="350420" y="24277"/>
                    </a:lnTo>
                    <a:lnTo>
                      <a:pt x="355350" y="22627"/>
                    </a:lnTo>
                    <a:close/>
                    <a:moveTo>
                      <a:pt x="355360" y="22188"/>
                    </a:moveTo>
                    <a:lnTo>
                      <a:pt x="351075" y="23583"/>
                    </a:lnTo>
                    <a:lnTo>
                      <a:pt x="351237" y="23412"/>
                    </a:lnTo>
                    <a:lnTo>
                      <a:pt x="351423" y="23215"/>
                    </a:lnTo>
                    <a:lnTo>
                      <a:pt x="352124" y="23032"/>
                    </a:lnTo>
                    <a:close/>
                    <a:moveTo>
                      <a:pt x="579793" y="22003"/>
                    </a:moveTo>
                    <a:lnTo>
                      <a:pt x="582396" y="23467"/>
                    </a:lnTo>
                    <a:cubicBezTo>
                      <a:pt x="587768" y="28183"/>
                      <a:pt x="593216" y="33632"/>
                      <a:pt x="598973" y="36922"/>
                    </a:cubicBezTo>
                    <a:close/>
                    <a:moveTo>
                      <a:pt x="378500" y="21956"/>
                    </a:moveTo>
                    <a:lnTo>
                      <a:pt x="376368" y="22667"/>
                    </a:lnTo>
                    <a:lnTo>
                      <a:pt x="374542" y="23032"/>
                    </a:lnTo>
                    <a:lnTo>
                      <a:pt x="376843" y="22313"/>
                    </a:lnTo>
                    <a:close/>
                    <a:moveTo>
                      <a:pt x="370771" y="21930"/>
                    </a:moveTo>
                    <a:lnTo>
                      <a:pt x="366895" y="22975"/>
                    </a:lnTo>
                    <a:lnTo>
                      <a:pt x="366261" y="23121"/>
                    </a:lnTo>
                    <a:lnTo>
                      <a:pt x="369463" y="22224"/>
                    </a:lnTo>
                    <a:close/>
                    <a:moveTo>
                      <a:pt x="365278" y="21917"/>
                    </a:moveTo>
                    <a:lnTo>
                      <a:pt x="364377" y="22213"/>
                    </a:lnTo>
                    <a:lnTo>
                      <a:pt x="364270" y="22241"/>
                    </a:lnTo>
                    <a:lnTo>
                      <a:pt x="359436" y="23518"/>
                    </a:lnTo>
                    <a:lnTo>
                      <a:pt x="363891" y="22208"/>
                    </a:lnTo>
                    <a:lnTo>
                      <a:pt x="364992" y="21977"/>
                    </a:lnTo>
                    <a:close/>
                    <a:moveTo>
                      <a:pt x="371804" y="21837"/>
                    </a:moveTo>
                    <a:lnTo>
                      <a:pt x="370753" y="22270"/>
                    </a:lnTo>
                    <a:lnTo>
                      <a:pt x="359167" y="25109"/>
                    </a:lnTo>
                    <a:lnTo>
                      <a:pt x="364034" y="23745"/>
                    </a:lnTo>
                    <a:lnTo>
                      <a:pt x="366895" y="22975"/>
                    </a:lnTo>
                    <a:close/>
                    <a:moveTo>
                      <a:pt x="357298" y="21785"/>
                    </a:moveTo>
                    <a:lnTo>
                      <a:pt x="357163" y="21853"/>
                    </a:lnTo>
                    <a:lnTo>
                      <a:pt x="356841" y="21964"/>
                    </a:lnTo>
                    <a:lnTo>
                      <a:pt x="350542" y="24148"/>
                    </a:lnTo>
                    <a:lnTo>
                      <a:pt x="350932" y="23735"/>
                    </a:lnTo>
                    <a:lnTo>
                      <a:pt x="357125" y="21838"/>
                    </a:lnTo>
                    <a:close/>
                    <a:moveTo>
                      <a:pt x="367192" y="21780"/>
                    </a:moveTo>
                    <a:lnTo>
                      <a:pt x="366508" y="21967"/>
                    </a:lnTo>
                    <a:lnTo>
                      <a:pt x="362369" y="22939"/>
                    </a:lnTo>
                    <a:lnTo>
                      <a:pt x="361685" y="23099"/>
                    </a:lnTo>
                    <a:lnTo>
                      <a:pt x="361905" y="23027"/>
                    </a:lnTo>
                    <a:lnTo>
                      <a:pt x="362531" y="22879"/>
                    </a:lnTo>
                    <a:close/>
                    <a:moveTo>
                      <a:pt x="366050" y="21771"/>
                    </a:moveTo>
                    <a:lnTo>
                      <a:pt x="363660" y="22465"/>
                    </a:lnTo>
                    <a:lnTo>
                      <a:pt x="363247" y="22585"/>
                    </a:lnTo>
                    <a:lnTo>
                      <a:pt x="364085" y="22309"/>
                    </a:lnTo>
                    <a:lnTo>
                      <a:pt x="364377" y="22213"/>
                    </a:lnTo>
                    <a:close/>
                    <a:moveTo>
                      <a:pt x="366359" y="21690"/>
                    </a:moveTo>
                    <a:lnTo>
                      <a:pt x="366050" y="21771"/>
                    </a:lnTo>
                    <a:lnTo>
                      <a:pt x="366258" y="21711"/>
                    </a:lnTo>
                    <a:close/>
                    <a:moveTo>
                      <a:pt x="381853" y="21570"/>
                    </a:moveTo>
                    <a:lnTo>
                      <a:pt x="369002" y="25425"/>
                    </a:lnTo>
                    <a:lnTo>
                      <a:pt x="366501" y="25956"/>
                    </a:lnTo>
                    <a:lnTo>
                      <a:pt x="376368" y="22667"/>
                    </a:lnTo>
                    <a:close/>
                    <a:moveTo>
                      <a:pt x="348956" y="21570"/>
                    </a:moveTo>
                    <a:cubicBezTo>
                      <a:pt x="346763" y="23763"/>
                      <a:pt x="343473" y="23763"/>
                      <a:pt x="340457" y="24311"/>
                    </a:cubicBezTo>
                    <a:lnTo>
                      <a:pt x="340307" y="24443"/>
                    </a:lnTo>
                    <a:lnTo>
                      <a:pt x="341005" y="22666"/>
                    </a:lnTo>
                    <a:cubicBezTo>
                      <a:pt x="342925" y="21021"/>
                      <a:pt x="345666" y="20473"/>
                      <a:pt x="348956" y="21570"/>
                    </a:cubicBezTo>
                    <a:close/>
                    <a:moveTo>
                      <a:pt x="358209" y="21490"/>
                    </a:moveTo>
                    <a:lnTo>
                      <a:pt x="357813" y="21627"/>
                    </a:lnTo>
                    <a:lnTo>
                      <a:pt x="357298" y="21785"/>
                    </a:lnTo>
                    <a:lnTo>
                      <a:pt x="357729" y="21570"/>
                    </a:lnTo>
                    <a:close/>
                    <a:moveTo>
                      <a:pt x="539698" y="21480"/>
                    </a:moveTo>
                    <a:lnTo>
                      <a:pt x="540123" y="22327"/>
                    </a:lnTo>
                    <a:lnTo>
                      <a:pt x="540007" y="22693"/>
                    </a:lnTo>
                    <a:close/>
                    <a:moveTo>
                      <a:pt x="368627" y="21469"/>
                    </a:moveTo>
                    <a:lnTo>
                      <a:pt x="359608" y="23951"/>
                    </a:lnTo>
                    <a:lnTo>
                      <a:pt x="357669" y="24484"/>
                    </a:lnTo>
                    <a:lnTo>
                      <a:pt x="358002" y="24311"/>
                    </a:lnTo>
                    <a:lnTo>
                      <a:pt x="358442" y="24166"/>
                    </a:lnTo>
                    <a:lnTo>
                      <a:pt x="360699" y="23551"/>
                    </a:lnTo>
                    <a:lnTo>
                      <a:pt x="366508" y="21967"/>
                    </a:lnTo>
                    <a:close/>
                    <a:moveTo>
                      <a:pt x="359147" y="21357"/>
                    </a:moveTo>
                    <a:lnTo>
                      <a:pt x="356149" y="22360"/>
                    </a:lnTo>
                    <a:lnTo>
                      <a:pt x="357163" y="21853"/>
                    </a:lnTo>
                    <a:lnTo>
                      <a:pt x="357813" y="21627"/>
                    </a:lnTo>
                    <a:lnTo>
                      <a:pt x="358002" y="21570"/>
                    </a:lnTo>
                    <a:close/>
                    <a:moveTo>
                      <a:pt x="373104" y="21302"/>
                    </a:moveTo>
                    <a:lnTo>
                      <a:pt x="372548" y="21531"/>
                    </a:lnTo>
                    <a:lnTo>
                      <a:pt x="370771" y="21930"/>
                    </a:lnTo>
                    <a:close/>
                    <a:moveTo>
                      <a:pt x="359319" y="21299"/>
                    </a:moveTo>
                    <a:lnTo>
                      <a:pt x="359278" y="21313"/>
                    </a:lnTo>
                    <a:lnTo>
                      <a:pt x="358209" y="21490"/>
                    </a:lnTo>
                    <a:lnTo>
                      <a:pt x="358221" y="21486"/>
                    </a:lnTo>
                    <a:close/>
                    <a:moveTo>
                      <a:pt x="359863" y="21216"/>
                    </a:moveTo>
                    <a:lnTo>
                      <a:pt x="359830" y="21230"/>
                    </a:lnTo>
                    <a:lnTo>
                      <a:pt x="359147" y="21357"/>
                    </a:lnTo>
                    <a:lnTo>
                      <a:pt x="359278" y="21313"/>
                    </a:lnTo>
                    <a:close/>
                    <a:moveTo>
                      <a:pt x="360938" y="21023"/>
                    </a:moveTo>
                    <a:lnTo>
                      <a:pt x="360250" y="21151"/>
                    </a:lnTo>
                    <a:lnTo>
                      <a:pt x="359863" y="21216"/>
                    </a:lnTo>
                    <a:lnTo>
                      <a:pt x="359901" y="21200"/>
                    </a:lnTo>
                    <a:close/>
                    <a:moveTo>
                      <a:pt x="359259" y="20918"/>
                    </a:moveTo>
                    <a:lnTo>
                      <a:pt x="358818" y="21062"/>
                    </a:lnTo>
                    <a:lnTo>
                      <a:pt x="355535" y="21570"/>
                    </a:lnTo>
                    <a:close/>
                    <a:moveTo>
                      <a:pt x="359951" y="20887"/>
                    </a:moveTo>
                    <a:lnTo>
                      <a:pt x="358628" y="21345"/>
                    </a:lnTo>
                    <a:lnTo>
                      <a:pt x="358221" y="21486"/>
                    </a:lnTo>
                    <a:lnTo>
                      <a:pt x="357729" y="21570"/>
                    </a:lnTo>
                    <a:lnTo>
                      <a:pt x="355360" y="22188"/>
                    </a:lnTo>
                    <a:lnTo>
                      <a:pt x="358818" y="21062"/>
                    </a:lnTo>
                    <a:close/>
                    <a:moveTo>
                      <a:pt x="362527" y="20773"/>
                    </a:moveTo>
                    <a:lnTo>
                      <a:pt x="358537" y="22318"/>
                    </a:lnTo>
                    <a:lnTo>
                      <a:pt x="352976" y="24066"/>
                    </a:lnTo>
                    <a:lnTo>
                      <a:pt x="359830" y="21230"/>
                    </a:lnTo>
                    <a:lnTo>
                      <a:pt x="360250" y="21151"/>
                    </a:lnTo>
                    <a:close/>
                    <a:moveTo>
                      <a:pt x="374397" y="20769"/>
                    </a:moveTo>
                    <a:lnTo>
                      <a:pt x="373843" y="20997"/>
                    </a:lnTo>
                    <a:lnTo>
                      <a:pt x="369463" y="22224"/>
                    </a:lnTo>
                    <a:lnTo>
                      <a:pt x="363802" y="23498"/>
                    </a:lnTo>
                    <a:close/>
                    <a:moveTo>
                      <a:pt x="361081" y="20712"/>
                    </a:moveTo>
                    <a:lnTo>
                      <a:pt x="360959" y="20762"/>
                    </a:lnTo>
                    <a:lnTo>
                      <a:pt x="359901" y="21200"/>
                    </a:lnTo>
                    <a:lnTo>
                      <a:pt x="359319" y="21299"/>
                    </a:lnTo>
                    <a:lnTo>
                      <a:pt x="360818" y="20798"/>
                    </a:lnTo>
                    <a:lnTo>
                      <a:pt x="361069" y="20713"/>
                    </a:lnTo>
                    <a:close/>
                    <a:moveTo>
                      <a:pt x="362754" y="20686"/>
                    </a:moveTo>
                    <a:lnTo>
                      <a:pt x="362622" y="20737"/>
                    </a:lnTo>
                    <a:lnTo>
                      <a:pt x="360938" y="21023"/>
                    </a:lnTo>
                    <a:close/>
                    <a:moveTo>
                      <a:pt x="361551" y="20517"/>
                    </a:moveTo>
                    <a:lnTo>
                      <a:pt x="361108" y="20701"/>
                    </a:lnTo>
                    <a:lnTo>
                      <a:pt x="361069" y="20713"/>
                    </a:lnTo>
                    <a:lnTo>
                      <a:pt x="359951" y="20887"/>
                    </a:lnTo>
                    <a:lnTo>
                      <a:pt x="360472" y="20706"/>
                    </a:lnTo>
                    <a:close/>
                    <a:moveTo>
                      <a:pt x="545964" y="20468"/>
                    </a:moveTo>
                    <a:lnTo>
                      <a:pt x="546261" y="20841"/>
                    </a:lnTo>
                    <a:lnTo>
                      <a:pt x="546483" y="21989"/>
                    </a:lnTo>
                    <a:lnTo>
                      <a:pt x="546067" y="20953"/>
                    </a:lnTo>
                    <a:close/>
                    <a:moveTo>
                      <a:pt x="372551" y="20389"/>
                    </a:moveTo>
                    <a:lnTo>
                      <a:pt x="369319" y="21278"/>
                    </a:lnTo>
                    <a:lnTo>
                      <a:pt x="367192" y="21780"/>
                    </a:lnTo>
                    <a:lnTo>
                      <a:pt x="368968" y="21295"/>
                    </a:lnTo>
                    <a:lnTo>
                      <a:pt x="371094" y="20695"/>
                    </a:lnTo>
                    <a:close/>
                    <a:moveTo>
                      <a:pt x="364688" y="20385"/>
                    </a:moveTo>
                    <a:lnTo>
                      <a:pt x="364486" y="20448"/>
                    </a:lnTo>
                    <a:lnTo>
                      <a:pt x="362527" y="20773"/>
                    </a:lnTo>
                    <a:lnTo>
                      <a:pt x="362622" y="20737"/>
                    </a:lnTo>
                    <a:close/>
                    <a:moveTo>
                      <a:pt x="376982" y="20257"/>
                    </a:moveTo>
                    <a:lnTo>
                      <a:pt x="373104" y="21302"/>
                    </a:lnTo>
                    <a:lnTo>
                      <a:pt x="373843" y="20997"/>
                    </a:lnTo>
                    <a:lnTo>
                      <a:pt x="375910" y="20419"/>
                    </a:lnTo>
                    <a:close/>
                    <a:moveTo>
                      <a:pt x="365714" y="20244"/>
                    </a:moveTo>
                    <a:lnTo>
                      <a:pt x="356420" y="23137"/>
                    </a:lnTo>
                    <a:lnTo>
                      <a:pt x="358537" y="22318"/>
                    </a:lnTo>
                    <a:lnTo>
                      <a:pt x="364486" y="20448"/>
                    </a:lnTo>
                    <a:close/>
                    <a:moveTo>
                      <a:pt x="387102" y="20105"/>
                    </a:moveTo>
                    <a:lnTo>
                      <a:pt x="386227" y="20293"/>
                    </a:lnTo>
                    <a:lnTo>
                      <a:pt x="379660" y="21570"/>
                    </a:lnTo>
                    <a:close/>
                    <a:moveTo>
                      <a:pt x="364540" y="19994"/>
                    </a:moveTo>
                    <a:lnTo>
                      <a:pt x="363756" y="20298"/>
                    </a:lnTo>
                    <a:lnTo>
                      <a:pt x="361292" y="20679"/>
                    </a:lnTo>
                    <a:lnTo>
                      <a:pt x="361081" y="20712"/>
                    </a:lnTo>
                    <a:lnTo>
                      <a:pt x="361108" y="20701"/>
                    </a:lnTo>
                    <a:lnTo>
                      <a:pt x="361771" y="20479"/>
                    </a:lnTo>
                    <a:lnTo>
                      <a:pt x="362846" y="20291"/>
                    </a:lnTo>
                    <a:close/>
                    <a:moveTo>
                      <a:pt x="366588" y="19972"/>
                    </a:moveTo>
                    <a:lnTo>
                      <a:pt x="365957" y="20169"/>
                    </a:lnTo>
                    <a:lnTo>
                      <a:pt x="364688" y="20385"/>
                    </a:lnTo>
                    <a:lnTo>
                      <a:pt x="365148" y="20240"/>
                    </a:lnTo>
                    <a:close/>
                    <a:moveTo>
                      <a:pt x="366138" y="19929"/>
                    </a:moveTo>
                    <a:lnTo>
                      <a:pt x="365148" y="20240"/>
                    </a:lnTo>
                    <a:lnTo>
                      <a:pt x="362754" y="20686"/>
                    </a:lnTo>
                    <a:lnTo>
                      <a:pt x="363756" y="20298"/>
                    </a:lnTo>
                    <a:close/>
                    <a:moveTo>
                      <a:pt x="369518" y="19613"/>
                    </a:moveTo>
                    <a:lnTo>
                      <a:pt x="352856" y="24915"/>
                    </a:lnTo>
                    <a:lnTo>
                      <a:pt x="352854" y="24915"/>
                    </a:lnTo>
                    <a:lnTo>
                      <a:pt x="369517" y="19613"/>
                    </a:lnTo>
                    <a:close/>
                    <a:moveTo>
                      <a:pt x="369520" y="19612"/>
                    </a:moveTo>
                    <a:lnTo>
                      <a:pt x="369518" y="19613"/>
                    </a:lnTo>
                    <a:lnTo>
                      <a:pt x="369518" y="19613"/>
                    </a:lnTo>
                    <a:close/>
                    <a:moveTo>
                      <a:pt x="381666" y="19551"/>
                    </a:moveTo>
                    <a:lnTo>
                      <a:pt x="371804" y="21837"/>
                    </a:lnTo>
                    <a:lnTo>
                      <a:pt x="372548" y="21531"/>
                    </a:lnTo>
                    <a:lnTo>
                      <a:pt x="380706" y="19696"/>
                    </a:lnTo>
                    <a:close/>
                    <a:moveTo>
                      <a:pt x="369861" y="19504"/>
                    </a:moveTo>
                    <a:lnTo>
                      <a:pt x="369734" y="19544"/>
                    </a:lnTo>
                    <a:lnTo>
                      <a:pt x="369518" y="19613"/>
                    </a:lnTo>
                    <a:lnTo>
                      <a:pt x="369517" y="19613"/>
                    </a:lnTo>
                    <a:lnTo>
                      <a:pt x="365714" y="20244"/>
                    </a:lnTo>
                    <a:lnTo>
                      <a:pt x="365957" y="20169"/>
                    </a:lnTo>
                    <a:close/>
                    <a:moveTo>
                      <a:pt x="376866" y="19499"/>
                    </a:moveTo>
                    <a:lnTo>
                      <a:pt x="376259" y="19677"/>
                    </a:lnTo>
                    <a:lnTo>
                      <a:pt x="368627" y="21469"/>
                    </a:lnTo>
                    <a:lnTo>
                      <a:pt x="369319" y="21278"/>
                    </a:lnTo>
                    <a:close/>
                    <a:moveTo>
                      <a:pt x="382112" y="19486"/>
                    </a:moveTo>
                    <a:lnTo>
                      <a:pt x="369113" y="22945"/>
                    </a:lnTo>
                    <a:lnTo>
                      <a:pt x="370753" y="22270"/>
                    </a:lnTo>
                    <a:close/>
                    <a:moveTo>
                      <a:pt x="382133" y="19481"/>
                    </a:moveTo>
                    <a:lnTo>
                      <a:pt x="382112" y="19486"/>
                    </a:lnTo>
                    <a:lnTo>
                      <a:pt x="382129" y="19482"/>
                    </a:lnTo>
                    <a:close/>
                    <a:moveTo>
                      <a:pt x="377493" y="19351"/>
                    </a:moveTo>
                    <a:lnTo>
                      <a:pt x="376866" y="19499"/>
                    </a:lnTo>
                    <a:lnTo>
                      <a:pt x="377062" y="19442"/>
                    </a:lnTo>
                    <a:close/>
                    <a:moveTo>
                      <a:pt x="370196" y="19301"/>
                    </a:moveTo>
                    <a:lnTo>
                      <a:pt x="366588" y="19972"/>
                    </a:lnTo>
                    <a:lnTo>
                      <a:pt x="367309" y="19748"/>
                    </a:lnTo>
                    <a:close/>
                    <a:moveTo>
                      <a:pt x="513957" y="19248"/>
                    </a:moveTo>
                    <a:lnTo>
                      <a:pt x="513610" y="19545"/>
                    </a:lnTo>
                    <a:lnTo>
                      <a:pt x="513002" y="19815"/>
                    </a:lnTo>
                    <a:lnTo>
                      <a:pt x="513221" y="19596"/>
                    </a:lnTo>
                    <a:close/>
                    <a:moveTo>
                      <a:pt x="378102" y="19244"/>
                    </a:moveTo>
                    <a:lnTo>
                      <a:pt x="376841" y="19763"/>
                    </a:lnTo>
                    <a:lnTo>
                      <a:pt x="364239" y="23194"/>
                    </a:lnTo>
                    <a:lnTo>
                      <a:pt x="376259" y="19677"/>
                    </a:lnTo>
                    <a:close/>
                    <a:moveTo>
                      <a:pt x="370784" y="19210"/>
                    </a:moveTo>
                    <a:lnTo>
                      <a:pt x="369861" y="19504"/>
                    </a:lnTo>
                    <a:lnTo>
                      <a:pt x="369861" y="19504"/>
                    </a:lnTo>
                    <a:close/>
                    <a:moveTo>
                      <a:pt x="376372" y="19204"/>
                    </a:moveTo>
                    <a:lnTo>
                      <a:pt x="371094" y="20695"/>
                    </a:lnTo>
                    <a:lnTo>
                      <a:pt x="366359" y="21690"/>
                    </a:lnTo>
                    <a:lnTo>
                      <a:pt x="375000" y="19407"/>
                    </a:lnTo>
                    <a:close/>
                    <a:moveTo>
                      <a:pt x="369057" y="19204"/>
                    </a:moveTo>
                    <a:lnTo>
                      <a:pt x="367309" y="19748"/>
                    </a:lnTo>
                    <a:lnTo>
                      <a:pt x="366138" y="19929"/>
                    </a:lnTo>
                    <a:lnTo>
                      <a:pt x="367678" y="19445"/>
                    </a:lnTo>
                    <a:close/>
                    <a:moveTo>
                      <a:pt x="383223" y="19190"/>
                    </a:moveTo>
                    <a:lnTo>
                      <a:pt x="382129" y="19482"/>
                    </a:lnTo>
                    <a:lnTo>
                      <a:pt x="381666" y="19551"/>
                    </a:lnTo>
                    <a:close/>
                    <a:moveTo>
                      <a:pt x="514438" y="19177"/>
                    </a:moveTo>
                    <a:lnTo>
                      <a:pt x="511248" y="21570"/>
                    </a:lnTo>
                    <a:lnTo>
                      <a:pt x="513610" y="19545"/>
                    </a:lnTo>
                    <a:close/>
                    <a:moveTo>
                      <a:pt x="370923" y="19166"/>
                    </a:moveTo>
                    <a:lnTo>
                      <a:pt x="370784" y="19210"/>
                    </a:lnTo>
                    <a:lnTo>
                      <a:pt x="370196" y="19301"/>
                    </a:lnTo>
                    <a:close/>
                    <a:moveTo>
                      <a:pt x="378309" y="19159"/>
                    </a:moveTo>
                    <a:lnTo>
                      <a:pt x="378204" y="19202"/>
                    </a:lnTo>
                    <a:lnTo>
                      <a:pt x="377493" y="19351"/>
                    </a:lnTo>
                    <a:close/>
                    <a:moveTo>
                      <a:pt x="378935" y="19048"/>
                    </a:moveTo>
                    <a:lnTo>
                      <a:pt x="378102" y="19244"/>
                    </a:lnTo>
                    <a:lnTo>
                      <a:pt x="378204" y="19202"/>
                    </a:lnTo>
                    <a:close/>
                    <a:moveTo>
                      <a:pt x="388816" y="19027"/>
                    </a:moveTo>
                    <a:lnTo>
                      <a:pt x="379660" y="21570"/>
                    </a:lnTo>
                    <a:lnTo>
                      <a:pt x="383864" y="20802"/>
                    </a:lnTo>
                    <a:lnTo>
                      <a:pt x="378500" y="21956"/>
                    </a:lnTo>
                    <a:lnTo>
                      <a:pt x="386239" y="19377"/>
                    </a:lnTo>
                    <a:close/>
                    <a:moveTo>
                      <a:pt x="513880" y="18938"/>
                    </a:moveTo>
                    <a:lnTo>
                      <a:pt x="513221" y="19596"/>
                    </a:lnTo>
                    <a:lnTo>
                      <a:pt x="509054" y="21570"/>
                    </a:lnTo>
                    <a:close/>
                    <a:moveTo>
                      <a:pt x="389503" y="18836"/>
                    </a:moveTo>
                    <a:lnTo>
                      <a:pt x="388948" y="18990"/>
                    </a:lnTo>
                    <a:lnTo>
                      <a:pt x="386239" y="19377"/>
                    </a:lnTo>
                    <a:close/>
                    <a:moveTo>
                      <a:pt x="379223" y="18782"/>
                    </a:moveTo>
                    <a:lnTo>
                      <a:pt x="378997" y="18875"/>
                    </a:lnTo>
                    <a:lnTo>
                      <a:pt x="377062" y="19442"/>
                    </a:lnTo>
                    <a:lnTo>
                      <a:pt x="372551" y="20389"/>
                    </a:lnTo>
                    <a:lnTo>
                      <a:pt x="377421" y="19049"/>
                    </a:lnTo>
                    <a:close/>
                    <a:moveTo>
                      <a:pt x="539011" y="18776"/>
                    </a:moveTo>
                    <a:lnTo>
                      <a:pt x="539698" y="21480"/>
                    </a:lnTo>
                    <a:lnTo>
                      <a:pt x="538878" y="19844"/>
                    </a:lnTo>
                    <a:close/>
                    <a:moveTo>
                      <a:pt x="374644" y="18689"/>
                    </a:moveTo>
                    <a:lnTo>
                      <a:pt x="373275" y="18940"/>
                    </a:lnTo>
                    <a:lnTo>
                      <a:pt x="370887" y="19377"/>
                    </a:lnTo>
                    <a:lnTo>
                      <a:pt x="373126" y="18994"/>
                    </a:lnTo>
                    <a:lnTo>
                      <a:pt x="374527" y="18755"/>
                    </a:lnTo>
                    <a:lnTo>
                      <a:pt x="374340" y="18812"/>
                    </a:lnTo>
                    <a:lnTo>
                      <a:pt x="373029" y="19030"/>
                    </a:lnTo>
                    <a:lnTo>
                      <a:pt x="369520" y="19612"/>
                    </a:lnTo>
                    <a:lnTo>
                      <a:pt x="369734" y="19544"/>
                    </a:lnTo>
                    <a:lnTo>
                      <a:pt x="369861" y="19504"/>
                    </a:lnTo>
                    <a:lnTo>
                      <a:pt x="373363" y="18907"/>
                    </a:lnTo>
                    <a:close/>
                    <a:moveTo>
                      <a:pt x="375089" y="18688"/>
                    </a:moveTo>
                    <a:lnTo>
                      <a:pt x="368610" y="20820"/>
                    </a:lnTo>
                    <a:lnTo>
                      <a:pt x="366267" y="21509"/>
                    </a:lnTo>
                    <a:lnTo>
                      <a:pt x="363891" y="22208"/>
                    </a:lnTo>
                    <a:lnTo>
                      <a:pt x="361839" y="22639"/>
                    </a:lnTo>
                    <a:lnTo>
                      <a:pt x="369995" y="20142"/>
                    </a:lnTo>
                    <a:lnTo>
                      <a:pt x="374340" y="18812"/>
                    </a:lnTo>
                    <a:close/>
                    <a:moveTo>
                      <a:pt x="556755" y="18646"/>
                    </a:moveTo>
                    <a:lnTo>
                      <a:pt x="565708" y="30583"/>
                    </a:lnTo>
                    <a:lnTo>
                      <a:pt x="565354" y="30536"/>
                    </a:lnTo>
                    <a:lnTo>
                      <a:pt x="556081" y="18945"/>
                    </a:lnTo>
                    <a:close/>
                    <a:moveTo>
                      <a:pt x="374888" y="18644"/>
                    </a:moveTo>
                    <a:lnTo>
                      <a:pt x="374865" y="18651"/>
                    </a:lnTo>
                    <a:lnTo>
                      <a:pt x="374644" y="18689"/>
                    </a:lnTo>
                    <a:close/>
                    <a:moveTo>
                      <a:pt x="385897" y="18559"/>
                    </a:moveTo>
                    <a:lnTo>
                      <a:pt x="384981" y="18783"/>
                    </a:lnTo>
                    <a:lnTo>
                      <a:pt x="383223" y="19190"/>
                    </a:lnTo>
                    <a:lnTo>
                      <a:pt x="384278" y="18910"/>
                    </a:lnTo>
                    <a:close/>
                    <a:moveTo>
                      <a:pt x="375559" y="18534"/>
                    </a:moveTo>
                    <a:lnTo>
                      <a:pt x="375272" y="18628"/>
                    </a:lnTo>
                    <a:lnTo>
                      <a:pt x="374527" y="18755"/>
                    </a:lnTo>
                    <a:lnTo>
                      <a:pt x="374865" y="18651"/>
                    </a:lnTo>
                    <a:close/>
                    <a:moveTo>
                      <a:pt x="372940" y="18524"/>
                    </a:moveTo>
                    <a:lnTo>
                      <a:pt x="370924" y="19166"/>
                    </a:lnTo>
                    <a:lnTo>
                      <a:pt x="370923" y="19166"/>
                    </a:lnTo>
                    <a:close/>
                    <a:moveTo>
                      <a:pt x="388531" y="18517"/>
                    </a:moveTo>
                    <a:lnTo>
                      <a:pt x="386239" y="19377"/>
                    </a:lnTo>
                    <a:lnTo>
                      <a:pt x="376843" y="22313"/>
                    </a:lnTo>
                    <a:lnTo>
                      <a:pt x="363862" y="25107"/>
                    </a:lnTo>
                    <a:lnTo>
                      <a:pt x="368999" y="22992"/>
                    </a:lnTo>
                    <a:lnTo>
                      <a:pt x="383842" y="19224"/>
                    </a:lnTo>
                    <a:close/>
                    <a:moveTo>
                      <a:pt x="381054" y="18511"/>
                    </a:moveTo>
                    <a:lnTo>
                      <a:pt x="378309" y="19159"/>
                    </a:lnTo>
                    <a:lnTo>
                      <a:pt x="378997" y="18875"/>
                    </a:lnTo>
                    <a:lnTo>
                      <a:pt x="379408" y="18755"/>
                    </a:lnTo>
                    <a:close/>
                    <a:moveTo>
                      <a:pt x="375916" y="18416"/>
                    </a:moveTo>
                    <a:lnTo>
                      <a:pt x="375639" y="18507"/>
                    </a:lnTo>
                    <a:lnTo>
                      <a:pt x="374888" y="18644"/>
                    </a:lnTo>
                    <a:lnTo>
                      <a:pt x="375348" y="18504"/>
                    </a:lnTo>
                    <a:close/>
                    <a:moveTo>
                      <a:pt x="381895" y="18387"/>
                    </a:moveTo>
                    <a:lnTo>
                      <a:pt x="381260" y="18560"/>
                    </a:lnTo>
                    <a:lnTo>
                      <a:pt x="378935" y="19048"/>
                    </a:lnTo>
                    <a:lnTo>
                      <a:pt x="381505" y="18444"/>
                    </a:lnTo>
                    <a:close/>
                    <a:moveTo>
                      <a:pt x="541398" y="18333"/>
                    </a:moveTo>
                    <a:lnTo>
                      <a:pt x="541678" y="19650"/>
                    </a:lnTo>
                    <a:lnTo>
                      <a:pt x="541833" y="25735"/>
                    </a:lnTo>
                    <a:lnTo>
                      <a:pt x="540123" y="22327"/>
                    </a:lnTo>
                    <a:close/>
                    <a:moveTo>
                      <a:pt x="377162" y="18305"/>
                    </a:moveTo>
                    <a:lnTo>
                      <a:pt x="376858" y="18394"/>
                    </a:lnTo>
                    <a:lnTo>
                      <a:pt x="375089" y="18688"/>
                    </a:lnTo>
                    <a:lnTo>
                      <a:pt x="375272" y="18628"/>
                    </a:lnTo>
                    <a:close/>
                    <a:moveTo>
                      <a:pt x="377750" y="18132"/>
                    </a:moveTo>
                    <a:lnTo>
                      <a:pt x="377522" y="18199"/>
                    </a:lnTo>
                    <a:lnTo>
                      <a:pt x="375559" y="18534"/>
                    </a:lnTo>
                    <a:lnTo>
                      <a:pt x="375639" y="18507"/>
                    </a:lnTo>
                    <a:lnTo>
                      <a:pt x="377351" y="18194"/>
                    </a:lnTo>
                    <a:close/>
                    <a:moveTo>
                      <a:pt x="376691" y="18093"/>
                    </a:moveTo>
                    <a:lnTo>
                      <a:pt x="375348" y="18504"/>
                    </a:lnTo>
                    <a:lnTo>
                      <a:pt x="373819" y="18740"/>
                    </a:lnTo>
                    <a:lnTo>
                      <a:pt x="370784" y="19210"/>
                    </a:lnTo>
                    <a:lnTo>
                      <a:pt x="370924" y="19166"/>
                    </a:lnTo>
                    <a:lnTo>
                      <a:pt x="374446" y="18510"/>
                    </a:lnTo>
                    <a:close/>
                    <a:moveTo>
                      <a:pt x="384580" y="17990"/>
                    </a:moveTo>
                    <a:lnTo>
                      <a:pt x="375910" y="20419"/>
                    </a:lnTo>
                    <a:lnTo>
                      <a:pt x="375547" y="20473"/>
                    </a:lnTo>
                    <a:lnTo>
                      <a:pt x="374397" y="20769"/>
                    </a:lnTo>
                    <a:lnTo>
                      <a:pt x="376841" y="19763"/>
                    </a:lnTo>
                    <a:lnTo>
                      <a:pt x="381260" y="18560"/>
                    </a:lnTo>
                    <a:lnTo>
                      <a:pt x="382532" y="18292"/>
                    </a:lnTo>
                    <a:close/>
                    <a:moveTo>
                      <a:pt x="383919" y="17836"/>
                    </a:moveTo>
                    <a:lnTo>
                      <a:pt x="382800" y="18140"/>
                    </a:lnTo>
                    <a:lnTo>
                      <a:pt x="381505" y="18444"/>
                    </a:lnTo>
                    <a:lnTo>
                      <a:pt x="381054" y="18511"/>
                    </a:lnTo>
                    <a:close/>
                    <a:moveTo>
                      <a:pt x="542175" y="17826"/>
                    </a:moveTo>
                    <a:lnTo>
                      <a:pt x="542449" y="18650"/>
                    </a:lnTo>
                    <a:lnTo>
                      <a:pt x="542123" y="26312"/>
                    </a:lnTo>
                    <a:lnTo>
                      <a:pt x="542027" y="26121"/>
                    </a:lnTo>
                    <a:close/>
                    <a:moveTo>
                      <a:pt x="544806" y="17818"/>
                    </a:moveTo>
                    <a:lnTo>
                      <a:pt x="545790" y="19651"/>
                    </a:lnTo>
                    <a:lnTo>
                      <a:pt x="545964" y="20468"/>
                    </a:lnTo>
                    <a:lnTo>
                      <a:pt x="545778" y="20234"/>
                    </a:lnTo>
                    <a:close/>
                    <a:moveTo>
                      <a:pt x="508871" y="17732"/>
                    </a:moveTo>
                    <a:lnTo>
                      <a:pt x="506262" y="19298"/>
                    </a:lnTo>
                    <a:lnTo>
                      <a:pt x="505079" y="19747"/>
                    </a:lnTo>
                    <a:lnTo>
                      <a:pt x="506345" y="18861"/>
                    </a:lnTo>
                    <a:close/>
                    <a:moveTo>
                      <a:pt x="401075" y="17656"/>
                    </a:moveTo>
                    <a:lnTo>
                      <a:pt x="397204" y="19377"/>
                    </a:lnTo>
                    <a:lnTo>
                      <a:pt x="400398" y="17780"/>
                    </a:lnTo>
                    <a:close/>
                    <a:moveTo>
                      <a:pt x="544710" y="17639"/>
                    </a:moveTo>
                    <a:lnTo>
                      <a:pt x="544744" y="17663"/>
                    </a:lnTo>
                    <a:lnTo>
                      <a:pt x="544806" y="17818"/>
                    </a:lnTo>
                    <a:close/>
                    <a:moveTo>
                      <a:pt x="393935" y="17605"/>
                    </a:moveTo>
                    <a:lnTo>
                      <a:pt x="393157" y="17821"/>
                    </a:lnTo>
                    <a:lnTo>
                      <a:pt x="388531" y="18517"/>
                    </a:lnTo>
                    <a:lnTo>
                      <a:pt x="388855" y="18396"/>
                    </a:lnTo>
                    <a:close/>
                    <a:moveTo>
                      <a:pt x="398855" y="17575"/>
                    </a:moveTo>
                    <a:lnTo>
                      <a:pt x="397755" y="17812"/>
                    </a:lnTo>
                    <a:lnTo>
                      <a:pt x="388816" y="19027"/>
                    </a:lnTo>
                    <a:lnTo>
                      <a:pt x="388948" y="18990"/>
                    </a:lnTo>
                    <a:close/>
                    <a:moveTo>
                      <a:pt x="390237" y="17565"/>
                    </a:moveTo>
                    <a:lnTo>
                      <a:pt x="386718" y="18381"/>
                    </a:lnTo>
                    <a:lnTo>
                      <a:pt x="385897" y="18559"/>
                    </a:lnTo>
                    <a:lnTo>
                      <a:pt x="389724" y="17621"/>
                    </a:lnTo>
                    <a:close/>
                    <a:moveTo>
                      <a:pt x="382188" y="17561"/>
                    </a:moveTo>
                    <a:lnTo>
                      <a:pt x="380901" y="18091"/>
                    </a:lnTo>
                    <a:lnTo>
                      <a:pt x="377421" y="19049"/>
                    </a:lnTo>
                    <a:lnTo>
                      <a:pt x="376372" y="19204"/>
                    </a:lnTo>
                    <a:close/>
                    <a:moveTo>
                      <a:pt x="378593" y="17535"/>
                    </a:moveTo>
                    <a:lnTo>
                      <a:pt x="377167" y="18004"/>
                    </a:lnTo>
                    <a:lnTo>
                      <a:pt x="376691" y="18093"/>
                    </a:lnTo>
                    <a:lnTo>
                      <a:pt x="378407" y="17568"/>
                    </a:lnTo>
                    <a:close/>
                    <a:moveTo>
                      <a:pt x="382178" y="17511"/>
                    </a:moveTo>
                    <a:lnTo>
                      <a:pt x="375000" y="19407"/>
                    </a:lnTo>
                    <a:lnTo>
                      <a:pt x="373354" y="19651"/>
                    </a:lnTo>
                    <a:lnTo>
                      <a:pt x="366258" y="21711"/>
                    </a:lnTo>
                    <a:lnTo>
                      <a:pt x="365278" y="21917"/>
                    </a:lnTo>
                    <a:lnTo>
                      <a:pt x="368610" y="20820"/>
                    </a:lnTo>
                    <a:lnTo>
                      <a:pt x="376858" y="18394"/>
                    </a:lnTo>
                    <a:close/>
                    <a:moveTo>
                      <a:pt x="379937" y="17489"/>
                    </a:moveTo>
                    <a:lnTo>
                      <a:pt x="377852" y="18102"/>
                    </a:lnTo>
                    <a:lnTo>
                      <a:pt x="377351" y="18194"/>
                    </a:lnTo>
                    <a:lnTo>
                      <a:pt x="375916" y="18416"/>
                    </a:lnTo>
                    <a:lnTo>
                      <a:pt x="377167" y="18004"/>
                    </a:lnTo>
                    <a:close/>
                    <a:moveTo>
                      <a:pt x="391411" y="17437"/>
                    </a:moveTo>
                    <a:lnTo>
                      <a:pt x="388855" y="18396"/>
                    </a:lnTo>
                    <a:lnTo>
                      <a:pt x="384320" y="19102"/>
                    </a:lnTo>
                    <a:lnTo>
                      <a:pt x="383842" y="19224"/>
                    </a:lnTo>
                    <a:lnTo>
                      <a:pt x="382133" y="19481"/>
                    </a:lnTo>
                    <a:lnTo>
                      <a:pt x="384981" y="18783"/>
                    </a:lnTo>
                    <a:lnTo>
                      <a:pt x="386718" y="18381"/>
                    </a:lnTo>
                    <a:lnTo>
                      <a:pt x="390720" y="17512"/>
                    </a:lnTo>
                    <a:close/>
                    <a:moveTo>
                      <a:pt x="382632" y="17436"/>
                    </a:moveTo>
                    <a:lnTo>
                      <a:pt x="382188" y="17561"/>
                    </a:lnTo>
                    <a:lnTo>
                      <a:pt x="382399" y="17474"/>
                    </a:lnTo>
                    <a:close/>
                    <a:moveTo>
                      <a:pt x="382258" y="17434"/>
                    </a:moveTo>
                    <a:lnTo>
                      <a:pt x="377162" y="18305"/>
                    </a:lnTo>
                    <a:lnTo>
                      <a:pt x="377522" y="18199"/>
                    </a:lnTo>
                    <a:lnTo>
                      <a:pt x="379567" y="17851"/>
                    </a:lnTo>
                    <a:close/>
                    <a:moveTo>
                      <a:pt x="382545" y="17414"/>
                    </a:moveTo>
                    <a:lnTo>
                      <a:pt x="382399" y="17474"/>
                    </a:lnTo>
                    <a:lnTo>
                      <a:pt x="382178" y="17511"/>
                    </a:lnTo>
                    <a:close/>
                    <a:moveTo>
                      <a:pt x="571605" y="17400"/>
                    </a:moveTo>
                    <a:lnTo>
                      <a:pt x="576768" y="19651"/>
                    </a:lnTo>
                    <a:lnTo>
                      <a:pt x="579793" y="22003"/>
                    </a:lnTo>
                    <a:close/>
                    <a:moveTo>
                      <a:pt x="401193" y="17383"/>
                    </a:moveTo>
                    <a:lnTo>
                      <a:pt x="400398" y="17780"/>
                    </a:lnTo>
                    <a:lnTo>
                      <a:pt x="383864" y="20802"/>
                    </a:lnTo>
                    <a:lnTo>
                      <a:pt x="386227" y="20293"/>
                    </a:lnTo>
                    <a:close/>
                    <a:moveTo>
                      <a:pt x="390695" y="17383"/>
                    </a:moveTo>
                    <a:lnTo>
                      <a:pt x="389724" y="17621"/>
                    </a:lnTo>
                    <a:lnTo>
                      <a:pt x="388706" y="17731"/>
                    </a:lnTo>
                    <a:lnTo>
                      <a:pt x="384278" y="18910"/>
                    </a:lnTo>
                    <a:lnTo>
                      <a:pt x="382127" y="19376"/>
                    </a:lnTo>
                    <a:lnTo>
                      <a:pt x="380706" y="19696"/>
                    </a:lnTo>
                    <a:lnTo>
                      <a:pt x="376982" y="20257"/>
                    </a:lnTo>
                    <a:lnTo>
                      <a:pt x="384320" y="18280"/>
                    </a:lnTo>
                    <a:close/>
                    <a:moveTo>
                      <a:pt x="400964" y="17375"/>
                    </a:moveTo>
                    <a:lnTo>
                      <a:pt x="387102" y="20105"/>
                    </a:lnTo>
                    <a:lnTo>
                      <a:pt x="397755" y="17812"/>
                    </a:lnTo>
                    <a:close/>
                    <a:moveTo>
                      <a:pt x="382666" y="17365"/>
                    </a:moveTo>
                    <a:lnTo>
                      <a:pt x="382640" y="17375"/>
                    </a:lnTo>
                    <a:lnTo>
                      <a:pt x="382258" y="17434"/>
                    </a:lnTo>
                    <a:close/>
                    <a:moveTo>
                      <a:pt x="382768" y="17355"/>
                    </a:moveTo>
                    <a:lnTo>
                      <a:pt x="382545" y="17414"/>
                    </a:lnTo>
                    <a:lnTo>
                      <a:pt x="382640" y="17375"/>
                    </a:lnTo>
                    <a:close/>
                    <a:moveTo>
                      <a:pt x="401367" y="17296"/>
                    </a:moveTo>
                    <a:lnTo>
                      <a:pt x="401299" y="17330"/>
                    </a:lnTo>
                    <a:lnTo>
                      <a:pt x="400964" y="17375"/>
                    </a:lnTo>
                    <a:close/>
                    <a:moveTo>
                      <a:pt x="383218" y="17270"/>
                    </a:moveTo>
                    <a:lnTo>
                      <a:pt x="383097" y="17305"/>
                    </a:lnTo>
                    <a:lnTo>
                      <a:pt x="382768" y="17355"/>
                    </a:lnTo>
                    <a:lnTo>
                      <a:pt x="382856" y="17332"/>
                    </a:lnTo>
                    <a:close/>
                    <a:moveTo>
                      <a:pt x="401855" y="17254"/>
                    </a:moveTo>
                    <a:lnTo>
                      <a:pt x="401193" y="17383"/>
                    </a:lnTo>
                    <a:lnTo>
                      <a:pt x="401299" y="17330"/>
                    </a:lnTo>
                    <a:close/>
                    <a:moveTo>
                      <a:pt x="383298" y="17215"/>
                    </a:moveTo>
                    <a:lnTo>
                      <a:pt x="382856" y="17332"/>
                    </a:lnTo>
                    <a:lnTo>
                      <a:pt x="382666" y="17365"/>
                    </a:lnTo>
                    <a:lnTo>
                      <a:pt x="382838" y="17294"/>
                    </a:lnTo>
                    <a:close/>
                    <a:moveTo>
                      <a:pt x="402077" y="17211"/>
                    </a:moveTo>
                    <a:lnTo>
                      <a:pt x="402035" y="17230"/>
                    </a:lnTo>
                    <a:lnTo>
                      <a:pt x="401855" y="17254"/>
                    </a:lnTo>
                    <a:close/>
                    <a:moveTo>
                      <a:pt x="392073" y="17189"/>
                    </a:moveTo>
                    <a:lnTo>
                      <a:pt x="391884" y="17260"/>
                    </a:lnTo>
                    <a:lnTo>
                      <a:pt x="390720" y="17512"/>
                    </a:lnTo>
                    <a:lnTo>
                      <a:pt x="390237" y="17565"/>
                    </a:lnTo>
                    <a:lnTo>
                      <a:pt x="391530" y="17265"/>
                    </a:lnTo>
                    <a:close/>
                    <a:moveTo>
                      <a:pt x="402373" y="17184"/>
                    </a:moveTo>
                    <a:lnTo>
                      <a:pt x="403661" y="17184"/>
                    </a:lnTo>
                    <a:lnTo>
                      <a:pt x="401075" y="17656"/>
                    </a:lnTo>
                    <a:lnTo>
                      <a:pt x="402035" y="17230"/>
                    </a:lnTo>
                    <a:close/>
                    <a:moveTo>
                      <a:pt x="402138" y="17184"/>
                    </a:moveTo>
                    <a:lnTo>
                      <a:pt x="402217" y="17184"/>
                    </a:lnTo>
                    <a:lnTo>
                      <a:pt x="402077" y="17211"/>
                    </a:lnTo>
                    <a:close/>
                    <a:moveTo>
                      <a:pt x="401591" y="17184"/>
                    </a:moveTo>
                    <a:lnTo>
                      <a:pt x="401937" y="17184"/>
                    </a:lnTo>
                    <a:lnTo>
                      <a:pt x="401367" y="17296"/>
                    </a:lnTo>
                    <a:close/>
                    <a:moveTo>
                      <a:pt x="517096" y="17183"/>
                    </a:moveTo>
                    <a:lnTo>
                      <a:pt x="515007" y="18750"/>
                    </a:lnTo>
                    <a:lnTo>
                      <a:pt x="513957" y="19248"/>
                    </a:lnTo>
                    <a:lnTo>
                      <a:pt x="515087" y="18280"/>
                    </a:lnTo>
                    <a:close/>
                    <a:moveTo>
                      <a:pt x="402299" y="17112"/>
                    </a:moveTo>
                    <a:lnTo>
                      <a:pt x="402138" y="17184"/>
                    </a:lnTo>
                    <a:lnTo>
                      <a:pt x="401937" y="17184"/>
                    </a:lnTo>
                    <a:close/>
                    <a:moveTo>
                      <a:pt x="383294" y="17106"/>
                    </a:moveTo>
                    <a:lnTo>
                      <a:pt x="382838" y="17294"/>
                    </a:lnTo>
                    <a:lnTo>
                      <a:pt x="379567" y="17851"/>
                    </a:lnTo>
                    <a:lnTo>
                      <a:pt x="377750" y="18132"/>
                    </a:lnTo>
                    <a:lnTo>
                      <a:pt x="377852" y="18102"/>
                    </a:lnTo>
                    <a:close/>
                    <a:moveTo>
                      <a:pt x="511646" y="17098"/>
                    </a:moveTo>
                    <a:lnTo>
                      <a:pt x="511618" y="17115"/>
                    </a:lnTo>
                    <a:lnTo>
                      <a:pt x="511248" y="17184"/>
                    </a:lnTo>
                    <a:close/>
                    <a:moveTo>
                      <a:pt x="472270" y="17076"/>
                    </a:moveTo>
                    <a:lnTo>
                      <a:pt x="472116" y="17127"/>
                    </a:lnTo>
                    <a:lnTo>
                      <a:pt x="471772" y="17184"/>
                    </a:lnTo>
                    <a:close/>
                    <a:moveTo>
                      <a:pt x="384612" y="17070"/>
                    </a:moveTo>
                    <a:lnTo>
                      <a:pt x="384272" y="17164"/>
                    </a:lnTo>
                    <a:lnTo>
                      <a:pt x="382632" y="17436"/>
                    </a:lnTo>
                    <a:lnTo>
                      <a:pt x="383097" y="17305"/>
                    </a:lnTo>
                    <a:close/>
                    <a:moveTo>
                      <a:pt x="402703" y="17033"/>
                    </a:moveTo>
                    <a:lnTo>
                      <a:pt x="402299" y="17112"/>
                    </a:lnTo>
                    <a:lnTo>
                      <a:pt x="402379" y="17077"/>
                    </a:lnTo>
                    <a:close/>
                    <a:moveTo>
                      <a:pt x="512379" y="16973"/>
                    </a:moveTo>
                    <a:lnTo>
                      <a:pt x="511054" y="17477"/>
                    </a:lnTo>
                    <a:lnTo>
                      <a:pt x="511618" y="17115"/>
                    </a:lnTo>
                    <a:close/>
                    <a:moveTo>
                      <a:pt x="385597" y="16944"/>
                    </a:moveTo>
                    <a:lnTo>
                      <a:pt x="379408" y="18755"/>
                    </a:lnTo>
                    <a:lnTo>
                      <a:pt x="379223" y="18782"/>
                    </a:lnTo>
                    <a:lnTo>
                      <a:pt x="380901" y="18091"/>
                    </a:lnTo>
                    <a:lnTo>
                      <a:pt x="384272" y="17164"/>
                    </a:lnTo>
                    <a:close/>
                    <a:moveTo>
                      <a:pt x="544320" y="16912"/>
                    </a:moveTo>
                    <a:lnTo>
                      <a:pt x="544710" y="17639"/>
                    </a:lnTo>
                    <a:lnTo>
                      <a:pt x="544333" y="17367"/>
                    </a:lnTo>
                    <a:close/>
                    <a:moveTo>
                      <a:pt x="378149" y="16867"/>
                    </a:moveTo>
                    <a:lnTo>
                      <a:pt x="376373" y="17432"/>
                    </a:lnTo>
                    <a:lnTo>
                      <a:pt x="378148" y="16867"/>
                    </a:lnTo>
                    <a:close/>
                    <a:moveTo>
                      <a:pt x="378150" y="16867"/>
                    </a:moveTo>
                    <a:lnTo>
                      <a:pt x="378149" y="16867"/>
                    </a:lnTo>
                    <a:lnTo>
                      <a:pt x="378149" y="16867"/>
                    </a:lnTo>
                    <a:close/>
                    <a:moveTo>
                      <a:pt x="385360" y="16864"/>
                    </a:moveTo>
                    <a:lnTo>
                      <a:pt x="384975" y="16970"/>
                    </a:lnTo>
                    <a:lnTo>
                      <a:pt x="383218" y="17270"/>
                    </a:lnTo>
                    <a:lnTo>
                      <a:pt x="383586" y="17166"/>
                    </a:lnTo>
                    <a:close/>
                    <a:moveTo>
                      <a:pt x="402883" y="16853"/>
                    </a:moveTo>
                    <a:lnTo>
                      <a:pt x="402379" y="17077"/>
                    </a:lnTo>
                    <a:lnTo>
                      <a:pt x="401591" y="17184"/>
                    </a:lnTo>
                    <a:lnTo>
                      <a:pt x="398855" y="17575"/>
                    </a:lnTo>
                    <a:lnTo>
                      <a:pt x="399398" y="17458"/>
                    </a:lnTo>
                    <a:close/>
                    <a:moveTo>
                      <a:pt x="384731" y="16843"/>
                    </a:moveTo>
                    <a:lnTo>
                      <a:pt x="383586" y="17166"/>
                    </a:lnTo>
                    <a:lnTo>
                      <a:pt x="383298" y="17215"/>
                    </a:lnTo>
                    <a:lnTo>
                      <a:pt x="384656" y="16856"/>
                    </a:lnTo>
                    <a:close/>
                    <a:moveTo>
                      <a:pt x="554395" y="16837"/>
                    </a:moveTo>
                    <a:lnTo>
                      <a:pt x="556081" y="18945"/>
                    </a:lnTo>
                    <a:lnTo>
                      <a:pt x="555351" y="19270"/>
                    </a:lnTo>
                    <a:lnTo>
                      <a:pt x="554018" y="16925"/>
                    </a:lnTo>
                    <a:close/>
                    <a:moveTo>
                      <a:pt x="393180" y="16774"/>
                    </a:moveTo>
                    <a:lnTo>
                      <a:pt x="392419" y="17059"/>
                    </a:lnTo>
                    <a:lnTo>
                      <a:pt x="391530" y="17265"/>
                    </a:lnTo>
                    <a:lnTo>
                      <a:pt x="390695" y="17383"/>
                    </a:lnTo>
                    <a:close/>
                    <a:moveTo>
                      <a:pt x="386251" y="16752"/>
                    </a:moveTo>
                    <a:lnTo>
                      <a:pt x="385786" y="16888"/>
                    </a:lnTo>
                    <a:lnTo>
                      <a:pt x="384612" y="17070"/>
                    </a:lnTo>
                    <a:lnTo>
                      <a:pt x="384975" y="16970"/>
                    </a:lnTo>
                    <a:close/>
                    <a:moveTo>
                      <a:pt x="372182" y="16711"/>
                    </a:moveTo>
                    <a:lnTo>
                      <a:pt x="372147" y="16723"/>
                    </a:lnTo>
                    <a:lnTo>
                      <a:pt x="368694" y="17184"/>
                    </a:lnTo>
                    <a:close/>
                    <a:moveTo>
                      <a:pt x="519470" y="16637"/>
                    </a:moveTo>
                    <a:lnTo>
                      <a:pt x="517514" y="17810"/>
                    </a:lnTo>
                    <a:lnTo>
                      <a:pt x="514438" y="19177"/>
                    </a:lnTo>
                    <a:lnTo>
                      <a:pt x="515007" y="18750"/>
                    </a:lnTo>
                    <a:close/>
                    <a:moveTo>
                      <a:pt x="487123" y="16635"/>
                    </a:moveTo>
                    <a:lnTo>
                      <a:pt x="481830" y="18620"/>
                    </a:lnTo>
                    <a:lnTo>
                      <a:pt x="480864" y="18830"/>
                    </a:lnTo>
                    <a:lnTo>
                      <a:pt x="485585" y="16956"/>
                    </a:lnTo>
                    <a:close/>
                    <a:moveTo>
                      <a:pt x="519473" y="16635"/>
                    </a:moveTo>
                    <a:lnTo>
                      <a:pt x="519472" y="16635"/>
                    </a:lnTo>
                    <a:lnTo>
                      <a:pt x="519470" y="16637"/>
                    </a:lnTo>
                    <a:close/>
                    <a:moveTo>
                      <a:pt x="393768" y="16630"/>
                    </a:moveTo>
                    <a:lnTo>
                      <a:pt x="393180" y="16774"/>
                    </a:lnTo>
                    <a:lnTo>
                      <a:pt x="393432" y="16680"/>
                    </a:lnTo>
                    <a:close/>
                    <a:moveTo>
                      <a:pt x="537249" y="16598"/>
                    </a:moveTo>
                    <a:lnTo>
                      <a:pt x="537509" y="17116"/>
                    </a:lnTo>
                    <a:lnTo>
                      <a:pt x="537384" y="17370"/>
                    </a:lnTo>
                    <a:lnTo>
                      <a:pt x="537216" y="16988"/>
                    </a:lnTo>
                    <a:close/>
                    <a:moveTo>
                      <a:pt x="514050" y="16575"/>
                    </a:moveTo>
                    <a:lnTo>
                      <a:pt x="513943" y="16682"/>
                    </a:lnTo>
                    <a:lnTo>
                      <a:pt x="512379" y="16973"/>
                    </a:lnTo>
                    <a:lnTo>
                      <a:pt x="512596" y="16891"/>
                    </a:lnTo>
                    <a:close/>
                    <a:moveTo>
                      <a:pt x="427638" y="16573"/>
                    </a:moveTo>
                    <a:lnTo>
                      <a:pt x="427497" y="16636"/>
                    </a:lnTo>
                    <a:lnTo>
                      <a:pt x="423522" y="17184"/>
                    </a:lnTo>
                    <a:close/>
                    <a:moveTo>
                      <a:pt x="407042" y="16566"/>
                    </a:moveTo>
                    <a:lnTo>
                      <a:pt x="406336" y="16768"/>
                    </a:lnTo>
                    <a:lnTo>
                      <a:pt x="397204" y="19377"/>
                    </a:lnTo>
                    <a:cubicBezTo>
                      <a:pt x="399398" y="19377"/>
                      <a:pt x="401591" y="17184"/>
                      <a:pt x="403784" y="17184"/>
                    </a:cubicBezTo>
                    <a:lnTo>
                      <a:pt x="403661" y="17184"/>
                    </a:lnTo>
                    <a:close/>
                    <a:moveTo>
                      <a:pt x="387915" y="16559"/>
                    </a:moveTo>
                    <a:lnTo>
                      <a:pt x="385597" y="16944"/>
                    </a:lnTo>
                    <a:lnTo>
                      <a:pt x="385786" y="16888"/>
                    </a:lnTo>
                    <a:close/>
                    <a:moveTo>
                      <a:pt x="373438" y="16550"/>
                    </a:moveTo>
                    <a:lnTo>
                      <a:pt x="372954" y="16737"/>
                    </a:lnTo>
                    <a:lnTo>
                      <a:pt x="361771" y="20479"/>
                    </a:lnTo>
                    <a:lnTo>
                      <a:pt x="361551" y="20517"/>
                    </a:lnTo>
                    <a:lnTo>
                      <a:pt x="364307" y="19377"/>
                    </a:lnTo>
                    <a:lnTo>
                      <a:pt x="360472" y="20706"/>
                    </a:lnTo>
                    <a:lnTo>
                      <a:pt x="359259" y="20918"/>
                    </a:lnTo>
                    <a:lnTo>
                      <a:pt x="372147" y="16723"/>
                    </a:lnTo>
                    <a:close/>
                    <a:moveTo>
                      <a:pt x="514742" y="16533"/>
                    </a:moveTo>
                    <a:lnTo>
                      <a:pt x="513441" y="17183"/>
                    </a:lnTo>
                    <a:lnTo>
                      <a:pt x="513943" y="16682"/>
                    </a:lnTo>
                    <a:close/>
                    <a:moveTo>
                      <a:pt x="373612" y="16517"/>
                    </a:moveTo>
                    <a:lnTo>
                      <a:pt x="373564" y="16533"/>
                    </a:lnTo>
                    <a:lnTo>
                      <a:pt x="373438" y="16550"/>
                    </a:lnTo>
                    <a:lnTo>
                      <a:pt x="373475" y="16536"/>
                    </a:lnTo>
                    <a:close/>
                    <a:moveTo>
                      <a:pt x="542821" y="16516"/>
                    </a:moveTo>
                    <a:lnTo>
                      <a:pt x="543001" y="16742"/>
                    </a:lnTo>
                    <a:lnTo>
                      <a:pt x="542774" y="17458"/>
                    </a:lnTo>
                    <a:lnTo>
                      <a:pt x="543113" y="20647"/>
                    </a:lnTo>
                    <a:lnTo>
                      <a:pt x="542449" y="18650"/>
                    </a:lnTo>
                    <a:lnTo>
                      <a:pt x="542500" y="17458"/>
                    </a:lnTo>
                    <a:close/>
                    <a:moveTo>
                      <a:pt x="407402" y="16500"/>
                    </a:moveTo>
                    <a:lnTo>
                      <a:pt x="407042" y="16566"/>
                    </a:lnTo>
                    <a:lnTo>
                      <a:pt x="407154" y="16534"/>
                    </a:lnTo>
                    <a:close/>
                    <a:moveTo>
                      <a:pt x="543087" y="16470"/>
                    </a:moveTo>
                    <a:lnTo>
                      <a:pt x="543613" y="16848"/>
                    </a:lnTo>
                    <a:lnTo>
                      <a:pt x="544333" y="17367"/>
                    </a:lnTo>
                    <a:lnTo>
                      <a:pt x="544363" y="18455"/>
                    </a:lnTo>
                    <a:lnTo>
                      <a:pt x="543669" y="17583"/>
                    </a:lnTo>
                    <a:lnTo>
                      <a:pt x="543001" y="16742"/>
                    </a:lnTo>
                    <a:close/>
                    <a:moveTo>
                      <a:pt x="383518" y="16436"/>
                    </a:moveTo>
                    <a:lnTo>
                      <a:pt x="381525" y="17022"/>
                    </a:lnTo>
                    <a:lnTo>
                      <a:pt x="378593" y="17535"/>
                    </a:lnTo>
                    <a:lnTo>
                      <a:pt x="379660" y="17184"/>
                    </a:lnTo>
                    <a:lnTo>
                      <a:pt x="378407" y="17568"/>
                    </a:lnTo>
                    <a:lnTo>
                      <a:pt x="375749" y="18032"/>
                    </a:lnTo>
                    <a:lnTo>
                      <a:pt x="372940" y="18524"/>
                    </a:lnTo>
                    <a:lnTo>
                      <a:pt x="369057" y="19204"/>
                    </a:lnTo>
                    <a:lnTo>
                      <a:pt x="373431" y="17842"/>
                    </a:lnTo>
                    <a:lnTo>
                      <a:pt x="376373" y="17432"/>
                    </a:lnTo>
                    <a:lnTo>
                      <a:pt x="378010" y="17204"/>
                    </a:lnTo>
                    <a:close/>
                    <a:moveTo>
                      <a:pt x="537263" y="16427"/>
                    </a:moveTo>
                    <a:lnTo>
                      <a:pt x="537249" y="16598"/>
                    </a:lnTo>
                    <a:lnTo>
                      <a:pt x="537199" y="16499"/>
                    </a:lnTo>
                    <a:close/>
                    <a:moveTo>
                      <a:pt x="384957" y="16421"/>
                    </a:moveTo>
                    <a:lnTo>
                      <a:pt x="384365" y="16665"/>
                    </a:lnTo>
                    <a:lnTo>
                      <a:pt x="379937" y="17489"/>
                    </a:lnTo>
                    <a:lnTo>
                      <a:pt x="381525" y="17022"/>
                    </a:lnTo>
                    <a:close/>
                    <a:moveTo>
                      <a:pt x="390474" y="16338"/>
                    </a:moveTo>
                    <a:lnTo>
                      <a:pt x="386393" y="17482"/>
                    </a:lnTo>
                    <a:lnTo>
                      <a:pt x="382532" y="18292"/>
                    </a:lnTo>
                    <a:lnTo>
                      <a:pt x="381895" y="18387"/>
                    </a:lnTo>
                    <a:lnTo>
                      <a:pt x="382800" y="18140"/>
                    </a:lnTo>
                    <a:close/>
                    <a:moveTo>
                      <a:pt x="407855" y="16334"/>
                    </a:moveTo>
                    <a:lnTo>
                      <a:pt x="407154" y="16534"/>
                    </a:lnTo>
                    <a:lnTo>
                      <a:pt x="402373" y="17184"/>
                    </a:lnTo>
                    <a:lnTo>
                      <a:pt x="402217" y="17184"/>
                    </a:lnTo>
                    <a:lnTo>
                      <a:pt x="403663" y="16903"/>
                    </a:lnTo>
                    <a:close/>
                    <a:moveTo>
                      <a:pt x="389693" y="16264"/>
                    </a:moveTo>
                    <a:lnTo>
                      <a:pt x="389523" y="16310"/>
                    </a:lnTo>
                    <a:lnTo>
                      <a:pt x="387915" y="16559"/>
                    </a:lnTo>
                    <a:close/>
                    <a:moveTo>
                      <a:pt x="387961" y="16252"/>
                    </a:moveTo>
                    <a:lnTo>
                      <a:pt x="386576" y="16657"/>
                    </a:lnTo>
                    <a:lnTo>
                      <a:pt x="385360" y="16864"/>
                    </a:lnTo>
                    <a:lnTo>
                      <a:pt x="386840" y="16457"/>
                    </a:lnTo>
                    <a:close/>
                    <a:moveTo>
                      <a:pt x="398877" y="16232"/>
                    </a:moveTo>
                    <a:lnTo>
                      <a:pt x="396549" y="16878"/>
                    </a:lnTo>
                    <a:lnTo>
                      <a:pt x="391411" y="17437"/>
                    </a:lnTo>
                    <a:lnTo>
                      <a:pt x="391884" y="17260"/>
                    </a:lnTo>
                    <a:lnTo>
                      <a:pt x="392467" y="17134"/>
                    </a:lnTo>
                    <a:close/>
                    <a:moveTo>
                      <a:pt x="396981" y="16154"/>
                    </a:moveTo>
                    <a:lnTo>
                      <a:pt x="392467" y="17134"/>
                    </a:lnTo>
                    <a:lnTo>
                      <a:pt x="392073" y="17189"/>
                    </a:lnTo>
                    <a:lnTo>
                      <a:pt x="392419" y="17059"/>
                    </a:lnTo>
                    <a:lnTo>
                      <a:pt x="395163" y="16423"/>
                    </a:lnTo>
                    <a:close/>
                    <a:moveTo>
                      <a:pt x="403337" y="16140"/>
                    </a:moveTo>
                    <a:lnTo>
                      <a:pt x="393935" y="17605"/>
                    </a:lnTo>
                    <a:lnTo>
                      <a:pt x="396549" y="16878"/>
                    </a:lnTo>
                    <a:close/>
                    <a:moveTo>
                      <a:pt x="387282" y="16122"/>
                    </a:moveTo>
                    <a:lnTo>
                      <a:pt x="385063" y="16749"/>
                    </a:lnTo>
                    <a:lnTo>
                      <a:pt x="384656" y="16856"/>
                    </a:lnTo>
                    <a:lnTo>
                      <a:pt x="383294" y="17106"/>
                    </a:lnTo>
                    <a:lnTo>
                      <a:pt x="384365" y="16665"/>
                    </a:lnTo>
                    <a:close/>
                    <a:moveTo>
                      <a:pt x="404575" y="16101"/>
                    </a:moveTo>
                    <a:lnTo>
                      <a:pt x="403729" y="16477"/>
                    </a:lnTo>
                    <a:lnTo>
                      <a:pt x="389503" y="18836"/>
                    </a:lnTo>
                    <a:lnTo>
                      <a:pt x="393157" y="17821"/>
                    </a:lnTo>
                    <a:close/>
                    <a:moveTo>
                      <a:pt x="481339" y="16025"/>
                    </a:moveTo>
                    <a:lnTo>
                      <a:pt x="481306" y="16039"/>
                    </a:lnTo>
                    <a:lnTo>
                      <a:pt x="479748" y="16386"/>
                    </a:lnTo>
                    <a:lnTo>
                      <a:pt x="479632" y="16406"/>
                    </a:lnTo>
                    <a:close/>
                    <a:moveTo>
                      <a:pt x="434457" y="16012"/>
                    </a:moveTo>
                    <a:lnTo>
                      <a:pt x="433059" y="16442"/>
                    </a:lnTo>
                    <a:lnTo>
                      <a:pt x="427908" y="17184"/>
                    </a:lnTo>
                    <a:lnTo>
                      <a:pt x="431198" y="16361"/>
                    </a:lnTo>
                    <a:close/>
                    <a:moveTo>
                      <a:pt x="410441" y="15983"/>
                    </a:moveTo>
                    <a:lnTo>
                      <a:pt x="409574" y="16205"/>
                    </a:lnTo>
                    <a:lnTo>
                      <a:pt x="407402" y="16500"/>
                    </a:lnTo>
                    <a:lnTo>
                      <a:pt x="409637" y="16092"/>
                    </a:lnTo>
                    <a:close/>
                    <a:moveTo>
                      <a:pt x="544066" y="15978"/>
                    </a:moveTo>
                    <a:lnTo>
                      <a:pt x="544311" y="16586"/>
                    </a:lnTo>
                    <a:lnTo>
                      <a:pt x="544320" y="16912"/>
                    </a:lnTo>
                    <a:lnTo>
                      <a:pt x="543925" y="16175"/>
                    </a:lnTo>
                    <a:close/>
                    <a:moveTo>
                      <a:pt x="536934" y="15971"/>
                    </a:moveTo>
                    <a:lnTo>
                      <a:pt x="537199" y="16499"/>
                    </a:lnTo>
                    <a:lnTo>
                      <a:pt x="537067" y="16648"/>
                    </a:lnTo>
                    <a:lnTo>
                      <a:pt x="536839" y="16131"/>
                    </a:lnTo>
                    <a:close/>
                    <a:moveTo>
                      <a:pt x="517786" y="15966"/>
                    </a:moveTo>
                    <a:lnTo>
                      <a:pt x="515087" y="18280"/>
                    </a:lnTo>
                    <a:lnTo>
                      <a:pt x="513880" y="18938"/>
                    </a:lnTo>
                    <a:lnTo>
                      <a:pt x="516638" y="16180"/>
                    </a:lnTo>
                    <a:close/>
                    <a:moveTo>
                      <a:pt x="516852" y="15965"/>
                    </a:moveTo>
                    <a:lnTo>
                      <a:pt x="516638" y="16180"/>
                    </a:lnTo>
                    <a:lnTo>
                      <a:pt x="514742" y="16533"/>
                    </a:lnTo>
                    <a:lnTo>
                      <a:pt x="515127" y="16340"/>
                    </a:lnTo>
                    <a:close/>
                    <a:moveTo>
                      <a:pt x="451185" y="15965"/>
                    </a:moveTo>
                    <a:lnTo>
                      <a:pt x="443261" y="17184"/>
                    </a:lnTo>
                    <a:lnTo>
                      <a:pt x="446518" y="16498"/>
                    </a:lnTo>
                    <a:close/>
                    <a:moveTo>
                      <a:pt x="542378" y="15958"/>
                    </a:moveTo>
                    <a:lnTo>
                      <a:pt x="542887" y="16325"/>
                    </a:lnTo>
                    <a:lnTo>
                      <a:pt x="542821" y="16516"/>
                    </a:lnTo>
                    <a:close/>
                    <a:moveTo>
                      <a:pt x="391874" y="15946"/>
                    </a:moveTo>
                    <a:lnTo>
                      <a:pt x="391561" y="16034"/>
                    </a:lnTo>
                    <a:lnTo>
                      <a:pt x="383919" y="17836"/>
                    </a:lnTo>
                    <a:lnTo>
                      <a:pt x="389523" y="16310"/>
                    </a:lnTo>
                    <a:close/>
                    <a:moveTo>
                      <a:pt x="544292" y="15908"/>
                    </a:moveTo>
                    <a:lnTo>
                      <a:pt x="544933" y="16224"/>
                    </a:lnTo>
                    <a:lnTo>
                      <a:pt x="548687" y="23892"/>
                    </a:lnTo>
                    <a:lnTo>
                      <a:pt x="546261" y="20841"/>
                    </a:lnTo>
                    <a:lnTo>
                      <a:pt x="545790" y="18417"/>
                    </a:lnTo>
                    <a:lnTo>
                      <a:pt x="544744" y="17663"/>
                    </a:lnTo>
                    <a:lnTo>
                      <a:pt x="544311" y="16586"/>
                    </a:lnTo>
                    <a:close/>
                    <a:moveTo>
                      <a:pt x="391040" y="15897"/>
                    </a:moveTo>
                    <a:lnTo>
                      <a:pt x="390673" y="15997"/>
                    </a:lnTo>
                    <a:lnTo>
                      <a:pt x="386251" y="16752"/>
                    </a:lnTo>
                    <a:lnTo>
                      <a:pt x="386576" y="16657"/>
                    </a:lnTo>
                    <a:close/>
                    <a:moveTo>
                      <a:pt x="386276" y="15878"/>
                    </a:moveTo>
                    <a:lnTo>
                      <a:pt x="385641" y="16139"/>
                    </a:lnTo>
                    <a:lnTo>
                      <a:pt x="383518" y="16436"/>
                    </a:lnTo>
                    <a:lnTo>
                      <a:pt x="384805" y="16057"/>
                    </a:lnTo>
                    <a:close/>
                    <a:moveTo>
                      <a:pt x="405107" y="15864"/>
                    </a:moveTo>
                    <a:lnTo>
                      <a:pt x="404860" y="15974"/>
                    </a:lnTo>
                    <a:lnTo>
                      <a:pt x="403337" y="16140"/>
                    </a:lnTo>
                    <a:close/>
                    <a:moveTo>
                      <a:pt x="433307" y="15834"/>
                    </a:moveTo>
                    <a:lnTo>
                      <a:pt x="431198" y="16361"/>
                    </a:lnTo>
                    <a:lnTo>
                      <a:pt x="427134" y="16797"/>
                    </a:lnTo>
                    <a:lnTo>
                      <a:pt x="427497" y="16636"/>
                    </a:lnTo>
                    <a:close/>
                    <a:moveTo>
                      <a:pt x="392666" y="15823"/>
                    </a:moveTo>
                    <a:lnTo>
                      <a:pt x="390474" y="16338"/>
                    </a:lnTo>
                    <a:lnTo>
                      <a:pt x="391561" y="16034"/>
                    </a:lnTo>
                    <a:lnTo>
                      <a:pt x="392046" y="15919"/>
                    </a:lnTo>
                    <a:close/>
                    <a:moveTo>
                      <a:pt x="392711" y="15762"/>
                    </a:moveTo>
                    <a:lnTo>
                      <a:pt x="392046" y="15919"/>
                    </a:lnTo>
                    <a:lnTo>
                      <a:pt x="391874" y="15946"/>
                    </a:lnTo>
                    <a:lnTo>
                      <a:pt x="392264" y="15837"/>
                    </a:lnTo>
                    <a:close/>
                    <a:moveTo>
                      <a:pt x="406858" y="15757"/>
                    </a:moveTo>
                    <a:lnTo>
                      <a:pt x="404575" y="16101"/>
                    </a:lnTo>
                    <a:lnTo>
                      <a:pt x="404860" y="15974"/>
                    </a:lnTo>
                    <a:close/>
                    <a:moveTo>
                      <a:pt x="543976" y="15753"/>
                    </a:moveTo>
                    <a:lnTo>
                      <a:pt x="544161" y="15844"/>
                    </a:lnTo>
                    <a:lnTo>
                      <a:pt x="544066" y="15978"/>
                    </a:lnTo>
                    <a:close/>
                    <a:moveTo>
                      <a:pt x="542212" y="15750"/>
                    </a:moveTo>
                    <a:lnTo>
                      <a:pt x="542378" y="15958"/>
                    </a:lnTo>
                    <a:lnTo>
                      <a:pt x="542210" y="15838"/>
                    </a:lnTo>
                    <a:close/>
                    <a:moveTo>
                      <a:pt x="467929" y="15737"/>
                    </a:moveTo>
                    <a:lnTo>
                      <a:pt x="466692" y="16065"/>
                    </a:lnTo>
                    <a:lnTo>
                      <a:pt x="466525" y="16097"/>
                    </a:lnTo>
                    <a:lnTo>
                      <a:pt x="467706" y="15782"/>
                    </a:lnTo>
                    <a:close/>
                    <a:moveTo>
                      <a:pt x="452692" y="15733"/>
                    </a:moveTo>
                    <a:lnTo>
                      <a:pt x="452473" y="15817"/>
                    </a:lnTo>
                    <a:lnTo>
                      <a:pt x="451185" y="15965"/>
                    </a:lnTo>
                    <a:close/>
                    <a:moveTo>
                      <a:pt x="388951" y="15722"/>
                    </a:moveTo>
                    <a:lnTo>
                      <a:pt x="387803" y="16025"/>
                    </a:lnTo>
                    <a:lnTo>
                      <a:pt x="387282" y="16122"/>
                    </a:lnTo>
                    <a:lnTo>
                      <a:pt x="388288" y="15838"/>
                    </a:lnTo>
                    <a:close/>
                    <a:moveTo>
                      <a:pt x="388761" y="15704"/>
                    </a:moveTo>
                    <a:lnTo>
                      <a:pt x="388288" y="15838"/>
                    </a:lnTo>
                    <a:lnTo>
                      <a:pt x="384957" y="16421"/>
                    </a:lnTo>
                    <a:lnTo>
                      <a:pt x="385641" y="16139"/>
                    </a:lnTo>
                    <a:close/>
                    <a:moveTo>
                      <a:pt x="389670" y="15678"/>
                    </a:moveTo>
                    <a:lnTo>
                      <a:pt x="386840" y="16457"/>
                    </a:lnTo>
                    <a:lnTo>
                      <a:pt x="384731" y="16843"/>
                    </a:lnTo>
                    <a:lnTo>
                      <a:pt x="385063" y="16749"/>
                    </a:lnTo>
                    <a:lnTo>
                      <a:pt x="387803" y="16025"/>
                    </a:lnTo>
                    <a:close/>
                    <a:moveTo>
                      <a:pt x="544286" y="15671"/>
                    </a:moveTo>
                    <a:lnTo>
                      <a:pt x="544292" y="15908"/>
                    </a:lnTo>
                    <a:lnTo>
                      <a:pt x="544161" y="15844"/>
                    </a:lnTo>
                    <a:close/>
                    <a:moveTo>
                      <a:pt x="538220" y="15664"/>
                    </a:moveTo>
                    <a:lnTo>
                      <a:pt x="538392" y="16341"/>
                    </a:lnTo>
                    <a:lnTo>
                      <a:pt x="538388" y="16361"/>
                    </a:lnTo>
                    <a:lnTo>
                      <a:pt x="537799" y="17694"/>
                    </a:lnTo>
                    <a:lnTo>
                      <a:pt x="537509" y="17116"/>
                    </a:lnTo>
                    <a:close/>
                    <a:moveTo>
                      <a:pt x="541841" y="15572"/>
                    </a:moveTo>
                    <a:lnTo>
                      <a:pt x="542210" y="15838"/>
                    </a:lnTo>
                    <a:lnTo>
                      <a:pt x="542175" y="17826"/>
                    </a:lnTo>
                    <a:lnTo>
                      <a:pt x="541755" y="16564"/>
                    </a:lnTo>
                    <a:close/>
                    <a:moveTo>
                      <a:pt x="537334" y="15567"/>
                    </a:moveTo>
                    <a:lnTo>
                      <a:pt x="537565" y="16087"/>
                    </a:lnTo>
                    <a:lnTo>
                      <a:pt x="537263" y="16427"/>
                    </a:lnTo>
                    <a:close/>
                    <a:moveTo>
                      <a:pt x="393288" y="15550"/>
                    </a:moveTo>
                    <a:lnTo>
                      <a:pt x="392264" y="15837"/>
                    </a:lnTo>
                    <a:lnTo>
                      <a:pt x="389693" y="16264"/>
                    </a:lnTo>
                    <a:lnTo>
                      <a:pt x="390673" y="15997"/>
                    </a:lnTo>
                    <a:close/>
                    <a:moveTo>
                      <a:pt x="520128" y="15529"/>
                    </a:moveTo>
                    <a:lnTo>
                      <a:pt x="517096" y="17183"/>
                    </a:lnTo>
                    <a:lnTo>
                      <a:pt x="519028" y="15734"/>
                    </a:lnTo>
                    <a:close/>
                    <a:moveTo>
                      <a:pt x="543511" y="15524"/>
                    </a:moveTo>
                    <a:lnTo>
                      <a:pt x="543599" y="15567"/>
                    </a:lnTo>
                    <a:lnTo>
                      <a:pt x="543925" y="16175"/>
                    </a:lnTo>
                    <a:lnTo>
                      <a:pt x="543596" y="16635"/>
                    </a:lnTo>
                    <a:close/>
                    <a:moveTo>
                      <a:pt x="390192" y="15505"/>
                    </a:moveTo>
                    <a:lnTo>
                      <a:pt x="388951" y="15722"/>
                    </a:lnTo>
                    <a:lnTo>
                      <a:pt x="389305" y="15629"/>
                    </a:lnTo>
                    <a:close/>
                    <a:moveTo>
                      <a:pt x="410925" y="15457"/>
                    </a:moveTo>
                    <a:lnTo>
                      <a:pt x="410552" y="15563"/>
                    </a:lnTo>
                    <a:lnTo>
                      <a:pt x="403663" y="16903"/>
                    </a:lnTo>
                    <a:lnTo>
                      <a:pt x="402703" y="17033"/>
                    </a:lnTo>
                    <a:lnTo>
                      <a:pt x="409100" y="15773"/>
                    </a:lnTo>
                    <a:close/>
                    <a:moveTo>
                      <a:pt x="390486" y="15453"/>
                    </a:moveTo>
                    <a:lnTo>
                      <a:pt x="390409" y="15475"/>
                    </a:lnTo>
                    <a:lnTo>
                      <a:pt x="390192" y="15505"/>
                    </a:lnTo>
                    <a:close/>
                    <a:moveTo>
                      <a:pt x="390804" y="15420"/>
                    </a:moveTo>
                    <a:lnTo>
                      <a:pt x="390359" y="15550"/>
                    </a:lnTo>
                    <a:lnTo>
                      <a:pt x="389670" y="15678"/>
                    </a:lnTo>
                    <a:lnTo>
                      <a:pt x="390409" y="15475"/>
                    </a:lnTo>
                    <a:close/>
                    <a:moveTo>
                      <a:pt x="390142" y="15408"/>
                    </a:moveTo>
                    <a:lnTo>
                      <a:pt x="389305" y="15629"/>
                    </a:lnTo>
                    <a:lnTo>
                      <a:pt x="388761" y="15704"/>
                    </a:lnTo>
                    <a:lnTo>
                      <a:pt x="389563" y="15478"/>
                    </a:lnTo>
                    <a:close/>
                    <a:moveTo>
                      <a:pt x="519483" y="15393"/>
                    </a:moveTo>
                    <a:lnTo>
                      <a:pt x="519028" y="15734"/>
                    </a:lnTo>
                    <a:lnTo>
                      <a:pt x="517786" y="15966"/>
                    </a:lnTo>
                    <a:lnTo>
                      <a:pt x="518104" y="15693"/>
                    </a:lnTo>
                    <a:close/>
                    <a:moveTo>
                      <a:pt x="543211" y="15376"/>
                    </a:moveTo>
                    <a:lnTo>
                      <a:pt x="543404" y="15472"/>
                    </a:lnTo>
                    <a:lnTo>
                      <a:pt x="543087" y="16470"/>
                    </a:lnTo>
                    <a:lnTo>
                      <a:pt x="542887" y="16325"/>
                    </a:lnTo>
                    <a:close/>
                    <a:moveTo>
                      <a:pt x="482852" y="15337"/>
                    </a:moveTo>
                    <a:lnTo>
                      <a:pt x="481697" y="15862"/>
                    </a:lnTo>
                    <a:lnTo>
                      <a:pt x="476581" y="16951"/>
                    </a:lnTo>
                    <a:lnTo>
                      <a:pt x="467867" y="18507"/>
                    </a:lnTo>
                    <a:lnTo>
                      <a:pt x="472116" y="17127"/>
                    </a:lnTo>
                    <a:close/>
                    <a:moveTo>
                      <a:pt x="543457" y="15304"/>
                    </a:moveTo>
                    <a:lnTo>
                      <a:pt x="543500" y="15384"/>
                    </a:lnTo>
                    <a:lnTo>
                      <a:pt x="543511" y="15524"/>
                    </a:lnTo>
                    <a:lnTo>
                      <a:pt x="543404" y="15472"/>
                    </a:lnTo>
                    <a:close/>
                    <a:moveTo>
                      <a:pt x="391345" y="15261"/>
                    </a:moveTo>
                    <a:lnTo>
                      <a:pt x="390989" y="15365"/>
                    </a:lnTo>
                    <a:lnTo>
                      <a:pt x="390486" y="15453"/>
                    </a:lnTo>
                    <a:lnTo>
                      <a:pt x="391058" y="15296"/>
                    </a:lnTo>
                    <a:close/>
                    <a:moveTo>
                      <a:pt x="537360" y="15255"/>
                    </a:moveTo>
                    <a:lnTo>
                      <a:pt x="537334" y="15567"/>
                    </a:lnTo>
                    <a:lnTo>
                      <a:pt x="537266" y="15414"/>
                    </a:lnTo>
                    <a:close/>
                    <a:moveTo>
                      <a:pt x="383277" y="15235"/>
                    </a:moveTo>
                    <a:lnTo>
                      <a:pt x="378149" y="16867"/>
                    </a:lnTo>
                    <a:lnTo>
                      <a:pt x="378148" y="16867"/>
                    </a:lnTo>
                    <a:lnTo>
                      <a:pt x="375548" y="17183"/>
                    </a:lnTo>
                    <a:lnTo>
                      <a:pt x="373431" y="17842"/>
                    </a:lnTo>
                    <a:lnTo>
                      <a:pt x="372258" y="18006"/>
                    </a:lnTo>
                    <a:lnTo>
                      <a:pt x="367678" y="19445"/>
                    </a:lnTo>
                    <a:lnTo>
                      <a:pt x="364540" y="19994"/>
                    </a:lnTo>
                    <a:lnTo>
                      <a:pt x="365467" y="19635"/>
                    </a:lnTo>
                    <a:lnTo>
                      <a:pt x="372954" y="16737"/>
                    </a:lnTo>
                    <a:lnTo>
                      <a:pt x="373564" y="16533"/>
                    </a:lnTo>
                    <a:close/>
                    <a:moveTo>
                      <a:pt x="415983" y="15230"/>
                    </a:moveTo>
                    <a:lnTo>
                      <a:pt x="409935" y="16742"/>
                    </a:lnTo>
                    <a:lnTo>
                      <a:pt x="399132" y="19034"/>
                    </a:lnTo>
                    <a:lnTo>
                      <a:pt x="397204" y="19377"/>
                    </a:lnTo>
                    <a:lnTo>
                      <a:pt x="409202" y="16301"/>
                    </a:lnTo>
                    <a:lnTo>
                      <a:pt x="409574" y="16205"/>
                    </a:lnTo>
                    <a:lnTo>
                      <a:pt x="410857" y="16031"/>
                    </a:lnTo>
                    <a:lnTo>
                      <a:pt x="414476" y="15539"/>
                    </a:lnTo>
                    <a:lnTo>
                      <a:pt x="415259" y="15329"/>
                    </a:lnTo>
                    <a:close/>
                    <a:moveTo>
                      <a:pt x="411728" y="15227"/>
                    </a:moveTo>
                    <a:lnTo>
                      <a:pt x="411403" y="15320"/>
                    </a:lnTo>
                    <a:lnTo>
                      <a:pt x="409100" y="15773"/>
                    </a:lnTo>
                    <a:lnTo>
                      <a:pt x="402883" y="16853"/>
                    </a:lnTo>
                    <a:lnTo>
                      <a:pt x="403729" y="16477"/>
                    </a:lnTo>
                    <a:lnTo>
                      <a:pt x="410386" y="15373"/>
                    </a:lnTo>
                    <a:close/>
                    <a:moveTo>
                      <a:pt x="395007" y="15221"/>
                    </a:moveTo>
                    <a:lnTo>
                      <a:pt x="394467" y="15348"/>
                    </a:lnTo>
                    <a:lnTo>
                      <a:pt x="393288" y="15550"/>
                    </a:lnTo>
                    <a:lnTo>
                      <a:pt x="393616" y="15458"/>
                    </a:lnTo>
                    <a:close/>
                    <a:moveTo>
                      <a:pt x="520702" y="15217"/>
                    </a:moveTo>
                    <a:lnTo>
                      <a:pt x="520489" y="15462"/>
                    </a:lnTo>
                    <a:lnTo>
                      <a:pt x="520128" y="15529"/>
                    </a:lnTo>
                    <a:close/>
                    <a:moveTo>
                      <a:pt x="395280" y="15210"/>
                    </a:moveTo>
                    <a:lnTo>
                      <a:pt x="393443" y="15641"/>
                    </a:lnTo>
                    <a:lnTo>
                      <a:pt x="392711" y="15762"/>
                    </a:lnTo>
                    <a:lnTo>
                      <a:pt x="394467" y="15348"/>
                    </a:lnTo>
                    <a:close/>
                    <a:moveTo>
                      <a:pt x="521849" y="15209"/>
                    </a:moveTo>
                    <a:lnTo>
                      <a:pt x="519473" y="16635"/>
                    </a:lnTo>
                    <a:lnTo>
                      <a:pt x="520489" y="15462"/>
                    </a:lnTo>
                    <a:close/>
                    <a:moveTo>
                      <a:pt x="441777" y="15187"/>
                    </a:moveTo>
                    <a:lnTo>
                      <a:pt x="432295" y="17184"/>
                    </a:lnTo>
                    <a:lnTo>
                      <a:pt x="441853" y="15517"/>
                    </a:lnTo>
                    <a:lnTo>
                      <a:pt x="426127" y="18828"/>
                    </a:lnTo>
                    <a:lnTo>
                      <a:pt x="424818" y="18978"/>
                    </a:lnTo>
                    <a:lnTo>
                      <a:pt x="433059" y="16442"/>
                    </a:lnTo>
                    <a:close/>
                    <a:moveTo>
                      <a:pt x="397532" y="15142"/>
                    </a:moveTo>
                    <a:lnTo>
                      <a:pt x="393432" y="16680"/>
                    </a:lnTo>
                    <a:lnTo>
                      <a:pt x="384580" y="17990"/>
                    </a:lnTo>
                    <a:lnTo>
                      <a:pt x="386393" y="17482"/>
                    </a:lnTo>
                    <a:close/>
                    <a:moveTo>
                      <a:pt x="437293" y="15140"/>
                    </a:moveTo>
                    <a:lnTo>
                      <a:pt x="436440" y="15402"/>
                    </a:lnTo>
                    <a:lnTo>
                      <a:pt x="433307" y="15834"/>
                    </a:lnTo>
                    <a:lnTo>
                      <a:pt x="434319" y="15581"/>
                    </a:lnTo>
                    <a:close/>
                    <a:moveTo>
                      <a:pt x="521977" y="15132"/>
                    </a:moveTo>
                    <a:lnTo>
                      <a:pt x="521940" y="15192"/>
                    </a:lnTo>
                    <a:lnTo>
                      <a:pt x="521849" y="15209"/>
                    </a:lnTo>
                    <a:close/>
                    <a:moveTo>
                      <a:pt x="412980" y="15091"/>
                    </a:moveTo>
                    <a:lnTo>
                      <a:pt x="412559" y="15173"/>
                    </a:lnTo>
                    <a:lnTo>
                      <a:pt x="410925" y="15457"/>
                    </a:lnTo>
                    <a:lnTo>
                      <a:pt x="411403" y="15320"/>
                    </a:lnTo>
                    <a:lnTo>
                      <a:pt x="412055" y="15192"/>
                    </a:lnTo>
                    <a:close/>
                    <a:moveTo>
                      <a:pt x="520971" y="15070"/>
                    </a:moveTo>
                    <a:lnTo>
                      <a:pt x="520702" y="15217"/>
                    </a:lnTo>
                    <a:lnTo>
                      <a:pt x="520796" y="15108"/>
                    </a:lnTo>
                    <a:close/>
                    <a:moveTo>
                      <a:pt x="392979" y="15063"/>
                    </a:moveTo>
                    <a:lnTo>
                      <a:pt x="391821" y="15278"/>
                    </a:lnTo>
                    <a:lnTo>
                      <a:pt x="390804" y="15420"/>
                    </a:lnTo>
                    <a:lnTo>
                      <a:pt x="390989" y="15365"/>
                    </a:lnTo>
                    <a:lnTo>
                      <a:pt x="392132" y="15166"/>
                    </a:lnTo>
                    <a:close/>
                    <a:moveTo>
                      <a:pt x="377467" y="14990"/>
                    </a:moveTo>
                    <a:lnTo>
                      <a:pt x="373475" y="16536"/>
                    </a:lnTo>
                    <a:lnTo>
                      <a:pt x="372182" y="16711"/>
                    </a:lnTo>
                    <a:close/>
                    <a:moveTo>
                      <a:pt x="477957" y="14958"/>
                    </a:moveTo>
                    <a:lnTo>
                      <a:pt x="476157" y="15813"/>
                    </a:lnTo>
                    <a:lnTo>
                      <a:pt x="475283" y="16097"/>
                    </a:lnTo>
                    <a:lnTo>
                      <a:pt x="469984" y="17106"/>
                    </a:lnTo>
                    <a:lnTo>
                      <a:pt x="470498" y="16939"/>
                    </a:lnTo>
                    <a:close/>
                    <a:moveTo>
                      <a:pt x="565105" y="14931"/>
                    </a:moveTo>
                    <a:lnTo>
                      <a:pt x="574849" y="25956"/>
                    </a:lnTo>
                    <a:lnTo>
                      <a:pt x="563522" y="15635"/>
                    </a:lnTo>
                    <a:close/>
                    <a:moveTo>
                      <a:pt x="414611" y="14913"/>
                    </a:moveTo>
                    <a:lnTo>
                      <a:pt x="410955" y="15851"/>
                    </a:lnTo>
                    <a:lnTo>
                      <a:pt x="409637" y="16092"/>
                    </a:lnTo>
                    <a:lnTo>
                      <a:pt x="407855" y="16334"/>
                    </a:lnTo>
                    <a:lnTo>
                      <a:pt x="410552" y="15563"/>
                    </a:lnTo>
                    <a:lnTo>
                      <a:pt x="412559" y="15173"/>
                    </a:lnTo>
                    <a:lnTo>
                      <a:pt x="413115" y="15076"/>
                    </a:lnTo>
                    <a:close/>
                    <a:moveTo>
                      <a:pt x="478181" y="14898"/>
                    </a:moveTo>
                    <a:lnTo>
                      <a:pt x="477957" y="14958"/>
                    </a:lnTo>
                    <a:lnTo>
                      <a:pt x="478024" y="14926"/>
                    </a:lnTo>
                    <a:close/>
                    <a:moveTo>
                      <a:pt x="562700" y="14887"/>
                    </a:moveTo>
                    <a:lnTo>
                      <a:pt x="563522" y="15635"/>
                    </a:lnTo>
                    <a:lnTo>
                      <a:pt x="556755" y="18646"/>
                    </a:lnTo>
                    <a:lnTo>
                      <a:pt x="555248" y="16636"/>
                    </a:lnTo>
                    <a:close/>
                    <a:moveTo>
                      <a:pt x="398826" y="14870"/>
                    </a:moveTo>
                    <a:lnTo>
                      <a:pt x="397532" y="15142"/>
                    </a:lnTo>
                    <a:lnTo>
                      <a:pt x="397857" y="15020"/>
                    </a:lnTo>
                    <a:close/>
                    <a:moveTo>
                      <a:pt x="394879" y="14851"/>
                    </a:moveTo>
                    <a:lnTo>
                      <a:pt x="393378" y="15260"/>
                    </a:lnTo>
                    <a:lnTo>
                      <a:pt x="387961" y="16252"/>
                    </a:lnTo>
                    <a:lnTo>
                      <a:pt x="390359" y="15550"/>
                    </a:lnTo>
                    <a:lnTo>
                      <a:pt x="391821" y="15278"/>
                    </a:lnTo>
                    <a:close/>
                    <a:moveTo>
                      <a:pt x="543606" y="14834"/>
                    </a:moveTo>
                    <a:lnTo>
                      <a:pt x="543976" y="15753"/>
                    </a:lnTo>
                    <a:lnTo>
                      <a:pt x="543599" y="15567"/>
                    </a:lnTo>
                    <a:lnTo>
                      <a:pt x="543500" y="15384"/>
                    </a:lnTo>
                    <a:lnTo>
                      <a:pt x="543487" y="15210"/>
                    </a:lnTo>
                    <a:close/>
                    <a:moveTo>
                      <a:pt x="398392" y="14819"/>
                    </a:moveTo>
                    <a:lnTo>
                      <a:pt x="397857" y="15020"/>
                    </a:lnTo>
                    <a:lnTo>
                      <a:pt x="392666" y="15823"/>
                    </a:lnTo>
                    <a:lnTo>
                      <a:pt x="393443" y="15641"/>
                    </a:lnTo>
                    <a:close/>
                    <a:moveTo>
                      <a:pt x="394110" y="14819"/>
                    </a:moveTo>
                    <a:lnTo>
                      <a:pt x="392132" y="15166"/>
                    </a:lnTo>
                    <a:lnTo>
                      <a:pt x="391345" y="15261"/>
                    </a:lnTo>
                    <a:lnTo>
                      <a:pt x="391551" y="15201"/>
                    </a:lnTo>
                    <a:lnTo>
                      <a:pt x="393477" y="14878"/>
                    </a:lnTo>
                    <a:close/>
                    <a:moveTo>
                      <a:pt x="413236" y="14796"/>
                    </a:moveTo>
                    <a:lnTo>
                      <a:pt x="412366" y="15045"/>
                    </a:lnTo>
                    <a:lnTo>
                      <a:pt x="410386" y="15373"/>
                    </a:lnTo>
                    <a:lnTo>
                      <a:pt x="406858" y="15757"/>
                    </a:lnTo>
                    <a:close/>
                    <a:moveTo>
                      <a:pt x="541913" y="14738"/>
                    </a:moveTo>
                    <a:lnTo>
                      <a:pt x="542170" y="14864"/>
                    </a:lnTo>
                    <a:lnTo>
                      <a:pt x="542226" y="14990"/>
                    </a:lnTo>
                    <a:lnTo>
                      <a:pt x="542212" y="15750"/>
                    </a:lnTo>
                    <a:lnTo>
                      <a:pt x="541864" y="15312"/>
                    </a:lnTo>
                    <a:close/>
                    <a:moveTo>
                      <a:pt x="441450" y="14711"/>
                    </a:moveTo>
                    <a:lnTo>
                      <a:pt x="438874" y="15539"/>
                    </a:lnTo>
                    <a:lnTo>
                      <a:pt x="434457" y="16012"/>
                    </a:lnTo>
                    <a:lnTo>
                      <a:pt x="436440" y="15402"/>
                    </a:lnTo>
                    <a:close/>
                    <a:moveTo>
                      <a:pt x="540627" y="14697"/>
                    </a:moveTo>
                    <a:lnTo>
                      <a:pt x="541294" y="15177"/>
                    </a:lnTo>
                    <a:lnTo>
                      <a:pt x="541755" y="16564"/>
                    </a:lnTo>
                    <a:lnTo>
                      <a:pt x="541678" y="17458"/>
                    </a:lnTo>
                    <a:lnTo>
                      <a:pt x="541398" y="18333"/>
                    </a:lnTo>
                    <a:close/>
                    <a:moveTo>
                      <a:pt x="395457" y="14694"/>
                    </a:moveTo>
                    <a:lnTo>
                      <a:pt x="395013" y="14815"/>
                    </a:lnTo>
                    <a:lnTo>
                      <a:pt x="392979" y="15063"/>
                    </a:lnTo>
                    <a:lnTo>
                      <a:pt x="394461" y="14786"/>
                    </a:lnTo>
                    <a:close/>
                    <a:moveTo>
                      <a:pt x="396016" y="14693"/>
                    </a:moveTo>
                    <a:lnTo>
                      <a:pt x="394879" y="14851"/>
                    </a:lnTo>
                    <a:lnTo>
                      <a:pt x="395013" y="14815"/>
                    </a:lnTo>
                    <a:close/>
                    <a:moveTo>
                      <a:pt x="522711" y="14692"/>
                    </a:moveTo>
                    <a:lnTo>
                      <a:pt x="521977" y="15132"/>
                    </a:lnTo>
                    <a:lnTo>
                      <a:pt x="522176" y="14808"/>
                    </a:lnTo>
                    <a:close/>
                    <a:moveTo>
                      <a:pt x="437877" y="14691"/>
                    </a:moveTo>
                    <a:lnTo>
                      <a:pt x="434319" y="15581"/>
                    </a:lnTo>
                    <a:lnTo>
                      <a:pt x="427638" y="16573"/>
                    </a:lnTo>
                    <a:lnTo>
                      <a:pt x="428506" y="16187"/>
                    </a:lnTo>
                    <a:lnTo>
                      <a:pt x="433198" y="15248"/>
                    </a:lnTo>
                    <a:close/>
                    <a:moveTo>
                      <a:pt x="543446" y="14686"/>
                    </a:moveTo>
                    <a:lnTo>
                      <a:pt x="543487" y="15210"/>
                    </a:lnTo>
                    <a:lnTo>
                      <a:pt x="543457" y="15304"/>
                    </a:lnTo>
                    <a:lnTo>
                      <a:pt x="543322" y="15051"/>
                    </a:lnTo>
                    <a:close/>
                    <a:moveTo>
                      <a:pt x="471966" y="14646"/>
                    </a:moveTo>
                    <a:lnTo>
                      <a:pt x="471771" y="14716"/>
                    </a:lnTo>
                    <a:lnTo>
                      <a:pt x="471176" y="14874"/>
                    </a:lnTo>
                    <a:lnTo>
                      <a:pt x="471010" y="14901"/>
                    </a:lnTo>
                    <a:close/>
                    <a:moveTo>
                      <a:pt x="524922" y="14604"/>
                    </a:moveTo>
                    <a:lnTo>
                      <a:pt x="524899" y="14641"/>
                    </a:lnTo>
                    <a:lnTo>
                      <a:pt x="524864" y="14647"/>
                    </a:lnTo>
                    <a:close/>
                    <a:moveTo>
                      <a:pt x="415115" y="14589"/>
                    </a:moveTo>
                    <a:lnTo>
                      <a:pt x="412055" y="15192"/>
                    </a:lnTo>
                    <a:lnTo>
                      <a:pt x="411728" y="15227"/>
                    </a:lnTo>
                    <a:lnTo>
                      <a:pt x="412366" y="15045"/>
                    </a:lnTo>
                    <a:close/>
                    <a:moveTo>
                      <a:pt x="538791" y="14519"/>
                    </a:moveTo>
                    <a:lnTo>
                      <a:pt x="539484" y="14990"/>
                    </a:lnTo>
                    <a:lnTo>
                      <a:pt x="539011" y="18776"/>
                    </a:lnTo>
                    <a:lnTo>
                      <a:pt x="538392" y="16341"/>
                    </a:lnTo>
                    <a:close/>
                    <a:moveTo>
                      <a:pt x="388356" y="14518"/>
                    </a:moveTo>
                    <a:lnTo>
                      <a:pt x="383563" y="15168"/>
                    </a:lnTo>
                    <a:lnTo>
                      <a:pt x="383434" y="15185"/>
                    </a:lnTo>
                    <a:lnTo>
                      <a:pt x="373612" y="16517"/>
                    </a:lnTo>
                    <a:lnTo>
                      <a:pt x="375205" y="15984"/>
                    </a:lnTo>
                    <a:lnTo>
                      <a:pt x="384008" y="15002"/>
                    </a:lnTo>
                    <a:lnTo>
                      <a:pt x="384015" y="15002"/>
                    </a:lnTo>
                    <a:close/>
                    <a:moveTo>
                      <a:pt x="418309" y="14511"/>
                    </a:moveTo>
                    <a:lnTo>
                      <a:pt x="415411" y="15288"/>
                    </a:lnTo>
                    <a:lnTo>
                      <a:pt x="415259" y="15329"/>
                    </a:lnTo>
                    <a:lnTo>
                      <a:pt x="414676" y="15408"/>
                    </a:lnTo>
                    <a:lnTo>
                      <a:pt x="410441" y="15983"/>
                    </a:lnTo>
                    <a:lnTo>
                      <a:pt x="410955" y="15851"/>
                    </a:lnTo>
                    <a:lnTo>
                      <a:pt x="418252" y="14517"/>
                    </a:lnTo>
                    <a:close/>
                    <a:moveTo>
                      <a:pt x="432295" y="14503"/>
                    </a:moveTo>
                    <a:lnTo>
                      <a:pt x="431106" y="15031"/>
                    </a:lnTo>
                    <a:lnTo>
                      <a:pt x="419811" y="16518"/>
                    </a:lnTo>
                    <a:lnTo>
                      <a:pt x="422196" y="15964"/>
                    </a:lnTo>
                    <a:lnTo>
                      <a:pt x="428627" y="14911"/>
                    </a:lnTo>
                    <a:close/>
                    <a:moveTo>
                      <a:pt x="397519" y="14502"/>
                    </a:moveTo>
                    <a:lnTo>
                      <a:pt x="397391" y="14525"/>
                    </a:lnTo>
                    <a:lnTo>
                      <a:pt x="396016" y="14693"/>
                    </a:lnTo>
                    <a:lnTo>
                      <a:pt x="397113" y="14540"/>
                    </a:lnTo>
                    <a:close/>
                    <a:moveTo>
                      <a:pt x="399246" y="14499"/>
                    </a:moveTo>
                    <a:lnTo>
                      <a:pt x="399085" y="14559"/>
                    </a:lnTo>
                    <a:lnTo>
                      <a:pt x="395280" y="15210"/>
                    </a:lnTo>
                    <a:lnTo>
                      <a:pt x="395821" y="15082"/>
                    </a:lnTo>
                    <a:close/>
                    <a:moveTo>
                      <a:pt x="408185" y="14496"/>
                    </a:moveTo>
                    <a:lnTo>
                      <a:pt x="406783" y="15119"/>
                    </a:lnTo>
                    <a:lnTo>
                      <a:pt x="398877" y="16232"/>
                    </a:lnTo>
                    <a:lnTo>
                      <a:pt x="401634" y="15466"/>
                    </a:lnTo>
                    <a:close/>
                    <a:moveTo>
                      <a:pt x="446725" y="14492"/>
                    </a:moveTo>
                    <a:lnTo>
                      <a:pt x="446331" y="14737"/>
                    </a:lnTo>
                    <a:lnTo>
                      <a:pt x="441853" y="15517"/>
                    </a:lnTo>
                    <a:close/>
                    <a:moveTo>
                      <a:pt x="538800" y="14480"/>
                    </a:moveTo>
                    <a:lnTo>
                      <a:pt x="538791" y="14519"/>
                    </a:lnTo>
                    <a:lnTo>
                      <a:pt x="538783" y="14513"/>
                    </a:lnTo>
                    <a:close/>
                    <a:moveTo>
                      <a:pt x="515242" y="14446"/>
                    </a:moveTo>
                    <a:lnTo>
                      <a:pt x="513167" y="15813"/>
                    </a:lnTo>
                    <a:lnTo>
                      <a:pt x="508871" y="17732"/>
                    </a:lnTo>
                    <a:lnTo>
                      <a:pt x="513325" y="15060"/>
                    </a:lnTo>
                    <a:lnTo>
                      <a:pt x="514537" y="14716"/>
                    </a:lnTo>
                    <a:close/>
                    <a:moveTo>
                      <a:pt x="446976" y="14439"/>
                    </a:moveTo>
                    <a:lnTo>
                      <a:pt x="446725" y="14492"/>
                    </a:lnTo>
                    <a:lnTo>
                      <a:pt x="446760" y="14470"/>
                    </a:lnTo>
                    <a:close/>
                    <a:moveTo>
                      <a:pt x="398406" y="14419"/>
                    </a:moveTo>
                    <a:lnTo>
                      <a:pt x="397858" y="14549"/>
                    </a:lnTo>
                    <a:lnTo>
                      <a:pt x="395286" y="14990"/>
                    </a:lnTo>
                    <a:lnTo>
                      <a:pt x="393616" y="15458"/>
                    </a:lnTo>
                    <a:lnTo>
                      <a:pt x="391040" y="15897"/>
                    </a:lnTo>
                    <a:lnTo>
                      <a:pt x="393378" y="15260"/>
                    </a:lnTo>
                    <a:lnTo>
                      <a:pt x="397391" y="14525"/>
                    </a:lnTo>
                    <a:lnTo>
                      <a:pt x="397793" y="14477"/>
                    </a:lnTo>
                    <a:close/>
                    <a:moveTo>
                      <a:pt x="564740" y="14408"/>
                    </a:moveTo>
                    <a:lnTo>
                      <a:pt x="565518" y="14747"/>
                    </a:lnTo>
                    <a:lnTo>
                      <a:pt x="565105" y="14931"/>
                    </a:lnTo>
                    <a:lnTo>
                      <a:pt x="564660" y="14427"/>
                    </a:lnTo>
                    <a:close/>
                    <a:moveTo>
                      <a:pt x="566282" y="14408"/>
                    </a:moveTo>
                    <a:lnTo>
                      <a:pt x="571605" y="17400"/>
                    </a:lnTo>
                    <a:lnTo>
                      <a:pt x="565518" y="14747"/>
                    </a:lnTo>
                    <a:close/>
                    <a:moveTo>
                      <a:pt x="464866" y="14401"/>
                    </a:moveTo>
                    <a:lnTo>
                      <a:pt x="449840" y="17184"/>
                    </a:lnTo>
                    <a:lnTo>
                      <a:pt x="458644" y="15112"/>
                    </a:lnTo>
                    <a:close/>
                    <a:moveTo>
                      <a:pt x="398732" y="14399"/>
                    </a:moveTo>
                    <a:lnTo>
                      <a:pt x="395821" y="15082"/>
                    </a:lnTo>
                    <a:lnTo>
                      <a:pt x="395007" y="15221"/>
                    </a:lnTo>
                    <a:lnTo>
                      <a:pt x="397858" y="14549"/>
                    </a:lnTo>
                    <a:close/>
                    <a:moveTo>
                      <a:pt x="398854" y="14378"/>
                    </a:moveTo>
                    <a:lnTo>
                      <a:pt x="398732" y="14399"/>
                    </a:lnTo>
                    <a:lnTo>
                      <a:pt x="398800" y="14383"/>
                    </a:lnTo>
                    <a:close/>
                    <a:moveTo>
                      <a:pt x="543423" y="14378"/>
                    </a:moveTo>
                    <a:lnTo>
                      <a:pt x="543492" y="14551"/>
                    </a:lnTo>
                    <a:lnTo>
                      <a:pt x="543446" y="14686"/>
                    </a:lnTo>
                    <a:close/>
                    <a:moveTo>
                      <a:pt x="474375" y="14358"/>
                    </a:moveTo>
                    <a:lnTo>
                      <a:pt x="473714" y="14562"/>
                    </a:lnTo>
                    <a:lnTo>
                      <a:pt x="467929" y="15737"/>
                    </a:lnTo>
                    <a:lnTo>
                      <a:pt x="471176" y="14874"/>
                    </a:lnTo>
                    <a:close/>
                    <a:moveTo>
                      <a:pt x="416865" y="14335"/>
                    </a:moveTo>
                    <a:lnTo>
                      <a:pt x="415782" y="14613"/>
                    </a:lnTo>
                    <a:lnTo>
                      <a:pt x="413115" y="15076"/>
                    </a:lnTo>
                    <a:lnTo>
                      <a:pt x="412980" y="15091"/>
                    </a:lnTo>
                    <a:close/>
                    <a:moveTo>
                      <a:pt x="399055" y="14323"/>
                    </a:moveTo>
                    <a:lnTo>
                      <a:pt x="398800" y="14383"/>
                    </a:lnTo>
                    <a:lnTo>
                      <a:pt x="398406" y="14419"/>
                    </a:lnTo>
                    <a:lnTo>
                      <a:pt x="398560" y="14383"/>
                    </a:lnTo>
                    <a:close/>
                    <a:moveTo>
                      <a:pt x="488978" y="14316"/>
                    </a:moveTo>
                    <a:lnTo>
                      <a:pt x="481339" y="16025"/>
                    </a:lnTo>
                    <a:lnTo>
                      <a:pt x="481697" y="15862"/>
                    </a:lnTo>
                    <a:lnTo>
                      <a:pt x="488875" y="14333"/>
                    </a:lnTo>
                    <a:close/>
                    <a:moveTo>
                      <a:pt x="547717" y="14309"/>
                    </a:moveTo>
                    <a:lnTo>
                      <a:pt x="548024" y="14646"/>
                    </a:lnTo>
                    <a:lnTo>
                      <a:pt x="548538" y="15210"/>
                    </a:lnTo>
                    <a:lnTo>
                      <a:pt x="548805" y="23763"/>
                    </a:lnTo>
                    <a:lnTo>
                      <a:pt x="548852" y="23977"/>
                    </a:lnTo>
                    <a:lnTo>
                      <a:pt x="547709" y="21570"/>
                    </a:lnTo>
                    <a:cubicBezTo>
                      <a:pt x="546749" y="19651"/>
                      <a:pt x="546132" y="17732"/>
                      <a:pt x="546441" y="15881"/>
                    </a:cubicBezTo>
                    <a:close/>
                    <a:moveTo>
                      <a:pt x="397070" y="14301"/>
                    </a:moveTo>
                    <a:lnTo>
                      <a:pt x="394461" y="14786"/>
                    </a:lnTo>
                    <a:lnTo>
                      <a:pt x="394110" y="14819"/>
                    </a:lnTo>
                    <a:close/>
                    <a:moveTo>
                      <a:pt x="540998" y="14288"/>
                    </a:moveTo>
                    <a:lnTo>
                      <a:pt x="541083" y="14330"/>
                    </a:lnTo>
                    <a:lnTo>
                      <a:pt x="541864" y="15312"/>
                    </a:lnTo>
                    <a:lnTo>
                      <a:pt x="541841" y="15572"/>
                    </a:lnTo>
                    <a:lnTo>
                      <a:pt x="541294" y="15177"/>
                    </a:lnTo>
                    <a:close/>
                    <a:moveTo>
                      <a:pt x="399030" y="14273"/>
                    </a:moveTo>
                    <a:lnTo>
                      <a:pt x="398560" y="14383"/>
                    </a:lnTo>
                    <a:lnTo>
                      <a:pt x="397793" y="14477"/>
                    </a:lnTo>
                    <a:lnTo>
                      <a:pt x="397519" y="14502"/>
                    </a:lnTo>
                    <a:lnTo>
                      <a:pt x="397951" y="14423"/>
                    </a:lnTo>
                    <a:close/>
                    <a:moveTo>
                      <a:pt x="462267" y="14260"/>
                    </a:moveTo>
                    <a:lnTo>
                      <a:pt x="458644" y="15112"/>
                    </a:lnTo>
                    <a:lnTo>
                      <a:pt x="456054" y="15408"/>
                    </a:lnTo>
                    <a:lnTo>
                      <a:pt x="457515" y="14991"/>
                    </a:lnTo>
                    <a:close/>
                    <a:moveTo>
                      <a:pt x="522540" y="14214"/>
                    </a:moveTo>
                    <a:lnTo>
                      <a:pt x="522176" y="14808"/>
                    </a:lnTo>
                    <a:lnTo>
                      <a:pt x="520971" y="15070"/>
                    </a:lnTo>
                    <a:close/>
                    <a:moveTo>
                      <a:pt x="400033" y="14204"/>
                    </a:moveTo>
                    <a:lnTo>
                      <a:pt x="399805" y="14289"/>
                    </a:lnTo>
                    <a:lnTo>
                      <a:pt x="398854" y="14378"/>
                    </a:lnTo>
                    <a:lnTo>
                      <a:pt x="399464" y="14273"/>
                    </a:lnTo>
                    <a:close/>
                    <a:moveTo>
                      <a:pt x="489777" y="14183"/>
                    </a:moveTo>
                    <a:lnTo>
                      <a:pt x="488284" y="14861"/>
                    </a:lnTo>
                    <a:lnTo>
                      <a:pt x="481060" y="16151"/>
                    </a:lnTo>
                    <a:lnTo>
                      <a:pt x="481306" y="16039"/>
                    </a:lnTo>
                    <a:lnTo>
                      <a:pt x="489313" y="14260"/>
                    </a:lnTo>
                    <a:close/>
                    <a:moveTo>
                      <a:pt x="485433" y="14164"/>
                    </a:moveTo>
                    <a:lnTo>
                      <a:pt x="485127" y="14303"/>
                    </a:lnTo>
                    <a:lnTo>
                      <a:pt x="472270" y="17076"/>
                    </a:lnTo>
                    <a:lnTo>
                      <a:pt x="475283" y="16097"/>
                    </a:lnTo>
                    <a:close/>
                    <a:moveTo>
                      <a:pt x="401287" y="14152"/>
                    </a:moveTo>
                    <a:lnTo>
                      <a:pt x="399246" y="14499"/>
                    </a:lnTo>
                    <a:lnTo>
                      <a:pt x="399805" y="14289"/>
                    </a:lnTo>
                    <a:close/>
                    <a:moveTo>
                      <a:pt x="417677" y="14127"/>
                    </a:moveTo>
                    <a:lnTo>
                      <a:pt x="417270" y="14232"/>
                    </a:lnTo>
                    <a:lnTo>
                      <a:pt x="415115" y="14589"/>
                    </a:lnTo>
                    <a:lnTo>
                      <a:pt x="416754" y="14266"/>
                    </a:lnTo>
                    <a:close/>
                    <a:moveTo>
                      <a:pt x="420420" y="14121"/>
                    </a:moveTo>
                    <a:lnTo>
                      <a:pt x="419285" y="14405"/>
                    </a:lnTo>
                    <a:lnTo>
                      <a:pt x="418309" y="14511"/>
                    </a:lnTo>
                    <a:lnTo>
                      <a:pt x="418358" y="14498"/>
                    </a:lnTo>
                    <a:close/>
                    <a:moveTo>
                      <a:pt x="399628" y="14116"/>
                    </a:moveTo>
                    <a:lnTo>
                      <a:pt x="397951" y="14423"/>
                    </a:lnTo>
                    <a:lnTo>
                      <a:pt x="397113" y="14540"/>
                    </a:lnTo>
                    <a:lnTo>
                      <a:pt x="395457" y="14694"/>
                    </a:lnTo>
                    <a:lnTo>
                      <a:pt x="396382" y="14442"/>
                    </a:lnTo>
                    <a:close/>
                    <a:moveTo>
                      <a:pt x="489950" y="14104"/>
                    </a:moveTo>
                    <a:lnTo>
                      <a:pt x="489888" y="14132"/>
                    </a:lnTo>
                    <a:lnTo>
                      <a:pt x="489313" y="14260"/>
                    </a:lnTo>
                    <a:lnTo>
                      <a:pt x="488978" y="14316"/>
                    </a:lnTo>
                    <a:lnTo>
                      <a:pt x="489420" y="14217"/>
                    </a:lnTo>
                    <a:close/>
                    <a:moveTo>
                      <a:pt x="400336" y="14090"/>
                    </a:moveTo>
                    <a:lnTo>
                      <a:pt x="400173" y="14152"/>
                    </a:lnTo>
                    <a:lnTo>
                      <a:pt x="399464" y="14273"/>
                    </a:lnTo>
                    <a:lnTo>
                      <a:pt x="399055" y="14323"/>
                    </a:lnTo>
                    <a:lnTo>
                      <a:pt x="399621" y="14190"/>
                    </a:lnTo>
                    <a:close/>
                    <a:moveTo>
                      <a:pt x="418145" y="14087"/>
                    </a:moveTo>
                    <a:lnTo>
                      <a:pt x="416865" y="14335"/>
                    </a:lnTo>
                    <a:lnTo>
                      <a:pt x="417270" y="14232"/>
                    </a:lnTo>
                    <a:close/>
                    <a:moveTo>
                      <a:pt x="399921" y="14062"/>
                    </a:moveTo>
                    <a:lnTo>
                      <a:pt x="399742" y="14105"/>
                    </a:lnTo>
                    <a:lnTo>
                      <a:pt x="399628" y="14116"/>
                    </a:lnTo>
                    <a:close/>
                    <a:moveTo>
                      <a:pt x="400167" y="14062"/>
                    </a:moveTo>
                    <a:lnTo>
                      <a:pt x="399621" y="14190"/>
                    </a:lnTo>
                    <a:lnTo>
                      <a:pt x="399030" y="14273"/>
                    </a:lnTo>
                    <a:lnTo>
                      <a:pt x="399742" y="14105"/>
                    </a:lnTo>
                    <a:close/>
                    <a:moveTo>
                      <a:pt x="525659" y="14051"/>
                    </a:moveTo>
                    <a:lnTo>
                      <a:pt x="524922" y="14604"/>
                    </a:lnTo>
                    <a:lnTo>
                      <a:pt x="525206" y="14149"/>
                    </a:lnTo>
                    <a:close/>
                    <a:moveTo>
                      <a:pt x="469762" y="14044"/>
                    </a:moveTo>
                    <a:lnTo>
                      <a:pt x="463358" y="15551"/>
                    </a:lnTo>
                    <a:lnTo>
                      <a:pt x="446239" y="18226"/>
                    </a:lnTo>
                    <a:lnTo>
                      <a:pt x="452473" y="15817"/>
                    </a:lnTo>
                    <a:lnTo>
                      <a:pt x="456054" y="15408"/>
                    </a:lnTo>
                    <a:lnTo>
                      <a:pt x="449840" y="17184"/>
                    </a:lnTo>
                    <a:lnTo>
                      <a:pt x="465436" y="14503"/>
                    </a:lnTo>
                    <a:lnTo>
                      <a:pt x="452033" y="17184"/>
                    </a:lnTo>
                    <a:close/>
                    <a:moveTo>
                      <a:pt x="538086" y="14038"/>
                    </a:moveTo>
                    <a:lnTo>
                      <a:pt x="538783" y="14513"/>
                    </a:lnTo>
                    <a:lnTo>
                      <a:pt x="538220" y="15664"/>
                    </a:lnTo>
                    <a:lnTo>
                      <a:pt x="537890" y="14367"/>
                    </a:lnTo>
                    <a:close/>
                    <a:moveTo>
                      <a:pt x="422713" y="14032"/>
                    </a:moveTo>
                    <a:lnTo>
                      <a:pt x="421383" y="14314"/>
                    </a:lnTo>
                    <a:lnTo>
                      <a:pt x="418983" y="14823"/>
                    </a:lnTo>
                    <a:lnTo>
                      <a:pt x="415983" y="15230"/>
                    </a:lnTo>
                    <a:lnTo>
                      <a:pt x="416394" y="15128"/>
                    </a:lnTo>
                    <a:lnTo>
                      <a:pt x="419285" y="14405"/>
                    </a:lnTo>
                    <a:close/>
                    <a:moveTo>
                      <a:pt x="474371" y="14005"/>
                    </a:moveTo>
                    <a:lnTo>
                      <a:pt x="471966" y="14646"/>
                    </a:lnTo>
                    <a:lnTo>
                      <a:pt x="473148" y="14221"/>
                    </a:lnTo>
                    <a:close/>
                    <a:moveTo>
                      <a:pt x="443647" y="14004"/>
                    </a:moveTo>
                    <a:lnTo>
                      <a:pt x="442539" y="14361"/>
                    </a:lnTo>
                    <a:lnTo>
                      <a:pt x="437293" y="15140"/>
                    </a:lnTo>
                    <a:lnTo>
                      <a:pt x="439299" y="14522"/>
                    </a:lnTo>
                    <a:close/>
                    <a:moveTo>
                      <a:pt x="468339" y="14004"/>
                    </a:moveTo>
                    <a:lnTo>
                      <a:pt x="465436" y="14503"/>
                    </a:lnTo>
                    <a:lnTo>
                      <a:pt x="467386" y="14113"/>
                    </a:lnTo>
                    <a:close/>
                    <a:moveTo>
                      <a:pt x="406903" y="14002"/>
                    </a:moveTo>
                    <a:lnTo>
                      <a:pt x="401634" y="15466"/>
                    </a:lnTo>
                    <a:lnTo>
                      <a:pt x="396981" y="16154"/>
                    </a:lnTo>
                    <a:close/>
                    <a:moveTo>
                      <a:pt x="516420" y="13995"/>
                    </a:moveTo>
                    <a:lnTo>
                      <a:pt x="513989" y="16361"/>
                    </a:lnTo>
                    <a:lnTo>
                      <a:pt x="512596" y="16891"/>
                    </a:lnTo>
                    <a:lnTo>
                      <a:pt x="511646" y="17098"/>
                    </a:lnTo>
                    <a:lnTo>
                      <a:pt x="515360" y="14716"/>
                    </a:lnTo>
                    <a:lnTo>
                      <a:pt x="515927" y="14183"/>
                    </a:lnTo>
                    <a:close/>
                    <a:moveTo>
                      <a:pt x="403009" y="13991"/>
                    </a:moveTo>
                    <a:lnTo>
                      <a:pt x="401612" y="14285"/>
                    </a:lnTo>
                    <a:lnTo>
                      <a:pt x="398392" y="14819"/>
                    </a:lnTo>
                    <a:lnTo>
                      <a:pt x="399085" y="14559"/>
                    </a:lnTo>
                    <a:lnTo>
                      <a:pt x="401695" y="14114"/>
                    </a:lnTo>
                    <a:close/>
                    <a:moveTo>
                      <a:pt x="493208" y="13982"/>
                    </a:moveTo>
                    <a:lnTo>
                      <a:pt x="492606" y="14168"/>
                    </a:lnTo>
                    <a:lnTo>
                      <a:pt x="491559" y="14584"/>
                    </a:lnTo>
                    <a:lnTo>
                      <a:pt x="485585" y="16956"/>
                    </a:lnTo>
                    <a:lnTo>
                      <a:pt x="484801" y="17119"/>
                    </a:lnTo>
                    <a:lnTo>
                      <a:pt x="482061" y="17690"/>
                    </a:lnTo>
                    <a:lnTo>
                      <a:pt x="488284" y="14861"/>
                    </a:lnTo>
                    <a:close/>
                    <a:moveTo>
                      <a:pt x="537467" y="13978"/>
                    </a:moveTo>
                    <a:lnTo>
                      <a:pt x="537839" y="14168"/>
                    </a:lnTo>
                    <a:lnTo>
                      <a:pt x="537890" y="14367"/>
                    </a:lnTo>
                    <a:lnTo>
                      <a:pt x="537360" y="15255"/>
                    </a:lnTo>
                    <a:close/>
                    <a:moveTo>
                      <a:pt x="447565" y="13969"/>
                    </a:moveTo>
                    <a:lnTo>
                      <a:pt x="446760" y="14470"/>
                    </a:lnTo>
                    <a:lnTo>
                      <a:pt x="441777" y="15187"/>
                    </a:lnTo>
                    <a:close/>
                    <a:moveTo>
                      <a:pt x="401443" y="13934"/>
                    </a:moveTo>
                    <a:lnTo>
                      <a:pt x="401369" y="13947"/>
                    </a:lnTo>
                    <a:lnTo>
                      <a:pt x="400336" y="14090"/>
                    </a:lnTo>
                    <a:lnTo>
                      <a:pt x="400502" y="14028"/>
                    </a:lnTo>
                    <a:close/>
                    <a:moveTo>
                      <a:pt x="400823" y="13908"/>
                    </a:moveTo>
                    <a:lnTo>
                      <a:pt x="400502" y="14028"/>
                    </a:lnTo>
                    <a:lnTo>
                      <a:pt x="400167" y="14062"/>
                    </a:lnTo>
                    <a:close/>
                    <a:moveTo>
                      <a:pt x="474132" y="13867"/>
                    </a:moveTo>
                    <a:lnTo>
                      <a:pt x="473148" y="14221"/>
                    </a:lnTo>
                    <a:lnTo>
                      <a:pt x="456419" y="17184"/>
                    </a:lnTo>
                    <a:lnTo>
                      <a:pt x="463358" y="15551"/>
                    </a:lnTo>
                    <a:close/>
                    <a:moveTo>
                      <a:pt x="401026" y="13860"/>
                    </a:moveTo>
                    <a:lnTo>
                      <a:pt x="400823" y="13908"/>
                    </a:lnTo>
                    <a:lnTo>
                      <a:pt x="400877" y="13887"/>
                    </a:lnTo>
                    <a:close/>
                    <a:moveTo>
                      <a:pt x="540438" y="13807"/>
                    </a:moveTo>
                    <a:lnTo>
                      <a:pt x="540834" y="14017"/>
                    </a:lnTo>
                    <a:lnTo>
                      <a:pt x="540961" y="14177"/>
                    </a:lnTo>
                    <a:lnTo>
                      <a:pt x="540998" y="14288"/>
                    </a:lnTo>
                    <a:lnTo>
                      <a:pt x="540487" y="14036"/>
                    </a:lnTo>
                    <a:close/>
                    <a:moveTo>
                      <a:pt x="405468" y="13763"/>
                    </a:moveTo>
                    <a:lnTo>
                      <a:pt x="404588" y="13978"/>
                    </a:lnTo>
                    <a:lnTo>
                      <a:pt x="398826" y="14870"/>
                    </a:lnTo>
                    <a:lnTo>
                      <a:pt x="401612" y="14285"/>
                    </a:lnTo>
                    <a:lnTo>
                      <a:pt x="403852" y="13913"/>
                    </a:lnTo>
                    <a:close/>
                    <a:moveTo>
                      <a:pt x="420110" y="13761"/>
                    </a:moveTo>
                    <a:lnTo>
                      <a:pt x="418145" y="14087"/>
                    </a:lnTo>
                    <a:lnTo>
                      <a:pt x="418826" y="13954"/>
                    </a:lnTo>
                    <a:close/>
                    <a:moveTo>
                      <a:pt x="401240" y="13751"/>
                    </a:moveTo>
                    <a:lnTo>
                      <a:pt x="400877" y="13887"/>
                    </a:lnTo>
                    <a:lnTo>
                      <a:pt x="399921" y="14062"/>
                    </a:lnTo>
                    <a:close/>
                    <a:moveTo>
                      <a:pt x="403969" y="13725"/>
                    </a:moveTo>
                    <a:lnTo>
                      <a:pt x="401695" y="14114"/>
                    </a:lnTo>
                    <a:lnTo>
                      <a:pt x="401287" y="14152"/>
                    </a:lnTo>
                    <a:lnTo>
                      <a:pt x="403345" y="13801"/>
                    </a:lnTo>
                    <a:close/>
                    <a:moveTo>
                      <a:pt x="478390" y="13711"/>
                    </a:moveTo>
                    <a:lnTo>
                      <a:pt x="478087" y="13854"/>
                    </a:lnTo>
                    <a:lnTo>
                      <a:pt x="477927" y="13930"/>
                    </a:lnTo>
                    <a:lnTo>
                      <a:pt x="474080" y="14661"/>
                    </a:lnTo>
                    <a:lnTo>
                      <a:pt x="472274" y="15005"/>
                    </a:lnTo>
                    <a:lnTo>
                      <a:pt x="473714" y="14562"/>
                    </a:lnTo>
                    <a:lnTo>
                      <a:pt x="476027" y="14092"/>
                    </a:lnTo>
                    <a:close/>
                    <a:moveTo>
                      <a:pt x="400481" y="13704"/>
                    </a:moveTo>
                    <a:lnTo>
                      <a:pt x="397070" y="14301"/>
                    </a:lnTo>
                    <a:lnTo>
                      <a:pt x="398440" y="14046"/>
                    </a:lnTo>
                    <a:close/>
                    <a:moveTo>
                      <a:pt x="448962" y="13675"/>
                    </a:moveTo>
                    <a:lnTo>
                      <a:pt x="447565" y="13969"/>
                    </a:lnTo>
                    <a:lnTo>
                      <a:pt x="447775" y="13838"/>
                    </a:lnTo>
                    <a:close/>
                    <a:moveTo>
                      <a:pt x="520460" y="13674"/>
                    </a:moveTo>
                    <a:lnTo>
                      <a:pt x="518104" y="15693"/>
                    </a:lnTo>
                    <a:lnTo>
                      <a:pt x="516852" y="15965"/>
                    </a:lnTo>
                    <a:lnTo>
                      <a:pt x="517827" y="14990"/>
                    </a:lnTo>
                    <a:close/>
                    <a:moveTo>
                      <a:pt x="395967" y="13669"/>
                    </a:moveTo>
                    <a:lnTo>
                      <a:pt x="389563" y="15478"/>
                    </a:lnTo>
                    <a:lnTo>
                      <a:pt x="386276" y="15878"/>
                    </a:lnTo>
                    <a:lnTo>
                      <a:pt x="388432" y="14990"/>
                    </a:lnTo>
                    <a:lnTo>
                      <a:pt x="384805" y="16057"/>
                    </a:lnTo>
                    <a:lnTo>
                      <a:pt x="379316" y="16725"/>
                    </a:lnTo>
                    <a:lnTo>
                      <a:pt x="378150" y="16867"/>
                    </a:lnTo>
                    <a:lnTo>
                      <a:pt x="383277" y="15235"/>
                    </a:lnTo>
                    <a:lnTo>
                      <a:pt x="383437" y="15214"/>
                    </a:lnTo>
                    <a:lnTo>
                      <a:pt x="390109" y="14322"/>
                    </a:lnTo>
                    <a:close/>
                    <a:moveTo>
                      <a:pt x="486540" y="13661"/>
                    </a:moveTo>
                    <a:lnTo>
                      <a:pt x="485896" y="14075"/>
                    </a:lnTo>
                    <a:lnTo>
                      <a:pt x="485433" y="14164"/>
                    </a:lnTo>
                    <a:close/>
                    <a:moveTo>
                      <a:pt x="404182" y="13659"/>
                    </a:moveTo>
                    <a:lnTo>
                      <a:pt x="403345" y="13801"/>
                    </a:lnTo>
                    <a:lnTo>
                      <a:pt x="400033" y="14204"/>
                    </a:lnTo>
                    <a:lnTo>
                      <a:pt x="400173" y="14152"/>
                    </a:lnTo>
                    <a:lnTo>
                      <a:pt x="401369" y="13947"/>
                    </a:lnTo>
                    <a:lnTo>
                      <a:pt x="401504" y="13928"/>
                    </a:lnTo>
                    <a:close/>
                    <a:moveTo>
                      <a:pt x="417269" y="13644"/>
                    </a:moveTo>
                    <a:lnTo>
                      <a:pt x="414762" y="14360"/>
                    </a:lnTo>
                    <a:lnTo>
                      <a:pt x="405107" y="15864"/>
                    </a:lnTo>
                    <a:lnTo>
                      <a:pt x="406783" y="15119"/>
                    </a:lnTo>
                    <a:close/>
                    <a:moveTo>
                      <a:pt x="407433" y="13580"/>
                    </a:moveTo>
                    <a:lnTo>
                      <a:pt x="395163" y="16423"/>
                    </a:lnTo>
                    <a:lnTo>
                      <a:pt x="393768" y="16630"/>
                    </a:lnTo>
                    <a:lnTo>
                      <a:pt x="404588" y="13978"/>
                    </a:lnTo>
                    <a:lnTo>
                      <a:pt x="406755" y="13643"/>
                    </a:lnTo>
                    <a:close/>
                    <a:moveTo>
                      <a:pt x="404971" y="13579"/>
                    </a:moveTo>
                    <a:lnTo>
                      <a:pt x="404700" y="13636"/>
                    </a:lnTo>
                    <a:lnTo>
                      <a:pt x="403969" y="13725"/>
                    </a:lnTo>
                    <a:lnTo>
                      <a:pt x="404611" y="13615"/>
                    </a:lnTo>
                    <a:close/>
                    <a:moveTo>
                      <a:pt x="419875" y="13564"/>
                    </a:moveTo>
                    <a:lnTo>
                      <a:pt x="418395" y="13943"/>
                    </a:lnTo>
                    <a:lnTo>
                      <a:pt x="416754" y="14266"/>
                    </a:lnTo>
                    <a:lnTo>
                      <a:pt x="413236" y="14796"/>
                    </a:lnTo>
                    <a:lnTo>
                      <a:pt x="414762" y="14360"/>
                    </a:lnTo>
                    <a:close/>
                    <a:moveTo>
                      <a:pt x="421875" y="13555"/>
                    </a:moveTo>
                    <a:lnTo>
                      <a:pt x="418358" y="14498"/>
                    </a:lnTo>
                    <a:lnTo>
                      <a:pt x="418252" y="14517"/>
                    </a:lnTo>
                    <a:lnTo>
                      <a:pt x="414611" y="14913"/>
                    </a:lnTo>
                    <a:lnTo>
                      <a:pt x="415782" y="14613"/>
                    </a:lnTo>
                    <a:close/>
                    <a:moveTo>
                      <a:pt x="516598" y="13553"/>
                    </a:moveTo>
                    <a:lnTo>
                      <a:pt x="515927" y="14183"/>
                    </a:lnTo>
                    <a:lnTo>
                      <a:pt x="515242" y="14446"/>
                    </a:lnTo>
                    <a:close/>
                    <a:moveTo>
                      <a:pt x="527964" y="13550"/>
                    </a:moveTo>
                    <a:lnTo>
                      <a:pt x="527877" y="14086"/>
                    </a:lnTo>
                    <a:lnTo>
                      <a:pt x="526283" y="14383"/>
                    </a:lnTo>
                    <a:lnTo>
                      <a:pt x="526381" y="13894"/>
                    </a:lnTo>
                    <a:close/>
                    <a:moveTo>
                      <a:pt x="539008" y="13530"/>
                    </a:moveTo>
                    <a:lnTo>
                      <a:pt x="539198" y="13667"/>
                    </a:lnTo>
                    <a:lnTo>
                      <a:pt x="538800" y="14480"/>
                    </a:lnTo>
                    <a:close/>
                    <a:moveTo>
                      <a:pt x="442527" y="13529"/>
                    </a:moveTo>
                    <a:lnTo>
                      <a:pt x="439299" y="14522"/>
                    </a:lnTo>
                    <a:lnTo>
                      <a:pt x="437877" y="14691"/>
                    </a:lnTo>
                    <a:close/>
                    <a:moveTo>
                      <a:pt x="448313" y="13504"/>
                    </a:moveTo>
                    <a:lnTo>
                      <a:pt x="447775" y="13838"/>
                    </a:lnTo>
                    <a:lnTo>
                      <a:pt x="441450" y="14711"/>
                    </a:lnTo>
                    <a:lnTo>
                      <a:pt x="442539" y="14361"/>
                    </a:lnTo>
                    <a:close/>
                    <a:moveTo>
                      <a:pt x="472989" y="13473"/>
                    </a:moveTo>
                    <a:lnTo>
                      <a:pt x="469762" y="14044"/>
                    </a:lnTo>
                    <a:lnTo>
                      <a:pt x="471437" y="13650"/>
                    </a:lnTo>
                    <a:close/>
                    <a:moveTo>
                      <a:pt x="539302" y="13454"/>
                    </a:moveTo>
                    <a:lnTo>
                      <a:pt x="540487" y="14036"/>
                    </a:lnTo>
                    <a:lnTo>
                      <a:pt x="540627" y="14697"/>
                    </a:lnTo>
                    <a:lnTo>
                      <a:pt x="539198" y="13667"/>
                    </a:lnTo>
                    <a:close/>
                    <a:moveTo>
                      <a:pt x="526471" y="13442"/>
                    </a:moveTo>
                    <a:lnTo>
                      <a:pt x="526381" y="13894"/>
                    </a:lnTo>
                    <a:lnTo>
                      <a:pt x="525659" y="14051"/>
                    </a:lnTo>
                    <a:close/>
                    <a:moveTo>
                      <a:pt x="402140" y="13414"/>
                    </a:moveTo>
                    <a:lnTo>
                      <a:pt x="402080" y="13436"/>
                    </a:lnTo>
                    <a:lnTo>
                      <a:pt x="400481" y="13704"/>
                    </a:lnTo>
                    <a:close/>
                    <a:moveTo>
                      <a:pt x="407082" y="13367"/>
                    </a:moveTo>
                    <a:lnTo>
                      <a:pt x="406961" y="13397"/>
                    </a:lnTo>
                    <a:lnTo>
                      <a:pt x="403852" y="13913"/>
                    </a:lnTo>
                    <a:lnTo>
                      <a:pt x="403009" y="13991"/>
                    </a:lnTo>
                    <a:lnTo>
                      <a:pt x="404700" y="13636"/>
                    </a:lnTo>
                    <a:lnTo>
                      <a:pt x="406100" y="13466"/>
                    </a:lnTo>
                    <a:close/>
                    <a:moveTo>
                      <a:pt x="502862" y="13356"/>
                    </a:moveTo>
                    <a:lnTo>
                      <a:pt x="501342" y="14032"/>
                    </a:lnTo>
                    <a:lnTo>
                      <a:pt x="495896" y="14990"/>
                    </a:lnTo>
                    <a:lnTo>
                      <a:pt x="496598" y="14661"/>
                    </a:lnTo>
                    <a:close/>
                    <a:moveTo>
                      <a:pt x="409914" y="13349"/>
                    </a:moveTo>
                    <a:lnTo>
                      <a:pt x="406903" y="14002"/>
                    </a:lnTo>
                    <a:lnTo>
                      <a:pt x="408922" y="13441"/>
                    </a:lnTo>
                    <a:close/>
                    <a:moveTo>
                      <a:pt x="442712" y="13346"/>
                    </a:moveTo>
                    <a:lnTo>
                      <a:pt x="433198" y="15248"/>
                    </a:lnTo>
                    <a:lnTo>
                      <a:pt x="429673" y="15668"/>
                    </a:lnTo>
                    <a:lnTo>
                      <a:pt x="431106" y="15031"/>
                    </a:lnTo>
                    <a:lnTo>
                      <a:pt x="435585" y="14442"/>
                    </a:lnTo>
                    <a:lnTo>
                      <a:pt x="437291" y="13948"/>
                    </a:lnTo>
                    <a:close/>
                    <a:moveTo>
                      <a:pt x="422728" y="13327"/>
                    </a:moveTo>
                    <a:lnTo>
                      <a:pt x="422389" y="13417"/>
                    </a:lnTo>
                    <a:lnTo>
                      <a:pt x="420110" y="13761"/>
                    </a:lnTo>
                    <a:close/>
                    <a:moveTo>
                      <a:pt x="397215" y="13316"/>
                    </a:moveTo>
                    <a:lnTo>
                      <a:pt x="396837" y="13423"/>
                    </a:lnTo>
                    <a:lnTo>
                      <a:pt x="390109" y="14322"/>
                    </a:lnTo>
                    <a:lnTo>
                      <a:pt x="388356" y="14518"/>
                    </a:lnTo>
                    <a:close/>
                    <a:moveTo>
                      <a:pt x="493537" y="13296"/>
                    </a:moveTo>
                    <a:lnTo>
                      <a:pt x="493429" y="13346"/>
                    </a:lnTo>
                    <a:lnTo>
                      <a:pt x="491501" y="13774"/>
                    </a:lnTo>
                    <a:lnTo>
                      <a:pt x="489950" y="14104"/>
                    </a:lnTo>
                    <a:lnTo>
                      <a:pt x="489974" y="14093"/>
                    </a:lnTo>
                    <a:close/>
                    <a:moveTo>
                      <a:pt x="406359" y="13288"/>
                    </a:moveTo>
                    <a:lnTo>
                      <a:pt x="405617" y="13444"/>
                    </a:lnTo>
                    <a:lnTo>
                      <a:pt x="404611" y="13615"/>
                    </a:lnTo>
                    <a:lnTo>
                      <a:pt x="404182" y="13659"/>
                    </a:lnTo>
                    <a:close/>
                    <a:moveTo>
                      <a:pt x="477865" y="13284"/>
                    </a:moveTo>
                    <a:lnTo>
                      <a:pt x="477086" y="13524"/>
                    </a:lnTo>
                    <a:lnTo>
                      <a:pt x="474371" y="14005"/>
                    </a:lnTo>
                    <a:lnTo>
                      <a:pt x="475951" y="13583"/>
                    </a:lnTo>
                    <a:close/>
                    <a:moveTo>
                      <a:pt x="487375" y="13281"/>
                    </a:moveTo>
                    <a:lnTo>
                      <a:pt x="486540" y="13661"/>
                    </a:lnTo>
                    <a:lnTo>
                      <a:pt x="487036" y="13340"/>
                    </a:lnTo>
                    <a:close/>
                    <a:moveTo>
                      <a:pt x="407767" y="13263"/>
                    </a:moveTo>
                    <a:lnTo>
                      <a:pt x="407228" y="13353"/>
                    </a:lnTo>
                    <a:lnTo>
                      <a:pt x="407082" y="13367"/>
                    </a:lnTo>
                    <a:lnTo>
                      <a:pt x="407251" y="13326"/>
                    </a:lnTo>
                    <a:close/>
                    <a:moveTo>
                      <a:pt x="409573" y="13260"/>
                    </a:moveTo>
                    <a:lnTo>
                      <a:pt x="408922" y="13441"/>
                    </a:lnTo>
                    <a:lnTo>
                      <a:pt x="407433" y="13580"/>
                    </a:lnTo>
                    <a:lnTo>
                      <a:pt x="407976" y="13454"/>
                    </a:lnTo>
                    <a:lnTo>
                      <a:pt x="408898" y="13311"/>
                    </a:lnTo>
                    <a:close/>
                    <a:moveTo>
                      <a:pt x="481582" y="13236"/>
                    </a:moveTo>
                    <a:lnTo>
                      <a:pt x="481421" y="13313"/>
                    </a:lnTo>
                    <a:lnTo>
                      <a:pt x="478024" y="14926"/>
                    </a:lnTo>
                    <a:lnTo>
                      <a:pt x="474541" y="15539"/>
                    </a:lnTo>
                    <a:lnTo>
                      <a:pt x="477927" y="13930"/>
                    </a:lnTo>
                    <a:lnTo>
                      <a:pt x="479745" y="13585"/>
                    </a:lnTo>
                    <a:close/>
                    <a:moveTo>
                      <a:pt x="443699" y="13236"/>
                    </a:moveTo>
                    <a:lnTo>
                      <a:pt x="442527" y="13529"/>
                    </a:lnTo>
                    <a:lnTo>
                      <a:pt x="443355" y="13274"/>
                    </a:lnTo>
                    <a:close/>
                    <a:moveTo>
                      <a:pt x="404469" y="13230"/>
                    </a:moveTo>
                    <a:lnTo>
                      <a:pt x="401026" y="13860"/>
                    </a:lnTo>
                    <a:lnTo>
                      <a:pt x="403342" y="13316"/>
                    </a:lnTo>
                    <a:close/>
                    <a:moveTo>
                      <a:pt x="450170" y="13228"/>
                    </a:moveTo>
                    <a:lnTo>
                      <a:pt x="448313" y="13504"/>
                    </a:lnTo>
                    <a:lnTo>
                      <a:pt x="448421" y="13436"/>
                    </a:lnTo>
                    <a:close/>
                    <a:moveTo>
                      <a:pt x="398491" y="13202"/>
                    </a:moveTo>
                    <a:lnTo>
                      <a:pt x="397276" y="13523"/>
                    </a:lnTo>
                    <a:lnTo>
                      <a:pt x="395967" y="13669"/>
                    </a:lnTo>
                    <a:lnTo>
                      <a:pt x="396837" y="13423"/>
                    </a:lnTo>
                    <a:close/>
                    <a:moveTo>
                      <a:pt x="411250" y="13134"/>
                    </a:moveTo>
                    <a:lnTo>
                      <a:pt x="410992" y="13249"/>
                    </a:lnTo>
                    <a:lnTo>
                      <a:pt x="409914" y="13349"/>
                    </a:lnTo>
                    <a:lnTo>
                      <a:pt x="410721" y="13174"/>
                    </a:lnTo>
                    <a:close/>
                    <a:moveTo>
                      <a:pt x="538631" y="13124"/>
                    </a:moveTo>
                    <a:lnTo>
                      <a:pt x="539051" y="13331"/>
                    </a:lnTo>
                    <a:lnTo>
                      <a:pt x="539008" y="13530"/>
                    </a:lnTo>
                    <a:lnTo>
                      <a:pt x="538574" y="13218"/>
                    </a:lnTo>
                    <a:close/>
                    <a:moveTo>
                      <a:pt x="443886" y="13111"/>
                    </a:moveTo>
                    <a:lnTo>
                      <a:pt x="443355" y="13274"/>
                    </a:lnTo>
                    <a:lnTo>
                      <a:pt x="442712" y="13346"/>
                    </a:lnTo>
                    <a:close/>
                    <a:moveTo>
                      <a:pt x="522529" y="13109"/>
                    </a:moveTo>
                    <a:lnTo>
                      <a:pt x="520796" y="15108"/>
                    </a:lnTo>
                    <a:lnTo>
                      <a:pt x="519483" y="15393"/>
                    </a:lnTo>
                    <a:close/>
                    <a:moveTo>
                      <a:pt x="533153" y="13103"/>
                    </a:moveTo>
                    <a:lnTo>
                      <a:pt x="533100" y="13737"/>
                    </a:lnTo>
                    <a:lnTo>
                      <a:pt x="531848" y="14739"/>
                    </a:lnTo>
                    <a:lnTo>
                      <a:pt x="531952" y="13392"/>
                    </a:lnTo>
                    <a:lnTo>
                      <a:pt x="532016" y="13315"/>
                    </a:lnTo>
                    <a:close/>
                    <a:moveTo>
                      <a:pt x="424504" y="13099"/>
                    </a:moveTo>
                    <a:lnTo>
                      <a:pt x="421875" y="13555"/>
                    </a:lnTo>
                    <a:lnTo>
                      <a:pt x="422389" y="13417"/>
                    </a:lnTo>
                    <a:close/>
                    <a:moveTo>
                      <a:pt x="539102" y="13097"/>
                    </a:moveTo>
                    <a:lnTo>
                      <a:pt x="539400" y="13255"/>
                    </a:lnTo>
                    <a:lnTo>
                      <a:pt x="539302" y="13454"/>
                    </a:lnTo>
                    <a:lnTo>
                      <a:pt x="539051" y="13331"/>
                    </a:lnTo>
                    <a:close/>
                    <a:moveTo>
                      <a:pt x="424520" y="13096"/>
                    </a:moveTo>
                    <a:lnTo>
                      <a:pt x="424516" y="13097"/>
                    </a:lnTo>
                    <a:lnTo>
                      <a:pt x="424504" y="13099"/>
                    </a:lnTo>
                    <a:close/>
                    <a:moveTo>
                      <a:pt x="407563" y="13083"/>
                    </a:moveTo>
                    <a:lnTo>
                      <a:pt x="406359" y="13288"/>
                    </a:lnTo>
                    <a:lnTo>
                      <a:pt x="406885" y="13177"/>
                    </a:lnTo>
                    <a:close/>
                    <a:moveTo>
                      <a:pt x="399015" y="13064"/>
                    </a:moveTo>
                    <a:lnTo>
                      <a:pt x="398948" y="13081"/>
                    </a:lnTo>
                    <a:lnTo>
                      <a:pt x="397215" y="13316"/>
                    </a:lnTo>
                    <a:lnTo>
                      <a:pt x="397719" y="13174"/>
                    </a:lnTo>
                    <a:close/>
                    <a:moveTo>
                      <a:pt x="479792" y="13045"/>
                    </a:moveTo>
                    <a:lnTo>
                      <a:pt x="478966" y="13437"/>
                    </a:lnTo>
                    <a:lnTo>
                      <a:pt x="478351" y="13620"/>
                    </a:lnTo>
                    <a:lnTo>
                      <a:pt x="476027" y="14092"/>
                    </a:lnTo>
                    <a:lnTo>
                      <a:pt x="474375" y="14358"/>
                    </a:lnTo>
                    <a:lnTo>
                      <a:pt x="477086" y="13524"/>
                    </a:lnTo>
                    <a:close/>
                    <a:moveTo>
                      <a:pt x="410382" y="13036"/>
                    </a:moveTo>
                    <a:lnTo>
                      <a:pt x="410009" y="13139"/>
                    </a:lnTo>
                    <a:lnTo>
                      <a:pt x="408898" y="13311"/>
                    </a:lnTo>
                    <a:lnTo>
                      <a:pt x="408445" y="13346"/>
                    </a:lnTo>
                    <a:lnTo>
                      <a:pt x="407976" y="13454"/>
                    </a:lnTo>
                    <a:lnTo>
                      <a:pt x="406755" y="13643"/>
                    </a:lnTo>
                    <a:lnTo>
                      <a:pt x="405468" y="13763"/>
                    </a:lnTo>
                    <a:lnTo>
                      <a:pt x="406961" y="13397"/>
                    </a:lnTo>
                    <a:lnTo>
                      <a:pt x="407228" y="13353"/>
                    </a:lnTo>
                    <a:close/>
                    <a:moveTo>
                      <a:pt x="496772" y="13017"/>
                    </a:moveTo>
                    <a:lnTo>
                      <a:pt x="495098" y="13645"/>
                    </a:lnTo>
                    <a:lnTo>
                      <a:pt x="494016" y="13838"/>
                    </a:lnTo>
                    <a:lnTo>
                      <a:pt x="493208" y="13982"/>
                    </a:lnTo>
                    <a:lnTo>
                      <a:pt x="495819" y="13176"/>
                    </a:lnTo>
                    <a:lnTo>
                      <a:pt x="496657" y="13036"/>
                    </a:lnTo>
                    <a:close/>
                    <a:moveTo>
                      <a:pt x="404702" y="12997"/>
                    </a:moveTo>
                    <a:lnTo>
                      <a:pt x="403342" y="13316"/>
                    </a:lnTo>
                    <a:lnTo>
                      <a:pt x="402962" y="13346"/>
                    </a:lnTo>
                    <a:lnTo>
                      <a:pt x="401240" y="13751"/>
                    </a:lnTo>
                    <a:lnTo>
                      <a:pt x="402080" y="13436"/>
                    </a:lnTo>
                    <a:close/>
                    <a:moveTo>
                      <a:pt x="474251" y="12988"/>
                    </a:moveTo>
                    <a:lnTo>
                      <a:pt x="471437" y="13650"/>
                    </a:lnTo>
                    <a:lnTo>
                      <a:pt x="468339" y="14004"/>
                    </a:lnTo>
                    <a:close/>
                    <a:moveTo>
                      <a:pt x="482984" y="12970"/>
                    </a:moveTo>
                    <a:lnTo>
                      <a:pt x="481582" y="13236"/>
                    </a:lnTo>
                    <a:lnTo>
                      <a:pt x="481711" y="13175"/>
                    </a:lnTo>
                    <a:close/>
                    <a:moveTo>
                      <a:pt x="407877" y="12969"/>
                    </a:moveTo>
                    <a:lnTo>
                      <a:pt x="406885" y="13177"/>
                    </a:lnTo>
                    <a:lnTo>
                      <a:pt x="401504" y="13928"/>
                    </a:lnTo>
                    <a:lnTo>
                      <a:pt x="401443" y="13934"/>
                    </a:lnTo>
                    <a:lnTo>
                      <a:pt x="406411" y="13081"/>
                    </a:lnTo>
                    <a:close/>
                    <a:moveTo>
                      <a:pt x="535438" y="12946"/>
                    </a:moveTo>
                    <a:lnTo>
                      <a:pt x="536383" y="13427"/>
                    </a:lnTo>
                    <a:lnTo>
                      <a:pt x="537266" y="15414"/>
                    </a:lnTo>
                    <a:lnTo>
                      <a:pt x="536934" y="15971"/>
                    </a:lnTo>
                    <a:lnTo>
                      <a:pt x="535590" y="13293"/>
                    </a:lnTo>
                    <a:close/>
                    <a:moveTo>
                      <a:pt x="400425" y="12944"/>
                    </a:moveTo>
                    <a:lnTo>
                      <a:pt x="398491" y="13202"/>
                    </a:lnTo>
                    <a:lnTo>
                      <a:pt x="398948" y="13081"/>
                    </a:lnTo>
                    <a:lnTo>
                      <a:pt x="399185" y="13049"/>
                    </a:lnTo>
                    <a:close/>
                    <a:moveTo>
                      <a:pt x="408817" y="12897"/>
                    </a:moveTo>
                    <a:lnTo>
                      <a:pt x="408469" y="12956"/>
                    </a:lnTo>
                    <a:lnTo>
                      <a:pt x="407563" y="13083"/>
                    </a:lnTo>
                    <a:lnTo>
                      <a:pt x="408521" y="12920"/>
                    </a:lnTo>
                    <a:close/>
                    <a:moveTo>
                      <a:pt x="440924" y="12896"/>
                    </a:moveTo>
                    <a:lnTo>
                      <a:pt x="437291" y="13948"/>
                    </a:lnTo>
                    <a:lnTo>
                      <a:pt x="432295" y="14503"/>
                    </a:lnTo>
                    <a:lnTo>
                      <a:pt x="432983" y="14197"/>
                    </a:lnTo>
                    <a:close/>
                    <a:moveTo>
                      <a:pt x="411789" y="12894"/>
                    </a:moveTo>
                    <a:lnTo>
                      <a:pt x="411579" y="12988"/>
                    </a:lnTo>
                    <a:lnTo>
                      <a:pt x="410721" y="13174"/>
                    </a:lnTo>
                    <a:lnTo>
                      <a:pt x="409573" y="13260"/>
                    </a:lnTo>
                    <a:lnTo>
                      <a:pt x="410009" y="13139"/>
                    </a:lnTo>
                    <a:lnTo>
                      <a:pt x="411227" y="12951"/>
                    </a:lnTo>
                    <a:close/>
                    <a:moveTo>
                      <a:pt x="409085" y="12877"/>
                    </a:moveTo>
                    <a:lnTo>
                      <a:pt x="407251" y="13326"/>
                    </a:lnTo>
                    <a:lnTo>
                      <a:pt x="406100" y="13466"/>
                    </a:lnTo>
                    <a:lnTo>
                      <a:pt x="404971" y="13579"/>
                    </a:lnTo>
                    <a:lnTo>
                      <a:pt x="405617" y="13444"/>
                    </a:lnTo>
                    <a:lnTo>
                      <a:pt x="408469" y="12956"/>
                    </a:lnTo>
                    <a:lnTo>
                      <a:pt x="408991" y="12883"/>
                    </a:lnTo>
                    <a:close/>
                    <a:moveTo>
                      <a:pt x="559414" y="12863"/>
                    </a:moveTo>
                    <a:lnTo>
                      <a:pt x="564431" y="14168"/>
                    </a:lnTo>
                    <a:lnTo>
                      <a:pt x="564660" y="14427"/>
                    </a:lnTo>
                    <a:lnTo>
                      <a:pt x="562700" y="14887"/>
                    </a:lnTo>
                    <a:lnTo>
                      <a:pt x="562512" y="14716"/>
                    </a:lnTo>
                    <a:close/>
                    <a:moveTo>
                      <a:pt x="552408" y="12849"/>
                    </a:moveTo>
                    <a:lnTo>
                      <a:pt x="555248" y="16636"/>
                    </a:lnTo>
                    <a:lnTo>
                      <a:pt x="554395" y="16837"/>
                    </a:lnTo>
                    <a:lnTo>
                      <a:pt x="552919" y="14993"/>
                    </a:lnTo>
                    <a:lnTo>
                      <a:pt x="552918" y="14992"/>
                    </a:lnTo>
                    <a:lnTo>
                      <a:pt x="552917" y="14990"/>
                    </a:lnTo>
                    <a:lnTo>
                      <a:pt x="552917" y="14991"/>
                    </a:lnTo>
                    <a:lnTo>
                      <a:pt x="552919" y="14993"/>
                    </a:lnTo>
                    <a:lnTo>
                      <a:pt x="554018" y="16925"/>
                    </a:lnTo>
                    <a:lnTo>
                      <a:pt x="553899" y="16953"/>
                    </a:lnTo>
                    <a:lnTo>
                      <a:pt x="552917" y="17184"/>
                    </a:lnTo>
                    <a:lnTo>
                      <a:pt x="552813" y="19899"/>
                    </a:lnTo>
                    <a:lnTo>
                      <a:pt x="548538" y="15210"/>
                    </a:lnTo>
                    <a:lnTo>
                      <a:pt x="548531" y="14990"/>
                    </a:lnTo>
                    <a:lnTo>
                      <a:pt x="551968" y="13091"/>
                    </a:lnTo>
                    <a:close/>
                    <a:moveTo>
                      <a:pt x="424576" y="12831"/>
                    </a:moveTo>
                    <a:lnTo>
                      <a:pt x="424511" y="12849"/>
                    </a:lnTo>
                    <a:lnTo>
                      <a:pt x="418826" y="13954"/>
                    </a:lnTo>
                    <a:lnTo>
                      <a:pt x="417677" y="14127"/>
                    </a:lnTo>
                    <a:lnTo>
                      <a:pt x="418395" y="13943"/>
                    </a:lnTo>
                    <a:lnTo>
                      <a:pt x="422018" y="13230"/>
                    </a:lnTo>
                    <a:close/>
                    <a:moveTo>
                      <a:pt x="542081" y="12807"/>
                    </a:moveTo>
                    <a:lnTo>
                      <a:pt x="542126" y="12823"/>
                    </a:lnTo>
                    <a:lnTo>
                      <a:pt x="543322" y="15051"/>
                    </a:lnTo>
                    <a:lnTo>
                      <a:pt x="543211" y="15376"/>
                    </a:lnTo>
                    <a:lnTo>
                      <a:pt x="542170" y="14864"/>
                    </a:lnTo>
                    <a:lnTo>
                      <a:pt x="541946" y="14362"/>
                    </a:lnTo>
                    <a:close/>
                    <a:moveTo>
                      <a:pt x="478899" y="12797"/>
                    </a:moveTo>
                    <a:lnTo>
                      <a:pt x="475951" y="13583"/>
                    </a:lnTo>
                    <a:lnTo>
                      <a:pt x="474132" y="13867"/>
                    </a:lnTo>
                    <a:lnTo>
                      <a:pt x="476277" y="13097"/>
                    </a:lnTo>
                    <a:close/>
                    <a:moveTo>
                      <a:pt x="403784" y="12797"/>
                    </a:moveTo>
                    <a:lnTo>
                      <a:pt x="402436" y="13303"/>
                    </a:lnTo>
                    <a:lnTo>
                      <a:pt x="398440" y="14046"/>
                    </a:lnTo>
                    <a:lnTo>
                      <a:pt x="393477" y="14878"/>
                    </a:lnTo>
                    <a:lnTo>
                      <a:pt x="392270" y="14990"/>
                    </a:lnTo>
                    <a:lnTo>
                      <a:pt x="391551" y="15201"/>
                    </a:lnTo>
                    <a:lnTo>
                      <a:pt x="391174" y="15264"/>
                    </a:lnTo>
                    <a:lnTo>
                      <a:pt x="391058" y="15296"/>
                    </a:lnTo>
                    <a:lnTo>
                      <a:pt x="390142" y="15408"/>
                    </a:lnTo>
                    <a:lnTo>
                      <a:pt x="397276" y="13523"/>
                    </a:lnTo>
                    <a:close/>
                    <a:moveTo>
                      <a:pt x="409424" y="12793"/>
                    </a:moveTo>
                    <a:lnTo>
                      <a:pt x="409140" y="12863"/>
                    </a:lnTo>
                    <a:lnTo>
                      <a:pt x="408991" y="12883"/>
                    </a:lnTo>
                    <a:lnTo>
                      <a:pt x="408817" y="12897"/>
                    </a:lnTo>
                    <a:close/>
                    <a:moveTo>
                      <a:pt x="535336" y="12786"/>
                    </a:moveTo>
                    <a:lnTo>
                      <a:pt x="535372" y="12797"/>
                    </a:lnTo>
                    <a:lnTo>
                      <a:pt x="535438" y="12946"/>
                    </a:lnTo>
                    <a:lnTo>
                      <a:pt x="535409" y="12931"/>
                    </a:lnTo>
                    <a:close/>
                    <a:moveTo>
                      <a:pt x="453269" y="12768"/>
                    </a:moveTo>
                    <a:lnTo>
                      <a:pt x="452273" y="12978"/>
                    </a:lnTo>
                    <a:lnTo>
                      <a:pt x="450170" y="13228"/>
                    </a:lnTo>
                    <a:close/>
                    <a:moveTo>
                      <a:pt x="434449" y="12755"/>
                    </a:moveTo>
                    <a:lnTo>
                      <a:pt x="411823" y="16778"/>
                    </a:lnTo>
                    <a:lnTo>
                      <a:pt x="408170" y="17184"/>
                    </a:lnTo>
                    <a:lnTo>
                      <a:pt x="409935" y="16742"/>
                    </a:lnTo>
                    <a:lnTo>
                      <a:pt x="418983" y="14823"/>
                    </a:lnTo>
                    <a:lnTo>
                      <a:pt x="433288" y="12882"/>
                    </a:lnTo>
                    <a:close/>
                    <a:moveTo>
                      <a:pt x="481276" y="12751"/>
                    </a:moveTo>
                    <a:lnTo>
                      <a:pt x="481020" y="12827"/>
                    </a:lnTo>
                    <a:lnTo>
                      <a:pt x="479792" y="13045"/>
                    </a:lnTo>
                    <a:lnTo>
                      <a:pt x="479985" y="12953"/>
                    </a:lnTo>
                    <a:close/>
                    <a:moveTo>
                      <a:pt x="535051" y="12749"/>
                    </a:moveTo>
                    <a:lnTo>
                      <a:pt x="535409" y="12931"/>
                    </a:lnTo>
                    <a:lnTo>
                      <a:pt x="535590" y="13293"/>
                    </a:lnTo>
                    <a:lnTo>
                      <a:pt x="536839" y="16131"/>
                    </a:lnTo>
                    <a:lnTo>
                      <a:pt x="535442" y="18475"/>
                    </a:lnTo>
                    <a:lnTo>
                      <a:pt x="531193" y="23255"/>
                    </a:lnTo>
                    <a:lnTo>
                      <a:pt x="531318" y="21626"/>
                    </a:lnTo>
                    <a:lnTo>
                      <a:pt x="532630" y="19377"/>
                    </a:lnTo>
                    <a:lnTo>
                      <a:pt x="533100" y="13737"/>
                    </a:lnTo>
                    <a:lnTo>
                      <a:pt x="534118" y="12923"/>
                    </a:lnTo>
                    <a:close/>
                    <a:moveTo>
                      <a:pt x="412163" y="12728"/>
                    </a:moveTo>
                    <a:lnTo>
                      <a:pt x="411895" y="12847"/>
                    </a:lnTo>
                    <a:lnTo>
                      <a:pt x="411227" y="12951"/>
                    </a:lnTo>
                    <a:lnTo>
                      <a:pt x="410382" y="13036"/>
                    </a:lnTo>
                    <a:lnTo>
                      <a:pt x="410964" y="12874"/>
                    </a:lnTo>
                    <a:close/>
                    <a:moveTo>
                      <a:pt x="492982" y="12726"/>
                    </a:moveTo>
                    <a:lnTo>
                      <a:pt x="489974" y="14093"/>
                    </a:lnTo>
                    <a:lnTo>
                      <a:pt x="489420" y="14217"/>
                    </a:lnTo>
                    <a:lnTo>
                      <a:pt x="488875" y="14333"/>
                    </a:lnTo>
                    <a:lnTo>
                      <a:pt x="482852" y="15337"/>
                    </a:lnTo>
                    <a:lnTo>
                      <a:pt x="485127" y="14303"/>
                    </a:lnTo>
                    <a:lnTo>
                      <a:pt x="485753" y="14168"/>
                    </a:lnTo>
                    <a:lnTo>
                      <a:pt x="485896" y="14075"/>
                    </a:lnTo>
                    <a:close/>
                    <a:moveTo>
                      <a:pt x="535295" y="12704"/>
                    </a:moveTo>
                    <a:lnTo>
                      <a:pt x="535336" y="12786"/>
                    </a:lnTo>
                    <a:lnTo>
                      <a:pt x="535157" y="12730"/>
                    </a:lnTo>
                    <a:close/>
                    <a:moveTo>
                      <a:pt x="477409" y="12690"/>
                    </a:moveTo>
                    <a:lnTo>
                      <a:pt x="476277" y="13097"/>
                    </a:lnTo>
                    <a:lnTo>
                      <a:pt x="472989" y="13473"/>
                    </a:lnTo>
                    <a:close/>
                    <a:moveTo>
                      <a:pt x="411668" y="12678"/>
                    </a:moveTo>
                    <a:lnTo>
                      <a:pt x="410964" y="12874"/>
                    </a:lnTo>
                    <a:lnTo>
                      <a:pt x="407767" y="13263"/>
                    </a:lnTo>
                    <a:lnTo>
                      <a:pt x="410962" y="12733"/>
                    </a:lnTo>
                    <a:close/>
                    <a:moveTo>
                      <a:pt x="459227" y="12676"/>
                    </a:moveTo>
                    <a:lnTo>
                      <a:pt x="457120" y="13777"/>
                    </a:lnTo>
                    <a:lnTo>
                      <a:pt x="449840" y="14990"/>
                    </a:lnTo>
                    <a:lnTo>
                      <a:pt x="456794" y="13947"/>
                    </a:lnTo>
                    <a:lnTo>
                      <a:pt x="455553" y="14596"/>
                    </a:lnTo>
                    <a:lnTo>
                      <a:pt x="446518" y="16498"/>
                    </a:lnTo>
                    <a:lnTo>
                      <a:pt x="442822" y="16920"/>
                    </a:lnTo>
                    <a:lnTo>
                      <a:pt x="446331" y="14737"/>
                    </a:lnTo>
                    <a:lnTo>
                      <a:pt x="453083" y="13560"/>
                    </a:lnTo>
                    <a:close/>
                    <a:moveTo>
                      <a:pt x="413052" y="12668"/>
                    </a:moveTo>
                    <a:lnTo>
                      <a:pt x="412201" y="12853"/>
                    </a:lnTo>
                    <a:lnTo>
                      <a:pt x="411789" y="12894"/>
                    </a:lnTo>
                    <a:lnTo>
                      <a:pt x="411895" y="12847"/>
                    </a:lnTo>
                    <a:close/>
                    <a:moveTo>
                      <a:pt x="536034" y="12641"/>
                    </a:moveTo>
                    <a:lnTo>
                      <a:pt x="537495" y="13636"/>
                    </a:lnTo>
                    <a:lnTo>
                      <a:pt x="537467" y="13978"/>
                    </a:lnTo>
                    <a:lnTo>
                      <a:pt x="536383" y="13427"/>
                    </a:lnTo>
                    <a:close/>
                    <a:moveTo>
                      <a:pt x="517984" y="12640"/>
                    </a:moveTo>
                    <a:lnTo>
                      <a:pt x="516760" y="13864"/>
                    </a:lnTo>
                    <a:lnTo>
                      <a:pt x="516420" y="13995"/>
                    </a:lnTo>
                    <a:lnTo>
                      <a:pt x="517448" y="12993"/>
                    </a:lnTo>
                    <a:close/>
                    <a:moveTo>
                      <a:pt x="406232" y="12638"/>
                    </a:moveTo>
                    <a:lnTo>
                      <a:pt x="405225" y="12874"/>
                    </a:lnTo>
                    <a:lnTo>
                      <a:pt x="402140" y="13414"/>
                    </a:lnTo>
                    <a:lnTo>
                      <a:pt x="402436" y="13303"/>
                    </a:lnTo>
                    <a:lnTo>
                      <a:pt x="405893" y="12660"/>
                    </a:lnTo>
                    <a:close/>
                    <a:moveTo>
                      <a:pt x="497568" y="12636"/>
                    </a:moveTo>
                    <a:lnTo>
                      <a:pt x="495819" y="13176"/>
                    </a:lnTo>
                    <a:lnTo>
                      <a:pt x="489777" y="14183"/>
                    </a:lnTo>
                    <a:lnTo>
                      <a:pt x="489888" y="14132"/>
                    </a:lnTo>
                    <a:lnTo>
                      <a:pt x="491501" y="13774"/>
                    </a:lnTo>
                    <a:lnTo>
                      <a:pt x="494799" y="13071"/>
                    </a:lnTo>
                    <a:close/>
                    <a:moveTo>
                      <a:pt x="526150" y="12628"/>
                    </a:moveTo>
                    <a:lnTo>
                      <a:pt x="526155" y="12631"/>
                    </a:lnTo>
                    <a:lnTo>
                      <a:pt x="525206" y="14149"/>
                    </a:lnTo>
                    <a:lnTo>
                      <a:pt x="522711" y="14692"/>
                    </a:lnTo>
                    <a:close/>
                    <a:moveTo>
                      <a:pt x="435257" y="12614"/>
                    </a:moveTo>
                    <a:lnTo>
                      <a:pt x="435027" y="12693"/>
                    </a:lnTo>
                    <a:lnTo>
                      <a:pt x="434449" y="12755"/>
                    </a:lnTo>
                    <a:lnTo>
                      <a:pt x="435193" y="12623"/>
                    </a:lnTo>
                    <a:close/>
                    <a:moveTo>
                      <a:pt x="534779" y="12611"/>
                    </a:moveTo>
                    <a:lnTo>
                      <a:pt x="535157" y="12730"/>
                    </a:lnTo>
                    <a:lnTo>
                      <a:pt x="535051" y="12749"/>
                    </a:lnTo>
                    <a:close/>
                    <a:moveTo>
                      <a:pt x="539715" y="12610"/>
                    </a:moveTo>
                    <a:lnTo>
                      <a:pt x="540354" y="13414"/>
                    </a:lnTo>
                    <a:lnTo>
                      <a:pt x="540438" y="13807"/>
                    </a:lnTo>
                    <a:lnTo>
                      <a:pt x="539400" y="13255"/>
                    </a:lnTo>
                    <a:close/>
                    <a:moveTo>
                      <a:pt x="501027" y="12586"/>
                    </a:moveTo>
                    <a:lnTo>
                      <a:pt x="496598" y="14661"/>
                    </a:lnTo>
                    <a:lnTo>
                      <a:pt x="487123" y="16635"/>
                    </a:lnTo>
                    <a:lnTo>
                      <a:pt x="491510" y="14990"/>
                    </a:lnTo>
                    <a:lnTo>
                      <a:pt x="495098" y="13645"/>
                    </a:lnTo>
                    <a:close/>
                    <a:moveTo>
                      <a:pt x="480761" y="12584"/>
                    </a:moveTo>
                    <a:lnTo>
                      <a:pt x="479985" y="12953"/>
                    </a:lnTo>
                    <a:lnTo>
                      <a:pt x="477865" y="13284"/>
                    </a:lnTo>
                    <a:lnTo>
                      <a:pt x="479772" y="12697"/>
                    </a:lnTo>
                    <a:close/>
                    <a:moveTo>
                      <a:pt x="536003" y="12572"/>
                    </a:moveTo>
                    <a:lnTo>
                      <a:pt x="536034" y="12641"/>
                    </a:lnTo>
                    <a:lnTo>
                      <a:pt x="535948" y="12582"/>
                    </a:lnTo>
                    <a:close/>
                    <a:moveTo>
                      <a:pt x="407236" y="12572"/>
                    </a:moveTo>
                    <a:lnTo>
                      <a:pt x="404702" y="12997"/>
                    </a:lnTo>
                    <a:lnTo>
                      <a:pt x="405225" y="12874"/>
                    </a:lnTo>
                    <a:lnTo>
                      <a:pt x="406780" y="12602"/>
                    </a:lnTo>
                    <a:close/>
                    <a:moveTo>
                      <a:pt x="466001" y="12566"/>
                    </a:moveTo>
                    <a:lnTo>
                      <a:pt x="457515" y="14991"/>
                    </a:lnTo>
                    <a:lnTo>
                      <a:pt x="452692" y="15733"/>
                    </a:lnTo>
                    <a:lnTo>
                      <a:pt x="455323" y="14716"/>
                    </a:lnTo>
                    <a:lnTo>
                      <a:pt x="455553" y="14596"/>
                    </a:lnTo>
                    <a:lnTo>
                      <a:pt x="463194" y="12987"/>
                    </a:lnTo>
                    <a:close/>
                    <a:moveTo>
                      <a:pt x="509717" y="12558"/>
                    </a:moveTo>
                    <a:lnTo>
                      <a:pt x="506375" y="13284"/>
                    </a:lnTo>
                    <a:lnTo>
                      <a:pt x="499816" y="14710"/>
                    </a:lnTo>
                    <a:lnTo>
                      <a:pt x="501342" y="14032"/>
                    </a:lnTo>
                    <a:lnTo>
                      <a:pt x="507139" y="13011"/>
                    </a:lnTo>
                    <a:close/>
                    <a:moveTo>
                      <a:pt x="449840" y="12554"/>
                    </a:moveTo>
                    <a:lnTo>
                      <a:pt x="448421" y="13436"/>
                    </a:lnTo>
                    <a:lnTo>
                      <a:pt x="443647" y="14004"/>
                    </a:lnTo>
                    <a:lnTo>
                      <a:pt x="447274" y="12839"/>
                    </a:lnTo>
                    <a:close/>
                    <a:moveTo>
                      <a:pt x="456057" y="12527"/>
                    </a:moveTo>
                    <a:lnTo>
                      <a:pt x="453731" y="13017"/>
                    </a:lnTo>
                    <a:lnTo>
                      <a:pt x="448962" y="13675"/>
                    </a:lnTo>
                    <a:lnTo>
                      <a:pt x="452273" y="12978"/>
                    </a:lnTo>
                    <a:close/>
                    <a:moveTo>
                      <a:pt x="534614" y="12527"/>
                    </a:moveTo>
                    <a:lnTo>
                      <a:pt x="534779" y="12611"/>
                    </a:lnTo>
                    <a:lnTo>
                      <a:pt x="534585" y="12550"/>
                    </a:lnTo>
                    <a:close/>
                    <a:moveTo>
                      <a:pt x="532674" y="12526"/>
                    </a:moveTo>
                    <a:lnTo>
                      <a:pt x="532016" y="13315"/>
                    </a:lnTo>
                    <a:lnTo>
                      <a:pt x="531957" y="13326"/>
                    </a:lnTo>
                    <a:lnTo>
                      <a:pt x="532007" y="12671"/>
                    </a:lnTo>
                    <a:close/>
                    <a:moveTo>
                      <a:pt x="413735" y="12520"/>
                    </a:moveTo>
                    <a:lnTo>
                      <a:pt x="413560" y="12558"/>
                    </a:lnTo>
                    <a:lnTo>
                      <a:pt x="412163" y="12728"/>
                    </a:lnTo>
                    <a:lnTo>
                      <a:pt x="412401" y="12622"/>
                    </a:lnTo>
                    <a:close/>
                    <a:moveTo>
                      <a:pt x="520316" y="12501"/>
                    </a:moveTo>
                    <a:lnTo>
                      <a:pt x="517827" y="14990"/>
                    </a:lnTo>
                    <a:lnTo>
                      <a:pt x="515127" y="16340"/>
                    </a:lnTo>
                    <a:lnTo>
                      <a:pt x="514050" y="16575"/>
                    </a:lnTo>
                    <a:lnTo>
                      <a:pt x="516760" y="13864"/>
                    </a:lnTo>
                    <a:close/>
                    <a:moveTo>
                      <a:pt x="436803" y="12499"/>
                    </a:moveTo>
                    <a:lnTo>
                      <a:pt x="432983" y="14197"/>
                    </a:lnTo>
                    <a:lnTo>
                      <a:pt x="428627" y="14911"/>
                    </a:lnTo>
                    <a:lnTo>
                      <a:pt x="424996" y="15314"/>
                    </a:lnTo>
                    <a:lnTo>
                      <a:pt x="432295" y="13620"/>
                    </a:lnTo>
                    <a:lnTo>
                      <a:pt x="435027" y="12693"/>
                    </a:lnTo>
                    <a:close/>
                    <a:moveTo>
                      <a:pt x="544197" y="12488"/>
                    </a:moveTo>
                    <a:lnTo>
                      <a:pt x="544209" y="12931"/>
                    </a:lnTo>
                    <a:lnTo>
                      <a:pt x="543606" y="14834"/>
                    </a:lnTo>
                    <a:lnTo>
                      <a:pt x="543492" y="14551"/>
                    </a:lnTo>
                    <a:close/>
                    <a:moveTo>
                      <a:pt x="414278" y="12479"/>
                    </a:moveTo>
                    <a:lnTo>
                      <a:pt x="413052" y="12668"/>
                    </a:lnTo>
                    <a:lnTo>
                      <a:pt x="413560" y="12558"/>
                    </a:lnTo>
                    <a:lnTo>
                      <a:pt x="414105" y="12492"/>
                    </a:lnTo>
                    <a:close/>
                    <a:moveTo>
                      <a:pt x="483253" y="12442"/>
                    </a:moveTo>
                    <a:lnTo>
                      <a:pt x="481711" y="13175"/>
                    </a:lnTo>
                    <a:lnTo>
                      <a:pt x="478390" y="13711"/>
                    </a:lnTo>
                    <a:lnTo>
                      <a:pt x="478966" y="13437"/>
                    </a:lnTo>
                    <a:lnTo>
                      <a:pt x="481020" y="12827"/>
                    </a:lnTo>
                    <a:lnTo>
                      <a:pt x="482737" y="12523"/>
                    </a:lnTo>
                    <a:lnTo>
                      <a:pt x="482739" y="12523"/>
                    </a:lnTo>
                    <a:close/>
                    <a:moveTo>
                      <a:pt x="532752" y="12432"/>
                    </a:moveTo>
                    <a:lnTo>
                      <a:pt x="532824" y="12493"/>
                    </a:lnTo>
                    <a:lnTo>
                      <a:pt x="532674" y="12526"/>
                    </a:lnTo>
                    <a:close/>
                    <a:moveTo>
                      <a:pt x="412863" y="12417"/>
                    </a:moveTo>
                    <a:lnTo>
                      <a:pt x="412401" y="12622"/>
                    </a:lnTo>
                    <a:lnTo>
                      <a:pt x="411668" y="12678"/>
                    </a:lnTo>
                    <a:lnTo>
                      <a:pt x="412232" y="12522"/>
                    </a:lnTo>
                    <a:close/>
                    <a:moveTo>
                      <a:pt x="427238" y="12417"/>
                    </a:moveTo>
                    <a:lnTo>
                      <a:pt x="425311" y="12898"/>
                    </a:lnTo>
                    <a:lnTo>
                      <a:pt x="422728" y="13327"/>
                    </a:lnTo>
                    <a:lnTo>
                      <a:pt x="424511" y="12849"/>
                    </a:lnTo>
                    <a:lnTo>
                      <a:pt x="424698" y="12812"/>
                    </a:lnTo>
                    <a:close/>
                    <a:moveTo>
                      <a:pt x="426269" y="12378"/>
                    </a:moveTo>
                    <a:lnTo>
                      <a:pt x="426054" y="12435"/>
                    </a:lnTo>
                    <a:lnTo>
                      <a:pt x="422018" y="13230"/>
                    </a:lnTo>
                    <a:lnTo>
                      <a:pt x="419875" y="13564"/>
                    </a:lnTo>
                    <a:lnTo>
                      <a:pt x="422351" y="12929"/>
                    </a:lnTo>
                    <a:close/>
                    <a:moveTo>
                      <a:pt x="537096" y="12368"/>
                    </a:moveTo>
                    <a:lnTo>
                      <a:pt x="538042" y="12834"/>
                    </a:lnTo>
                    <a:lnTo>
                      <a:pt x="538574" y="13218"/>
                    </a:lnTo>
                    <a:lnTo>
                      <a:pt x="538086" y="14038"/>
                    </a:lnTo>
                    <a:lnTo>
                      <a:pt x="537495" y="13636"/>
                    </a:lnTo>
                    <a:lnTo>
                      <a:pt x="537565" y="12797"/>
                    </a:lnTo>
                    <a:lnTo>
                      <a:pt x="536734" y="12436"/>
                    </a:lnTo>
                    <a:close/>
                    <a:moveTo>
                      <a:pt x="410691" y="12347"/>
                    </a:moveTo>
                    <a:lnTo>
                      <a:pt x="406411" y="13081"/>
                    </a:lnTo>
                    <a:lnTo>
                      <a:pt x="404469" y="13230"/>
                    </a:lnTo>
                    <a:lnTo>
                      <a:pt x="408520" y="12488"/>
                    </a:lnTo>
                    <a:close/>
                    <a:moveTo>
                      <a:pt x="407489" y="12342"/>
                    </a:moveTo>
                    <a:lnTo>
                      <a:pt x="407070" y="12441"/>
                    </a:lnTo>
                    <a:lnTo>
                      <a:pt x="405893" y="12660"/>
                    </a:lnTo>
                    <a:lnTo>
                      <a:pt x="403784" y="12797"/>
                    </a:lnTo>
                    <a:lnTo>
                      <a:pt x="406679" y="12411"/>
                    </a:lnTo>
                    <a:close/>
                    <a:moveTo>
                      <a:pt x="412884" y="12341"/>
                    </a:moveTo>
                    <a:lnTo>
                      <a:pt x="412232" y="12522"/>
                    </a:lnTo>
                    <a:lnTo>
                      <a:pt x="410962" y="12733"/>
                    </a:lnTo>
                    <a:lnTo>
                      <a:pt x="409085" y="12877"/>
                    </a:lnTo>
                    <a:lnTo>
                      <a:pt x="409140" y="12863"/>
                    </a:lnTo>
                    <a:close/>
                    <a:moveTo>
                      <a:pt x="421846" y="12336"/>
                    </a:moveTo>
                    <a:lnTo>
                      <a:pt x="420839" y="12624"/>
                    </a:lnTo>
                    <a:lnTo>
                      <a:pt x="408185" y="14496"/>
                    </a:lnTo>
                    <a:lnTo>
                      <a:pt x="410992" y="13249"/>
                    </a:lnTo>
                    <a:lnTo>
                      <a:pt x="416370" y="12748"/>
                    </a:lnTo>
                    <a:close/>
                    <a:moveTo>
                      <a:pt x="411447" y="12297"/>
                    </a:moveTo>
                    <a:lnTo>
                      <a:pt x="409792" y="12703"/>
                    </a:lnTo>
                    <a:lnTo>
                      <a:pt x="408521" y="12920"/>
                    </a:lnTo>
                    <a:lnTo>
                      <a:pt x="407877" y="12969"/>
                    </a:lnTo>
                    <a:lnTo>
                      <a:pt x="410905" y="12333"/>
                    </a:lnTo>
                    <a:close/>
                    <a:moveTo>
                      <a:pt x="533758" y="12290"/>
                    </a:moveTo>
                    <a:lnTo>
                      <a:pt x="534585" y="12550"/>
                    </a:lnTo>
                    <a:lnTo>
                      <a:pt x="534118" y="12923"/>
                    </a:lnTo>
                    <a:lnTo>
                      <a:pt x="533153" y="13103"/>
                    </a:lnTo>
                    <a:lnTo>
                      <a:pt x="533179" y="12797"/>
                    </a:lnTo>
                    <a:lnTo>
                      <a:pt x="532824" y="12493"/>
                    </a:lnTo>
                    <a:close/>
                    <a:moveTo>
                      <a:pt x="537565" y="12281"/>
                    </a:moveTo>
                    <a:lnTo>
                      <a:pt x="538525" y="12791"/>
                    </a:lnTo>
                    <a:lnTo>
                      <a:pt x="538662" y="13071"/>
                    </a:lnTo>
                    <a:lnTo>
                      <a:pt x="538631" y="13124"/>
                    </a:lnTo>
                    <a:lnTo>
                      <a:pt x="538042" y="12834"/>
                    </a:lnTo>
                    <a:lnTo>
                      <a:pt x="537334" y="12324"/>
                    </a:lnTo>
                    <a:close/>
                    <a:moveTo>
                      <a:pt x="483649" y="12254"/>
                    </a:moveTo>
                    <a:lnTo>
                      <a:pt x="483435" y="12356"/>
                    </a:lnTo>
                    <a:lnTo>
                      <a:pt x="482739" y="12523"/>
                    </a:lnTo>
                    <a:lnTo>
                      <a:pt x="481276" y="12751"/>
                    </a:lnTo>
                    <a:lnTo>
                      <a:pt x="482512" y="12384"/>
                    </a:lnTo>
                    <a:close/>
                    <a:moveTo>
                      <a:pt x="498818" y="12250"/>
                    </a:moveTo>
                    <a:lnTo>
                      <a:pt x="497948" y="12576"/>
                    </a:lnTo>
                    <a:lnTo>
                      <a:pt x="497568" y="12636"/>
                    </a:lnTo>
                    <a:close/>
                    <a:moveTo>
                      <a:pt x="413287" y="12229"/>
                    </a:moveTo>
                    <a:lnTo>
                      <a:pt x="413104" y="12310"/>
                    </a:lnTo>
                    <a:lnTo>
                      <a:pt x="412884" y="12341"/>
                    </a:lnTo>
                    <a:close/>
                    <a:moveTo>
                      <a:pt x="437412" y="12229"/>
                    </a:moveTo>
                    <a:lnTo>
                      <a:pt x="437110" y="12363"/>
                    </a:lnTo>
                    <a:lnTo>
                      <a:pt x="435257" y="12614"/>
                    </a:lnTo>
                    <a:lnTo>
                      <a:pt x="435274" y="12609"/>
                    </a:lnTo>
                    <a:close/>
                    <a:moveTo>
                      <a:pt x="408997" y="12214"/>
                    </a:moveTo>
                    <a:lnTo>
                      <a:pt x="406780" y="12602"/>
                    </a:lnTo>
                    <a:lnTo>
                      <a:pt x="406232" y="12638"/>
                    </a:lnTo>
                    <a:lnTo>
                      <a:pt x="407070" y="12441"/>
                    </a:lnTo>
                    <a:lnTo>
                      <a:pt x="407692" y="12325"/>
                    </a:lnTo>
                    <a:close/>
                    <a:moveTo>
                      <a:pt x="411498" y="12208"/>
                    </a:moveTo>
                    <a:lnTo>
                      <a:pt x="410905" y="12333"/>
                    </a:lnTo>
                    <a:lnTo>
                      <a:pt x="410691" y="12347"/>
                    </a:lnTo>
                    <a:close/>
                    <a:moveTo>
                      <a:pt x="412868" y="12205"/>
                    </a:moveTo>
                    <a:lnTo>
                      <a:pt x="409424" y="12793"/>
                    </a:lnTo>
                    <a:lnTo>
                      <a:pt x="409792" y="12703"/>
                    </a:lnTo>
                    <a:lnTo>
                      <a:pt x="412624" y="12221"/>
                    </a:lnTo>
                    <a:close/>
                    <a:moveTo>
                      <a:pt x="413528" y="12162"/>
                    </a:moveTo>
                    <a:lnTo>
                      <a:pt x="413287" y="12229"/>
                    </a:lnTo>
                    <a:lnTo>
                      <a:pt x="413422" y="12169"/>
                    </a:lnTo>
                    <a:close/>
                    <a:moveTo>
                      <a:pt x="488135" y="12159"/>
                    </a:moveTo>
                    <a:lnTo>
                      <a:pt x="487965" y="12221"/>
                    </a:lnTo>
                    <a:lnTo>
                      <a:pt x="486923" y="12419"/>
                    </a:lnTo>
                    <a:lnTo>
                      <a:pt x="484930" y="12797"/>
                    </a:lnTo>
                    <a:lnTo>
                      <a:pt x="486432" y="12498"/>
                    </a:lnTo>
                    <a:close/>
                    <a:moveTo>
                      <a:pt x="408618" y="12153"/>
                    </a:moveTo>
                    <a:lnTo>
                      <a:pt x="407692" y="12325"/>
                    </a:lnTo>
                    <a:lnTo>
                      <a:pt x="407489" y="12342"/>
                    </a:lnTo>
                    <a:lnTo>
                      <a:pt x="407874" y="12252"/>
                    </a:lnTo>
                    <a:close/>
                    <a:moveTo>
                      <a:pt x="460310" y="12109"/>
                    </a:moveTo>
                    <a:lnTo>
                      <a:pt x="459762" y="12396"/>
                    </a:lnTo>
                    <a:lnTo>
                      <a:pt x="453083" y="13560"/>
                    </a:lnTo>
                    <a:lnTo>
                      <a:pt x="446976" y="14439"/>
                    </a:lnTo>
                    <a:lnTo>
                      <a:pt x="453731" y="13017"/>
                    </a:lnTo>
                    <a:close/>
                    <a:moveTo>
                      <a:pt x="540072" y="12084"/>
                    </a:moveTo>
                    <a:lnTo>
                      <a:pt x="541096" y="12453"/>
                    </a:lnTo>
                    <a:lnTo>
                      <a:pt x="541946" y="14362"/>
                    </a:lnTo>
                    <a:lnTo>
                      <a:pt x="541913" y="14738"/>
                    </a:lnTo>
                    <a:lnTo>
                      <a:pt x="541083" y="14330"/>
                    </a:lnTo>
                    <a:lnTo>
                      <a:pt x="540961" y="14177"/>
                    </a:lnTo>
                    <a:lnTo>
                      <a:pt x="540924" y="14065"/>
                    </a:lnTo>
                    <a:lnTo>
                      <a:pt x="540834" y="14017"/>
                    </a:lnTo>
                    <a:lnTo>
                      <a:pt x="540354" y="13414"/>
                    </a:lnTo>
                    <a:close/>
                    <a:moveTo>
                      <a:pt x="413636" y="12074"/>
                    </a:moveTo>
                    <a:lnTo>
                      <a:pt x="413422" y="12169"/>
                    </a:lnTo>
                    <a:lnTo>
                      <a:pt x="412868" y="12205"/>
                    </a:lnTo>
                    <a:close/>
                    <a:moveTo>
                      <a:pt x="414965" y="12068"/>
                    </a:moveTo>
                    <a:lnTo>
                      <a:pt x="412863" y="12417"/>
                    </a:lnTo>
                    <a:lnTo>
                      <a:pt x="413104" y="12310"/>
                    </a:lnTo>
                    <a:lnTo>
                      <a:pt x="414729" y="12083"/>
                    </a:lnTo>
                    <a:close/>
                    <a:moveTo>
                      <a:pt x="535189" y="12066"/>
                    </a:moveTo>
                    <a:lnTo>
                      <a:pt x="535948" y="12582"/>
                    </a:lnTo>
                    <a:lnTo>
                      <a:pt x="535295" y="12704"/>
                    </a:lnTo>
                    <a:lnTo>
                      <a:pt x="535036" y="12188"/>
                    </a:lnTo>
                    <a:close/>
                    <a:moveTo>
                      <a:pt x="410909" y="12051"/>
                    </a:moveTo>
                    <a:lnTo>
                      <a:pt x="408520" y="12488"/>
                    </a:lnTo>
                    <a:lnTo>
                      <a:pt x="407236" y="12572"/>
                    </a:lnTo>
                    <a:lnTo>
                      <a:pt x="409762" y="12149"/>
                    </a:lnTo>
                    <a:close/>
                    <a:moveTo>
                      <a:pt x="488686" y="12050"/>
                    </a:moveTo>
                    <a:lnTo>
                      <a:pt x="488135" y="12159"/>
                    </a:lnTo>
                    <a:lnTo>
                      <a:pt x="488240" y="12122"/>
                    </a:lnTo>
                    <a:close/>
                    <a:moveTo>
                      <a:pt x="526524" y="12041"/>
                    </a:moveTo>
                    <a:lnTo>
                      <a:pt x="526161" y="12622"/>
                    </a:lnTo>
                    <a:lnTo>
                      <a:pt x="526150" y="12628"/>
                    </a:lnTo>
                    <a:lnTo>
                      <a:pt x="525733" y="12472"/>
                    </a:lnTo>
                    <a:close/>
                    <a:moveTo>
                      <a:pt x="428675" y="12039"/>
                    </a:moveTo>
                    <a:lnTo>
                      <a:pt x="424698" y="12812"/>
                    </a:lnTo>
                    <a:lnTo>
                      <a:pt x="424576" y="12831"/>
                    </a:lnTo>
                    <a:lnTo>
                      <a:pt x="426054" y="12435"/>
                    </a:lnTo>
                    <a:lnTo>
                      <a:pt x="426540" y="12339"/>
                    </a:lnTo>
                    <a:close/>
                    <a:moveTo>
                      <a:pt x="425834" y="12036"/>
                    </a:moveTo>
                    <a:lnTo>
                      <a:pt x="422351" y="12929"/>
                    </a:lnTo>
                    <a:lnTo>
                      <a:pt x="417269" y="13644"/>
                    </a:lnTo>
                    <a:lnTo>
                      <a:pt x="420839" y="12624"/>
                    </a:lnTo>
                    <a:lnTo>
                      <a:pt x="423756" y="12192"/>
                    </a:lnTo>
                    <a:close/>
                    <a:moveTo>
                      <a:pt x="534956" y="12029"/>
                    </a:moveTo>
                    <a:lnTo>
                      <a:pt x="535036" y="12188"/>
                    </a:lnTo>
                    <a:lnTo>
                      <a:pt x="534614" y="12527"/>
                    </a:lnTo>
                    <a:lnTo>
                      <a:pt x="534031" y="12230"/>
                    </a:lnTo>
                    <a:close/>
                    <a:moveTo>
                      <a:pt x="512819" y="12012"/>
                    </a:moveTo>
                    <a:lnTo>
                      <a:pt x="511735" y="12554"/>
                    </a:lnTo>
                    <a:lnTo>
                      <a:pt x="510151" y="13071"/>
                    </a:lnTo>
                    <a:cubicBezTo>
                      <a:pt x="505217" y="14442"/>
                      <a:pt x="500282" y="16087"/>
                      <a:pt x="495896" y="19377"/>
                    </a:cubicBezTo>
                    <a:lnTo>
                      <a:pt x="509053" y="13894"/>
                    </a:lnTo>
                    <a:lnTo>
                      <a:pt x="498089" y="19377"/>
                    </a:lnTo>
                    <a:lnTo>
                      <a:pt x="510721" y="15797"/>
                    </a:lnTo>
                    <a:lnTo>
                      <a:pt x="506345" y="18861"/>
                    </a:lnTo>
                    <a:lnTo>
                      <a:pt x="500282" y="21570"/>
                    </a:lnTo>
                    <a:lnTo>
                      <a:pt x="505079" y="19747"/>
                    </a:lnTo>
                    <a:lnTo>
                      <a:pt x="502475" y="21570"/>
                    </a:lnTo>
                    <a:lnTo>
                      <a:pt x="506262" y="19298"/>
                    </a:lnTo>
                    <a:lnTo>
                      <a:pt x="511054" y="17477"/>
                    </a:lnTo>
                    <a:lnTo>
                      <a:pt x="504668" y="21570"/>
                    </a:lnTo>
                    <a:lnTo>
                      <a:pt x="513441" y="17183"/>
                    </a:lnTo>
                    <a:lnTo>
                      <a:pt x="509054" y="21570"/>
                    </a:lnTo>
                    <a:lnTo>
                      <a:pt x="513002" y="19815"/>
                    </a:lnTo>
                    <a:lnTo>
                      <a:pt x="511248" y="21570"/>
                    </a:lnTo>
                    <a:lnTo>
                      <a:pt x="517514" y="17810"/>
                    </a:lnTo>
                    <a:lnTo>
                      <a:pt x="521391" y="16087"/>
                    </a:lnTo>
                    <a:lnTo>
                      <a:pt x="521940" y="15192"/>
                    </a:lnTo>
                    <a:lnTo>
                      <a:pt x="524864" y="14647"/>
                    </a:lnTo>
                    <a:lnTo>
                      <a:pt x="515634" y="21570"/>
                    </a:lnTo>
                    <a:cubicBezTo>
                      <a:pt x="517827" y="19377"/>
                      <a:pt x="521665" y="17184"/>
                      <a:pt x="524680" y="14990"/>
                    </a:cubicBezTo>
                    <a:lnTo>
                      <a:pt x="524899" y="14641"/>
                    </a:lnTo>
                    <a:lnTo>
                      <a:pt x="526283" y="14383"/>
                    </a:lnTo>
                    <a:lnTo>
                      <a:pt x="525503" y="18280"/>
                    </a:lnTo>
                    <a:cubicBezTo>
                      <a:pt x="523858" y="20473"/>
                      <a:pt x="521117" y="22666"/>
                      <a:pt x="517827" y="23762"/>
                    </a:cubicBezTo>
                    <a:cubicBezTo>
                      <a:pt x="520020" y="20473"/>
                      <a:pt x="524407" y="18828"/>
                      <a:pt x="527422" y="16909"/>
                    </a:cubicBezTo>
                    <a:lnTo>
                      <a:pt x="527877" y="14086"/>
                    </a:lnTo>
                    <a:lnTo>
                      <a:pt x="531957" y="13326"/>
                    </a:lnTo>
                    <a:lnTo>
                      <a:pt x="531952" y="13392"/>
                    </a:lnTo>
                    <a:lnTo>
                      <a:pt x="528792" y="17184"/>
                    </a:lnTo>
                    <a:lnTo>
                      <a:pt x="531848" y="14739"/>
                    </a:lnTo>
                    <a:lnTo>
                      <a:pt x="531318" y="21626"/>
                    </a:lnTo>
                    <a:lnTo>
                      <a:pt x="528792" y="25956"/>
                    </a:lnTo>
                    <a:lnTo>
                      <a:pt x="531193" y="23255"/>
                    </a:lnTo>
                    <a:lnTo>
                      <a:pt x="530985" y="25956"/>
                    </a:lnTo>
                    <a:lnTo>
                      <a:pt x="535442" y="18475"/>
                    </a:lnTo>
                    <a:lnTo>
                      <a:pt x="537067" y="16648"/>
                    </a:lnTo>
                    <a:lnTo>
                      <a:pt x="537216" y="16988"/>
                    </a:lnTo>
                    <a:lnTo>
                      <a:pt x="537143" y="17862"/>
                    </a:lnTo>
                    <a:lnTo>
                      <a:pt x="533179" y="25956"/>
                    </a:lnTo>
                    <a:cubicBezTo>
                      <a:pt x="534276" y="23763"/>
                      <a:pt x="535920" y="21570"/>
                      <a:pt x="537017" y="19377"/>
                    </a:cubicBezTo>
                    <a:lnTo>
                      <a:pt x="537143" y="17862"/>
                    </a:lnTo>
                    <a:lnTo>
                      <a:pt x="537384" y="17370"/>
                    </a:lnTo>
                    <a:lnTo>
                      <a:pt x="537662" y="18002"/>
                    </a:lnTo>
                    <a:lnTo>
                      <a:pt x="533179" y="28149"/>
                    </a:lnTo>
                    <a:cubicBezTo>
                      <a:pt x="535372" y="25955"/>
                      <a:pt x="537565" y="22666"/>
                      <a:pt x="538388" y="19650"/>
                    </a:cubicBezTo>
                    <a:lnTo>
                      <a:pt x="537662" y="18002"/>
                    </a:lnTo>
                    <a:lnTo>
                      <a:pt x="537799" y="17694"/>
                    </a:lnTo>
                    <a:lnTo>
                      <a:pt x="538878" y="19844"/>
                    </a:lnTo>
                    <a:lnTo>
                      <a:pt x="537565" y="30342"/>
                    </a:lnTo>
                    <a:lnTo>
                      <a:pt x="540007" y="22693"/>
                    </a:lnTo>
                    <a:lnTo>
                      <a:pt x="541951" y="30342"/>
                    </a:lnTo>
                    <a:lnTo>
                      <a:pt x="542123" y="26312"/>
                    </a:lnTo>
                    <a:lnTo>
                      <a:pt x="544145" y="30342"/>
                    </a:lnTo>
                    <a:lnTo>
                      <a:pt x="543113" y="20647"/>
                    </a:lnTo>
                    <a:lnTo>
                      <a:pt x="544143" y="23743"/>
                    </a:lnTo>
                    <a:lnTo>
                      <a:pt x="546338" y="30342"/>
                    </a:lnTo>
                    <a:cubicBezTo>
                      <a:pt x="544145" y="27052"/>
                      <a:pt x="544145" y="23763"/>
                      <a:pt x="544419" y="20473"/>
                    </a:cubicBezTo>
                    <a:lnTo>
                      <a:pt x="544363" y="18455"/>
                    </a:lnTo>
                    <a:lnTo>
                      <a:pt x="545778" y="20234"/>
                    </a:lnTo>
                    <a:lnTo>
                      <a:pt x="546067" y="20953"/>
                    </a:lnTo>
                    <a:lnTo>
                      <a:pt x="548531" y="32535"/>
                    </a:lnTo>
                    <a:lnTo>
                      <a:pt x="546483" y="21989"/>
                    </a:lnTo>
                    <a:lnTo>
                      <a:pt x="550724" y="32535"/>
                    </a:lnTo>
                    <a:lnTo>
                      <a:pt x="548952" y="24435"/>
                    </a:lnTo>
                    <a:lnTo>
                      <a:pt x="552917" y="32535"/>
                    </a:lnTo>
                    <a:lnTo>
                      <a:pt x="548997" y="24283"/>
                    </a:lnTo>
                    <a:lnTo>
                      <a:pt x="557303" y="34728"/>
                    </a:lnTo>
                    <a:cubicBezTo>
                      <a:pt x="556207" y="31438"/>
                      <a:pt x="554014" y="27601"/>
                      <a:pt x="552643" y="24311"/>
                    </a:cubicBezTo>
                    <a:lnTo>
                      <a:pt x="552813" y="19899"/>
                    </a:lnTo>
                    <a:lnTo>
                      <a:pt x="554836" y="22118"/>
                    </a:lnTo>
                    <a:lnTo>
                      <a:pt x="555111" y="22623"/>
                    </a:lnTo>
                    <a:lnTo>
                      <a:pt x="555110" y="25408"/>
                    </a:lnTo>
                    <a:cubicBezTo>
                      <a:pt x="557303" y="28149"/>
                      <a:pt x="560593" y="31438"/>
                      <a:pt x="561689" y="34728"/>
                    </a:cubicBezTo>
                    <a:lnTo>
                      <a:pt x="555111" y="22623"/>
                    </a:lnTo>
                    <a:lnTo>
                      <a:pt x="555111" y="19378"/>
                    </a:lnTo>
                    <a:lnTo>
                      <a:pt x="555111" y="19377"/>
                    </a:lnTo>
                    <a:lnTo>
                      <a:pt x="555351" y="19270"/>
                    </a:lnTo>
                    <a:lnTo>
                      <a:pt x="560867" y="28971"/>
                    </a:lnTo>
                    <a:cubicBezTo>
                      <a:pt x="563334" y="33632"/>
                      <a:pt x="566076" y="38018"/>
                      <a:pt x="570462" y="41308"/>
                    </a:cubicBezTo>
                    <a:cubicBezTo>
                      <a:pt x="568269" y="36922"/>
                      <a:pt x="568269" y="32535"/>
                      <a:pt x="563883" y="30342"/>
                    </a:cubicBezTo>
                    <a:lnTo>
                      <a:pt x="565354" y="30536"/>
                    </a:lnTo>
                    <a:lnTo>
                      <a:pt x="570462" y="36922"/>
                    </a:lnTo>
                    <a:lnTo>
                      <a:pt x="565708" y="30583"/>
                    </a:lnTo>
                    <a:lnTo>
                      <a:pt x="566871" y="30737"/>
                    </a:lnTo>
                    <a:lnTo>
                      <a:pt x="574849" y="43501"/>
                    </a:lnTo>
                    <a:lnTo>
                      <a:pt x="570759" y="35323"/>
                    </a:lnTo>
                    <a:lnTo>
                      <a:pt x="573478" y="38566"/>
                    </a:lnTo>
                    <a:cubicBezTo>
                      <a:pt x="577042" y="41308"/>
                      <a:pt x="581428" y="43501"/>
                      <a:pt x="581428" y="47888"/>
                    </a:cubicBezTo>
                    <a:cubicBezTo>
                      <a:pt x="577042" y="45694"/>
                      <a:pt x="574849" y="41308"/>
                      <a:pt x="577042" y="36922"/>
                    </a:cubicBezTo>
                    <a:lnTo>
                      <a:pt x="592249" y="46761"/>
                    </a:lnTo>
                    <a:lnTo>
                      <a:pt x="603359" y="61046"/>
                    </a:lnTo>
                    <a:lnTo>
                      <a:pt x="603264" y="59239"/>
                    </a:lnTo>
                    <a:lnTo>
                      <a:pt x="616518" y="72012"/>
                    </a:lnTo>
                    <a:lnTo>
                      <a:pt x="616518" y="69819"/>
                    </a:lnTo>
                    <a:cubicBezTo>
                      <a:pt x="647222" y="82977"/>
                      <a:pt x="664767" y="111488"/>
                      <a:pt x="693278" y="126840"/>
                    </a:cubicBezTo>
                    <a:cubicBezTo>
                      <a:pt x="675733" y="118067"/>
                      <a:pt x="660381" y="104909"/>
                      <a:pt x="642835" y="93943"/>
                    </a:cubicBezTo>
                    <a:cubicBezTo>
                      <a:pt x="660381" y="118067"/>
                      <a:pt x="686699" y="135613"/>
                      <a:pt x="710823" y="153158"/>
                    </a:cubicBezTo>
                    <a:cubicBezTo>
                      <a:pt x="704243" y="148772"/>
                      <a:pt x="688892" y="148772"/>
                      <a:pt x="691085" y="161931"/>
                    </a:cubicBezTo>
                    <a:cubicBezTo>
                      <a:pt x="695471" y="175308"/>
                      <a:pt x="704243" y="186274"/>
                      <a:pt x="711481" y="199871"/>
                    </a:cubicBezTo>
                    <a:cubicBezTo>
                      <a:pt x="715429" y="208644"/>
                      <a:pt x="720254" y="216978"/>
                      <a:pt x="725079" y="225312"/>
                    </a:cubicBezTo>
                    <a:cubicBezTo>
                      <a:pt x="730122" y="233646"/>
                      <a:pt x="734947" y="241980"/>
                      <a:pt x="739334" y="250533"/>
                    </a:cubicBezTo>
                    <a:cubicBezTo>
                      <a:pt x="748984" y="268078"/>
                      <a:pt x="753589" y="288036"/>
                      <a:pt x="754686" y="307993"/>
                    </a:cubicBezTo>
                    <a:cubicBezTo>
                      <a:pt x="755563" y="328390"/>
                      <a:pt x="756878" y="349005"/>
                      <a:pt x="754467" y="369401"/>
                    </a:cubicBezTo>
                    <a:cubicBezTo>
                      <a:pt x="752931" y="381902"/>
                      <a:pt x="754905" y="394842"/>
                      <a:pt x="762142" y="405369"/>
                    </a:cubicBezTo>
                    <a:cubicBezTo>
                      <a:pt x="775521" y="428396"/>
                      <a:pt x="791749" y="449889"/>
                      <a:pt x="803154" y="474014"/>
                    </a:cubicBezTo>
                    <a:cubicBezTo>
                      <a:pt x="807541" y="484102"/>
                      <a:pt x="811708" y="496165"/>
                      <a:pt x="805786" y="506472"/>
                    </a:cubicBezTo>
                    <a:cubicBezTo>
                      <a:pt x="799206" y="518096"/>
                      <a:pt x="785389" y="522482"/>
                      <a:pt x="773327" y="526430"/>
                    </a:cubicBezTo>
                    <a:cubicBezTo>
                      <a:pt x="763019" y="529939"/>
                      <a:pt x="751396" y="531036"/>
                      <a:pt x="742185" y="536956"/>
                    </a:cubicBezTo>
                    <a:cubicBezTo>
                      <a:pt x="739334" y="543097"/>
                      <a:pt x="743281" y="550116"/>
                      <a:pt x="745255" y="556037"/>
                    </a:cubicBezTo>
                    <a:cubicBezTo>
                      <a:pt x="750957" y="568976"/>
                      <a:pt x="752053" y="583452"/>
                      <a:pt x="753589" y="597487"/>
                    </a:cubicBezTo>
                    <a:cubicBezTo>
                      <a:pt x="754027" y="604944"/>
                      <a:pt x="754905" y="613059"/>
                      <a:pt x="750957" y="619858"/>
                    </a:cubicBezTo>
                    <a:cubicBezTo>
                      <a:pt x="754686" y="645079"/>
                      <a:pt x="755124" y="672054"/>
                      <a:pt x="744597" y="695740"/>
                    </a:cubicBezTo>
                    <a:cubicBezTo>
                      <a:pt x="739334" y="708460"/>
                      <a:pt x="725297" y="713504"/>
                      <a:pt x="713016" y="716794"/>
                    </a:cubicBezTo>
                    <a:cubicBezTo>
                      <a:pt x="672443" y="727321"/>
                      <a:pt x="629238" y="730830"/>
                      <a:pt x="591735" y="751007"/>
                    </a:cubicBezTo>
                    <a:cubicBezTo>
                      <a:pt x="576603" y="759122"/>
                      <a:pt x="564541" y="771841"/>
                      <a:pt x="557742" y="787413"/>
                    </a:cubicBezTo>
                    <a:cubicBezTo>
                      <a:pt x="540636" y="825135"/>
                      <a:pt x="534056" y="866366"/>
                      <a:pt x="528354" y="907158"/>
                    </a:cubicBezTo>
                    <a:cubicBezTo>
                      <a:pt x="525284" y="934791"/>
                      <a:pt x="522214" y="962645"/>
                      <a:pt x="523749" y="990497"/>
                    </a:cubicBezTo>
                    <a:cubicBezTo>
                      <a:pt x="523529" y="994664"/>
                      <a:pt x="525723" y="998392"/>
                      <a:pt x="529670" y="999708"/>
                    </a:cubicBezTo>
                    <a:cubicBezTo>
                      <a:pt x="542171" y="1004972"/>
                      <a:pt x="557742" y="1005849"/>
                      <a:pt x="566953" y="1017253"/>
                    </a:cubicBezTo>
                    <a:cubicBezTo>
                      <a:pt x="571669" y="1022627"/>
                      <a:pt x="573643" y="1029151"/>
                      <a:pt x="574163" y="1035978"/>
                    </a:cubicBezTo>
                    <a:lnTo>
                      <a:pt x="573341" y="1047182"/>
                    </a:lnTo>
                    <a:lnTo>
                      <a:pt x="0" y="1047182"/>
                    </a:lnTo>
                    <a:lnTo>
                      <a:pt x="3208" y="1033922"/>
                    </a:lnTo>
                    <a:cubicBezTo>
                      <a:pt x="4907" y="1022353"/>
                      <a:pt x="6059" y="1010674"/>
                      <a:pt x="8142" y="999270"/>
                    </a:cubicBezTo>
                    <a:cubicBezTo>
                      <a:pt x="10116" y="983260"/>
                      <a:pt x="16256" y="968127"/>
                      <a:pt x="21520" y="952995"/>
                    </a:cubicBezTo>
                    <a:cubicBezTo>
                      <a:pt x="27442" y="936327"/>
                      <a:pt x="35776" y="920098"/>
                      <a:pt x="48057" y="907158"/>
                    </a:cubicBezTo>
                    <a:cubicBezTo>
                      <a:pt x="63848" y="890271"/>
                      <a:pt x="85560" y="880621"/>
                      <a:pt x="102885" y="865489"/>
                    </a:cubicBezTo>
                    <a:cubicBezTo>
                      <a:pt x="141704" y="829082"/>
                      <a:pt x="182935" y="794212"/>
                      <a:pt x="214297" y="751007"/>
                    </a:cubicBezTo>
                    <a:cubicBezTo>
                      <a:pt x="224385" y="737190"/>
                      <a:pt x="227675" y="719865"/>
                      <a:pt x="227017" y="702977"/>
                    </a:cubicBezTo>
                    <a:cubicBezTo>
                      <a:pt x="226140" y="679511"/>
                      <a:pt x="219780" y="656263"/>
                      <a:pt x="210569" y="634771"/>
                    </a:cubicBezTo>
                    <a:cubicBezTo>
                      <a:pt x="203551" y="619200"/>
                      <a:pt x="188418" y="610208"/>
                      <a:pt x="177672" y="597487"/>
                    </a:cubicBezTo>
                    <a:cubicBezTo>
                      <a:pt x="155083" y="569196"/>
                      <a:pt x="129861" y="542220"/>
                      <a:pt x="115167" y="508665"/>
                    </a:cubicBezTo>
                    <a:cubicBezTo>
                      <a:pt x="102008" y="478839"/>
                      <a:pt x="99815" y="445723"/>
                      <a:pt x="98061" y="413483"/>
                    </a:cubicBezTo>
                    <a:cubicBezTo>
                      <a:pt x="95868" y="370278"/>
                      <a:pt x="99158" y="327074"/>
                      <a:pt x="101789" y="284088"/>
                    </a:cubicBezTo>
                    <a:cubicBezTo>
                      <a:pt x="102447" y="268736"/>
                      <a:pt x="102885" y="252945"/>
                      <a:pt x="103105" y="236716"/>
                    </a:cubicBezTo>
                    <a:cubicBezTo>
                      <a:pt x="109684" y="210399"/>
                      <a:pt x="111877" y="181888"/>
                      <a:pt x="118457" y="153377"/>
                    </a:cubicBezTo>
                    <a:cubicBezTo>
                      <a:pt x="105298" y="155570"/>
                      <a:pt x="100911" y="170922"/>
                      <a:pt x="92139" y="177502"/>
                    </a:cubicBezTo>
                    <a:cubicBezTo>
                      <a:pt x="100911" y="166536"/>
                      <a:pt x="109904" y="154913"/>
                      <a:pt x="119334" y="143947"/>
                    </a:cubicBezTo>
                    <a:cubicBezTo>
                      <a:pt x="128764" y="132981"/>
                      <a:pt x="139292" y="122454"/>
                      <a:pt x="151354" y="113681"/>
                    </a:cubicBezTo>
                    <a:lnTo>
                      <a:pt x="122940" y="126696"/>
                    </a:lnTo>
                    <a:lnTo>
                      <a:pt x="128107" y="122454"/>
                    </a:lnTo>
                    <a:cubicBezTo>
                      <a:pt x="138634" y="115216"/>
                      <a:pt x="150258" y="109295"/>
                      <a:pt x="162319" y="104690"/>
                    </a:cubicBezTo>
                    <a:lnTo>
                      <a:pt x="153142" y="107190"/>
                    </a:lnTo>
                    <a:lnTo>
                      <a:pt x="170544" y="98412"/>
                    </a:lnTo>
                    <a:lnTo>
                      <a:pt x="176513" y="91797"/>
                    </a:lnTo>
                    <a:lnTo>
                      <a:pt x="191324" y="87089"/>
                    </a:lnTo>
                    <a:lnTo>
                      <a:pt x="198623" y="82420"/>
                    </a:lnTo>
                    <a:lnTo>
                      <a:pt x="202614" y="80186"/>
                    </a:lnTo>
                    <a:lnTo>
                      <a:pt x="199823" y="82977"/>
                    </a:lnTo>
                    <a:lnTo>
                      <a:pt x="197629" y="85170"/>
                    </a:lnTo>
                    <a:lnTo>
                      <a:pt x="228275" y="70210"/>
                    </a:lnTo>
                    <a:lnTo>
                      <a:pt x="219560" y="76398"/>
                    </a:lnTo>
                    <a:lnTo>
                      <a:pt x="236780" y="65523"/>
                    </a:lnTo>
                    <a:lnTo>
                      <a:pt x="246147" y="59794"/>
                    </a:lnTo>
                    <a:lnTo>
                      <a:pt x="247496" y="59237"/>
                    </a:lnTo>
                    <a:lnTo>
                      <a:pt x="231622" y="69819"/>
                    </a:lnTo>
                    <a:lnTo>
                      <a:pt x="227014" y="72891"/>
                    </a:lnTo>
                    <a:lnTo>
                      <a:pt x="217367" y="78592"/>
                    </a:lnTo>
                    <a:lnTo>
                      <a:pt x="225698" y="73768"/>
                    </a:lnTo>
                    <a:lnTo>
                      <a:pt x="221753" y="76398"/>
                    </a:lnTo>
                    <a:lnTo>
                      <a:pt x="249908" y="61940"/>
                    </a:lnTo>
                    <a:lnTo>
                      <a:pt x="237106" y="69819"/>
                    </a:lnTo>
                    <a:lnTo>
                      <a:pt x="270868" y="51812"/>
                    </a:lnTo>
                    <a:lnTo>
                      <a:pt x="267810" y="54466"/>
                    </a:lnTo>
                    <a:lnTo>
                      <a:pt x="307680" y="39289"/>
                    </a:lnTo>
                    <a:lnTo>
                      <a:pt x="307681" y="39288"/>
                    </a:lnTo>
                    <a:lnTo>
                      <a:pt x="313512" y="37433"/>
                    </a:lnTo>
                    <a:lnTo>
                      <a:pt x="313533" y="37426"/>
                    </a:lnTo>
                    <a:lnTo>
                      <a:pt x="325928" y="33632"/>
                    </a:lnTo>
                    <a:lnTo>
                      <a:pt x="327216" y="33238"/>
                    </a:lnTo>
                    <a:lnTo>
                      <a:pt x="326639" y="33598"/>
                    </a:lnTo>
                    <a:lnTo>
                      <a:pt x="309479" y="41308"/>
                    </a:lnTo>
                    <a:lnTo>
                      <a:pt x="318365" y="37868"/>
                    </a:lnTo>
                    <a:lnTo>
                      <a:pt x="300707" y="45694"/>
                    </a:lnTo>
                    <a:lnTo>
                      <a:pt x="331490" y="32956"/>
                    </a:lnTo>
                    <a:lnTo>
                      <a:pt x="333031" y="32546"/>
                    </a:lnTo>
                    <a:lnTo>
                      <a:pt x="344459" y="29505"/>
                    </a:lnTo>
                    <a:lnTo>
                      <a:pt x="351751" y="27565"/>
                    </a:lnTo>
                    <a:lnTo>
                      <a:pt x="337990" y="34728"/>
                    </a:lnTo>
                    <a:lnTo>
                      <a:pt x="369002" y="25425"/>
                    </a:lnTo>
                    <a:lnTo>
                      <a:pt x="399132" y="19034"/>
                    </a:lnTo>
                    <a:lnTo>
                      <a:pt x="411823" y="16778"/>
                    </a:lnTo>
                    <a:lnTo>
                      <a:pt x="424996" y="15314"/>
                    </a:lnTo>
                    <a:lnTo>
                      <a:pt x="422196" y="15964"/>
                    </a:lnTo>
                    <a:lnTo>
                      <a:pt x="414750" y="17184"/>
                    </a:lnTo>
                    <a:lnTo>
                      <a:pt x="419811" y="16518"/>
                    </a:lnTo>
                    <a:lnTo>
                      <a:pt x="416942" y="17184"/>
                    </a:lnTo>
                    <a:lnTo>
                      <a:pt x="429673" y="15668"/>
                    </a:lnTo>
                    <a:lnTo>
                      <a:pt x="428506" y="16187"/>
                    </a:lnTo>
                    <a:lnTo>
                      <a:pt x="423522" y="17184"/>
                    </a:lnTo>
                    <a:lnTo>
                      <a:pt x="427134" y="16797"/>
                    </a:lnTo>
                    <a:lnTo>
                      <a:pt x="421329" y="19377"/>
                    </a:lnTo>
                    <a:lnTo>
                      <a:pt x="424818" y="18978"/>
                    </a:lnTo>
                    <a:lnTo>
                      <a:pt x="423522" y="19377"/>
                    </a:lnTo>
                    <a:lnTo>
                      <a:pt x="426127" y="18828"/>
                    </a:lnTo>
                    <a:lnTo>
                      <a:pt x="442822" y="16920"/>
                    </a:lnTo>
                    <a:lnTo>
                      <a:pt x="438874" y="19377"/>
                    </a:lnTo>
                    <a:lnTo>
                      <a:pt x="446239" y="18226"/>
                    </a:lnTo>
                    <a:lnTo>
                      <a:pt x="443261" y="19377"/>
                    </a:lnTo>
                    <a:lnTo>
                      <a:pt x="471010" y="14901"/>
                    </a:lnTo>
                    <a:lnTo>
                      <a:pt x="467706" y="15782"/>
                    </a:lnTo>
                    <a:lnTo>
                      <a:pt x="460806" y="17184"/>
                    </a:lnTo>
                    <a:lnTo>
                      <a:pt x="466525" y="16097"/>
                    </a:lnTo>
                    <a:lnTo>
                      <a:pt x="454226" y="19377"/>
                    </a:lnTo>
                    <a:lnTo>
                      <a:pt x="466692" y="16065"/>
                    </a:lnTo>
                    <a:lnTo>
                      <a:pt x="472274" y="15005"/>
                    </a:lnTo>
                    <a:lnTo>
                      <a:pt x="471053" y="15380"/>
                    </a:lnTo>
                    <a:lnTo>
                      <a:pt x="465192" y="17184"/>
                    </a:lnTo>
                    <a:lnTo>
                      <a:pt x="474541" y="15539"/>
                    </a:lnTo>
                    <a:lnTo>
                      <a:pt x="473964" y="15813"/>
                    </a:lnTo>
                    <a:lnTo>
                      <a:pt x="470498" y="16939"/>
                    </a:lnTo>
                    <a:lnTo>
                      <a:pt x="469578" y="17184"/>
                    </a:lnTo>
                    <a:lnTo>
                      <a:pt x="469984" y="17106"/>
                    </a:lnTo>
                    <a:lnTo>
                      <a:pt x="462999" y="19377"/>
                    </a:lnTo>
                    <a:lnTo>
                      <a:pt x="467867" y="18507"/>
                    </a:lnTo>
                    <a:lnTo>
                      <a:pt x="465192" y="19377"/>
                    </a:lnTo>
                    <a:lnTo>
                      <a:pt x="476581" y="16951"/>
                    </a:lnTo>
                    <a:lnTo>
                      <a:pt x="479632" y="16406"/>
                    </a:lnTo>
                    <a:lnTo>
                      <a:pt x="476157" y="17184"/>
                    </a:lnTo>
                    <a:lnTo>
                      <a:pt x="479748" y="16386"/>
                    </a:lnTo>
                    <a:lnTo>
                      <a:pt x="481060" y="16151"/>
                    </a:lnTo>
                    <a:lnTo>
                      <a:pt x="473964" y="19377"/>
                    </a:lnTo>
                    <a:lnTo>
                      <a:pt x="482061" y="17690"/>
                    </a:lnTo>
                    <a:lnTo>
                      <a:pt x="478350" y="19377"/>
                    </a:lnTo>
                    <a:lnTo>
                      <a:pt x="480377" y="18936"/>
                    </a:lnTo>
                    <a:lnTo>
                      <a:pt x="480864" y="18830"/>
                    </a:lnTo>
                    <a:lnTo>
                      <a:pt x="473964" y="21570"/>
                    </a:lnTo>
                    <a:lnTo>
                      <a:pt x="481830" y="18620"/>
                    </a:lnTo>
                    <a:lnTo>
                      <a:pt x="499816" y="14710"/>
                    </a:lnTo>
                    <a:lnTo>
                      <a:pt x="489316" y="19377"/>
                    </a:lnTo>
                    <a:lnTo>
                      <a:pt x="510983" y="12335"/>
                    </a:lnTo>
                    <a:close/>
                    <a:moveTo>
                      <a:pt x="535753" y="12010"/>
                    </a:moveTo>
                    <a:lnTo>
                      <a:pt x="536734" y="12436"/>
                    </a:lnTo>
                    <a:lnTo>
                      <a:pt x="536003" y="12572"/>
                    </a:lnTo>
                    <a:close/>
                    <a:moveTo>
                      <a:pt x="489113" y="12003"/>
                    </a:moveTo>
                    <a:lnTo>
                      <a:pt x="488988" y="12083"/>
                    </a:lnTo>
                    <a:lnTo>
                      <a:pt x="487036" y="13340"/>
                    </a:lnTo>
                    <a:lnTo>
                      <a:pt x="478181" y="14898"/>
                    </a:lnTo>
                    <a:lnTo>
                      <a:pt x="487123" y="12523"/>
                    </a:lnTo>
                    <a:lnTo>
                      <a:pt x="487820" y="12273"/>
                    </a:lnTo>
                    <a:lnTo>
                      <a:pt x="487965" y="12221"/>
                    </a:lnTo>
                    <a:close/>
                    <a:moveTo>
                      <a:pt x="539345" y="11989"/>
                    </a:moveTo>
                    <a:lnTo>
                      <a:pt x="539758" y="12523"/>
                    </a:lnTo>
                    <a:lnTo>
                      <a:pt x="539715" y="12610"/>
                    </a:lnTo>
                    <a:lnTo>
                      <a:pt x="539318" y="12111"/>
                    </a:lnTo>
                    <a:close/>
                    <a:moveTo>
                      <a:pt x="429005" y="11975"/>
                    </a:moveTo>
                    <a:lnTo>
                      <a:pt x="428843" y="12015"/>
                    </a:lnTo>
                    <a:lnTo>
                      <a:pt x="428675" y="12039"/>
                    </a:lnTo>
                    <a:close/>
                    <a:moveTo>
                      <a:pt x="539210" y="11975"/>
                    </a:moveTo>
                    <a:lnTo>
                      <a:pt x="539318" y="12111"/>
                    </a:lnTo>
                    <a:lnTo>
                      <a:pt x="539102" y="13097"/>
                    </a:lnTo>
                    <a:lnTo>
                      <a:pt x="538525" y="12791"/>
                    </a:lnTo>
                    <a:lnTo>
                      <a:pt x="538217" y="12160"/>
                    </a:lnTo>
                    <a:close/>
                    <a:moveTo>
                      <a:pt x="489197" y="11948"/>
                    </a:moveTo>
                    <a:lnTo>
                      <a:pt x="489157" y="11974"/>
                    </a:lnTo>
                    <a:lnTo>
                      <a:pt x="488686" y="12050"/>
                    </a:lnTo>
                    <a:close/>
                    <a:moveTo>
                      <a:pt x="535339" y="11946"/>
                    </a:moveTo>
                    <a:lnTo>
                      <a:pt x="535189" y="12066"/>
                    </a:lnTo>
                    <a:lnTo>
                      <a:pt x="535092" y="12000"/>
                    </a:lnTo>
                    <a:close/>
                    <a:moveTo>
                      <a:pt x="482123" y="11937"/>
                    </a:moveTo>
                    <a:lnTo>
                      <a:pt x="481905" y="12041"/>
                    </a:lnTo>
                    <a:lnTo>
                      <a:pt x="479772" y="12697"/>
                    </a:lnTo>
                    <a:lnTo>
                      <a:pt x="478899" y="12797"/>
                    </a:lnTo>
                    <a:close/>
                    <a:moveTo>
                      <a:pt x="523939" y="11934"/>
                    </a:moveTo>
                    <a:lnTo>
                      <a:pt x="523806" y="12150"/>
                    </a:lnTo>
                    <a:lnTo>
                      <a:pt x="522529" y="13109"/>
                    </a:lnTo>
                    <a:lnTo>
                      <a:pt x="523247" y="12280"/>
                    </a:lnTo>
                    <a:close/>
                    <a:moveTo>
                      <a:pt x="518538" y="11932"/>
                    </a:moveTo>
                    <a:lnTo>
                      <a:pt x="517448" y="12993"/>
                    </a:lnTo>
                    <a:lnTo>
                      <a:pt x="516598" y="13553"/>
                    </a:lnTo>
                    <a:lnTo>
                      <a:pt x="517945" y="12288"/>
                    </a:lnTo>
                    <a:close/>
                    <a:moveTo>
                      <a:pt x="468263" y="11920"/>
                    </a:moveTo>
                    <a:lnTo>
                      <a:pt x="468261" y="11920"/>
                    </a:lnTo>
                    <a:lnTo>
                      <a:pt x="463194" y="12987"/>
                    </a:lnTo>
                    <a:lnTo>
                      <a:pt x="456794" y="13947"/>
                    </a:lnTo>
                    <a:lnTo>
                      <a:pt x="457120" y="13777"/>
                    </a:lnTo>
                    <a:close/>
                    <a:moveTo>
                      <a:pt x="414412" y="11916"/>
                    </a:moveTo>
                    <a:lnTo>
                      <a:pt x="414180" y="11981"/>
                    </a:lnTo>
                    <a:lnTo>
                      <a:pt x="413636" y="12074"/>
                    </a:lnTo>
                    <a:lnTo>
                      <a:pt x="413728" y="12033"/>
                    </a:lnTo>
                    <a:close/>
                    <a:moveTo>
                      <a:pt x="486655" y="11911"/>
                    </a:moveTo>
                    <a:lnTo>
                      <a:pt x="483253" y="12442"/>
                    </a:lnTo>
                    <a:lnTo>
                      <a:pt x="483435" y="12356"/>
                    </a:lnTo>
                    <a:lnTo>
                      <a:pt x="484050" y="12208"/>
                    </a:lnTo>
                    <a:close/>
                    <a:moveTo>
                      <a:pt x="488893" y="11887"/>
                    </a:moveTo>
                    <a:lnTo>
                      <a:pt x="488240" y="12122"/>
                    </a:lnTo>
                    <a:lnTo>
                      <a:pt x="482984" y="12970"/>
                    </a:lnTo>
                    <a:lnTo>
                      <a:pt x="488220" y="11975"/>
                    </a:lnTo>
                    <a:close/>
                    <a:moveTo>
                      <a:pt x="524161" y="11884"/>
                    </a:moveTo>
                    <a:lnTo>
                      <a:pt x="525733" y="12472"/>
                    </a:lnTo>
                    <a:lnTo>
                      <a:pt x="522540" y="14214"/>
                    </a:lnTo>
                    <a:lnTo>
                      <a:pt x="523806" y="12150"/>
                    </a:lnTo>
                    <a:close/>
                    <a:moveTo>
                      <a:pt x="535433" y="11871"/>
                    </a:moveTo>
                    <a:lnTo>
                      <a:pt x="535518" y="11907"/>
                    </a:lnTo>
                    <a:lnTo>
                      <a:pt x="535339" y="11946"/>
                    </a:lnTo>
                    <a:close/>
                    <a:moveTo>
                      <a:pt x="535691" y="11870"/>
                    </a:moveTo>
                    <a:lnTo>
                      <a:pt x="535753" y="12010"/>
                    </a:lnTo>
                    <a:lnTo>
                      <a:pt x="535518" y="11907"/>
                    </a:lnTo>
                    <a:close/>
                    <a:moveTo>
                      <a:pt x="489860" y="11860"/>
                    </a:moveTo>
                    <a:lnTo>
                      <a:pt x="489113" y="12003"/>
                    </a:lnTo>
                    <a:lnTo>
                      <a:pt x="489157" y="11974"/>
                    </a:lnTo>
                    <a:close/>
                    <a:moveTo>
                      <a:pt x="413274" y="11850"/>
                    </a:moveTo>
                    <a:lnTo>
                      <a:pt x="412542" y="12029"/>
                    </a:lnTo>
                    <a:lnTo>
                      <a:pt x="411498" y="12208"/>
                    </a:lnTo>
                    <a:lnTo>
                      <a:pt x="413157" y="11860"/>
                    </a:lnTo>
                    <a:close/>
                    <a:moveTo>
                      <a:pt x="418362" y="11846"/>
                    </a:moveTo>
                    <a:lnTo>
                      <a:pt x="414513" y="12442"/>
                    </a:lnTo>
                    <a:lnTo>
                      <a:pt x="414105" y="12492"/>
                    </a:lnTo>
                    <a:lnTo>
                      <a:pt x="413735" y="12520"/>
                    </a:lnTo>
                    <a:lnTo>
                      <a:pt x="416187" y="11988"/>
                    </a:lnTo>
                    <a:close/>
                    <a:moveTo>
                      <a:pt x="534863" y="11844"/>
                    </a:moveTo>
                    <a:lnTo>
                      <a:pt x="535092" y="12000"/>
                    </a:lnTo>
                    <a:lnTo>
                      <a:pt x="534956" y="12029"/>
                    </a:lnTo>
                    <a:close/>
                    <a:moveTo>
                      <a:pt x="502617" y="11841"/>
                    </a:moveTo>
                    <a:lnTo>
                      <a:pt x="501948" y="12154"/>
                    </a:lnTo>
                    <a:lnTo>
                      <a:pt x="496772" y="13017"/>
                    </a:lnTo>
                    <a:lnTo>
                      <a:pt x="496991" y="12935"/>
                    </a:lnTo>
                    <a:lnTo>
                      <a:pt x="497948" y="12576"/>
                    </a:lnTo>
                    <a:lnTo>
                      <a:pt x="498416" y="12502"/>
                    </a:lnTo>
                    <a:close/>
                    <a:moveTo>
                      <a:pt x="426136" y="11840"/>
                    </a:moveTo>
                    <a:lnTo>
                      <a:pt x="423756" y="12192"/>
                    </a:lnTo>
                    <a:lnTo>
                      <a:pt x="421846" y="12336"/>
                    </a:lnTo>
                    <a:lnTo>
                      <a:pt x="422350" y="12192"/>
                    </a:lnTo>
                    <a:close/>
                    <a:moveTo>
                      <a:pt x="533251" y="11833"/>
                    </a:moveTo>
                    <a:lnTo>
                      <a:pt x="534031" y="12230"/>
                    </a:lnTo>
                    <a:lnTo>
                      <a:pt x="533758" y="12290"/>
                    </a:lnTo>
                    <a:lnTo>
                      <a:pt x="533054" y="12069"/>
                    </a:lnTo>
                    <a:close/>
                    <a:moveTo>
                      <a:pt x="418583" y="11832"/>
                    </a:moveTo>
                    <a:lnTo>
                      <a:pt x="418362" y="11846"/>
                    </a:lnTo>
                    <a:lnTo>
                      <a:pt x="418416" y="11838"/>
                    </a:lnTo>
                    <a:close/>
                    <a:moveTo>
                      <a:pt x="524005" y="11826"/>
                    </a:moveTo>
                    <a:lnTo>
                      <a:pt x="524091" y="11858"/>
                    </a:lnTo>
                    <a:lnTo>
                      <a:pt x="523939" y="11934"/>
                    </a:lnTo>
                    <a:close/>
                    <a:moveTo>
                      <a:pt x="433093" y="11805"/>
                    </a:moveTo>
                    <a:lnTo>
                      <a:pt x="420420" y="14121"/>
                    </a:lnTo>
                    <a:lnTo>
                      <a:pt x="424516" y="13097"/>
                    </a:lnTo>
                    <a:close/>
                    <a:moveTo>
                      <a:pt x="513273" y="11785"/>
                    </a:moveTo>
                    <a:lnTo>
                      <a:pt x="512935" y="11953"/>
                    </a:lnTo>
                    <a:lnTo>
                      <a:pt x="511248" y="12249"/>
                    </a:lnTo>
                    <a:lnTo>
                      <a:pt x="510983" y="12335"/>
                    </a:lnTo>
                    <a:lnTo>
                      <a:pt x="509717" y="12558"/>
                    </a:lnTo>
                    <a:close/>
                    <a:moveTo>
                      <a:pt x="514122" y="11782"/>
                    </a:moveTo>
                    <a:lnTo>
                      <a:pt x="509053" y="13894"/>
                    </a:lnTo>
                    <a:lnTo>
                      <a:pt x="511735" y="12554"/>
                    </a:lnTo>
                    <a:lnTo>
                      <a:pt x="514061" y="11793"/>
                    </a:lnTo>
                    <a:close/>
                    <a:moveTo>
                      <a:pt x="450614" y="11765"/>
                    </a:moveTo>
                    <a:lnTo>
                      <a:pt x="447274" y="12839"/>
                    </a:lnTo>
                    <a:lnTo>
                      <a:pt x="443699" y="13236"/>
                    </a:lnTo>
                    <a:lnTo>
                      <a:pt x="445453" y="12797"/>
                    </a:lnTo>
                    <a:close/>
                    <a:moveTo>
                      <a:pt x="532077" y="11762"/>
                    </a:moveTo>
                    <a:lnTo>
                      <a:pt x="533054" y="12069"/>
                    </a:lnTo>
                    <a:lnTo>
                      <a:pt x="532752" y="12432"/>
                    </a:lnTo>
                    <a:lnTo>
                      <a:pt x="532071" y="11847"/>
                    </a:lnTo>
                    <a:close/>
                    <a:moveTo>
                      <a:pt x="429476" y="11761"/>
                    </a:moveTo>
                    <a:lnTo>
                      <a:pt x="426540" y="12339"/>
                    </a:lnTo>
                    <a:lnTo>
                      <a:pt x="426269" y="12378"/>
                    </a:lnTo>
                    <a:lnTo>
                      <a:pt x="428213" y="11856"/>
                    </a:lnTo>
                    <a:close/>
                    <a:moveTo>
                      <a:pt x="414344" y="11759"/>
                    </a:moveTo>
                    <a:lnTo>
                      <a:pt x="413728" y="12033"/>
                    </a:lnTo>
                    <a:lnTo>
                      <a:pt x="412624" y="12221"/>
                    </a:lnTo>
                    <a:lnTo>
                      <a:pt x="411447" y="12297"/>
                    </a:lnTo>
                    <a:lnTo>
                      <a:pt x="412542" y="12029"/>
                    </a:lnTo>
                    <a:lnTo>
                      <a:pt x="413895" y="11797"/>
                    </a:lnTo>
                    <a:close/>
                    <a:moveTo>
                      <a:pt x="539166" y="11758"/>
                    </a:moveTo>
                    <a:lnTo>
                      <a:pt x="539379" y="11835"/>
                    </a:lnTo>
                    <a:lnTo>
                      <a:pt x="539345" y="11989"/>
                    </a:lnTo>
                    <a:close/>
                    <a:moveTo>
                      <a:pt x="423937" y="11739"/>
                    </a:moveTo>
                    <a:lnTo>
                      <a:pt x="422350" y="12192"/>
                    </a:lnTo>
                    <a:lnTo>
                      <a:pt x="416370" y="12748"/>
                    </a:lnTo>
                    <a:lnTo>
                      <a:pt x="411250" y="13134"/>
                    </a:lnTo>
                    <a:lnTo>
                      <a:pt x="411579" y="12988"/>
                    </a:lnTo>
                    <a:lnTo>
                      <a:pt x="412201" y="12853"/>
                    </a:lnTo>
                    <a:lnTo>
                      <a:pt x="421222" y="11947"/>
                    </a:lnTo>
                    <a:close/>
                    <a:moveTo>
                      <a:pt x="461039" y="11728"/>
                    </a:moveTo>
                    <a:lnTo>
                      <a:pt x="460529" y="11995"/>
                    </a:lnTo>
                    <a:lnTo>
                      <a:pt x="456057" y="12527"/>
                    </a:lnTo>
                    <a:lnTo>
                      <a:pt x="458745" y="11961"/>
                    </a:lnTo>
                    <a:close/>
                    <a:moveTo>
                      <a:pt x="514274" y="11719"/>
                    </a:moveTo>
                    <a:lnTo>
                      <a:pt x="514225" y="11740"/>
                    </a:lnTo>
                    <a:lnTo>
                      <a:pt x="514061" y="11793"/>
                    </a:lnTo>
                    <a:lnTo>
                      <a:pt x="512819" y="12012"/>
                    </a:lnTo>
                    <a:lnTo>
                      <a:pt x="512935" y="11953"/>
                    </a:lnTo>
                    <a:close/>
                    <a:moveTo>
                      <a:pt x="497019" y="11707"/>
                    </a:moveTo>
                    <a:lnTo>
                      <a:pt x="496082" y="12135"/>
                    </a:lnTo>
                    <a:lnTo>
                      <a:pt x="492982" y="12726"/>
                    </a:lnTo>
                    <a:lnTo>
                      <a:pt x="494530" y="12022"/>
                    </a:lnTo>
                    <a:lnTo>
                      <a:pt x="494799" y="11975"/>
                    </a:lnTo>
                    <a:close/>
                    <a:moveTo>
                      <a:pt x="479445" y="11701"/>
                    </a:moveTo>
                    <a:lnTo>
                      <a:pt x="467386" y="14113"/>
                    </a:lnTo>
                    <a:lnTo>
                      <a:pt x="464866" y="14401"/>
                    </a:lnTo>
                    <a:close/>
                    <a:moveTo>
                      <a:pt x="536469" y="11701"/>
                    </a:moveTo>
                    <a:lnTo>
                      <a:pt x="537334" y="12324"/>
                    </a:lnTo>
                    <a:lnTo>
                      <a:pt x="537096" y="12368"/>
                    </a:lnTo>
                    <a:lnTo>
                      <a:pt x="535962" y="11811"/>
                    </a:lnTo>
                    <a:close/>
                    <a:moveTo>
                      <a:pt x="524406" y="11700"/>
                    </a:moveTo>
                    <a:lnTo>
                      <a:pt x="524161" y="11884"/>
                    </a:lnTo>
                    <a:lnTo>
                      <a:pt x="524091" y="11858"/>
                    </a:lnTo>
                    <a:close/>
                    <a:moveTo>
                      <a:pt x="420619" y="11699"/>
                    </a:moveTo>
                    <a:lnTo>
                      <a:pt x="419936" y="11782"/>
                    </a:lnTo>
                    <a:lnTo>
                      <a:pt x="418583" y="11832"/>
                    </a:lnTo>
                    <a:close/>
                    <a:moveTo>
                      <a:pt x="433720" y="11697"/>
                    </a:moveTo>
                    <a:lnTo>
                      <a:pt x="433501" y="11744"/>
                    </a:lnTo>
                    <a:lnTo>
                      <a:pt x="433093" y="11805"/>
                    </a:lnTo>
                    <a:lnTo>
                      <a:pt x="433666" y="11701"/>
                    </a:lnTo>
                    <a:close/>
                    <a:moveTo>
                      <a:pt x="430499" y="11684"/>
                    </a:moveTo>
                    <a:lnTo>
                      <a:pt x="429005" y="11975"/>
                    </a:lnTo>
                    <a:lnTo>
                      <a:pt x="430024" y="11720"/>
                    </a:lnTo>
                    <a:close/>
                    <a:moveTo>
                      <a:pt x="427227" y="11679"/>
                    </a:moveTo>
                    <a:lnTo>
                      <a:pt x="426860" y="11773"/>
                    </a:lnTo>
                    <a:lnTo>
                      <a:pt x="426136" y="11840"/>
                    </a:lnTo>
                    <a:close/>
                    <a:moveTo>
                      <a:pt x="481894" y="11674"/>
                    </a:moveTo>
                    <a:lnTo>
                      <a:pt x="478351" y="12523"/>
                    </a:lnTo>
                    <a:lnTo>
                      <a:pt x="477409" y="12690"/>
                    </a:lnTo>
                    <a:lnTo>
                      <a:pt x="478715" y="12221"/>
                    </a:lnTo>
                    <a:close/>
                    <a:moveTo>
                      <a:pt x="535681" y="11673"/>
                    </a:moveTo>
                    <a:lnTo>
                      <a:pt x="535962" y="11811"/>
                    </a:lnTo>
                    <a:lnTo>
                      <a:pt x="535691" y="11870"/>
                    </a:lnTo>
                    <a:lnTo>
                      <a:pt x="535624" y="11719"/>
                    </a:lnTo>
                    <a:close/>
                    <a:moveTo>
                      <a:pt x="490654" y="11658"/>
                    </a:moveTo>
                    <a:lnTo>
                      <a:pt x="489197" y="11948"/>
                    </a:lnTo>
                    <a:lnTo>
                      <a:pt x="489392" y="11822"/>
                    </a:lnTo>
                    <a:close/>
                    <a:moveTo>
                      <a:pt x="490959" y="11652"/>
                    </a:moveTo>
                    <a:lnTo>
                      <a:pt x="490852" y="11701"/>
                    </a:lnTo>
                    <a:lnTo>
                      <a:pt x="489860" y="11860"/>
                    </a:lnTo>
                    <a:close/>
                    <a:moveTo>
                      <a:pt x="461837" y="11647"/>
                    </a:moveTo>
                    <a:lnTo>
                      <a:pt x="461039" y="11728"/>
                    </a:lnTo>
                    <a:lnTo>
                      <a:pt x="461156" y="11667"/>
                    </a:lnTo>
                    <a:close/>
                    <a:moveTo>
                      <a:pt x="424351" y="11620"/>
                    </a:moveTo>
                    <a:lnTo>
                      <a:pt x="424286" y="11639"/>
                    </a:lnTo>
                    <a:lnTo>
                      <a:pt x="421222" y="11947"/>
                    </a:lnTo>
                    <a:lnTo>
                      <a:pt x="414278" y="12479"/>
                    </a:lnTo>
                    <a:lnTo>
                      <a:pt x="414513" y="12442"/>
                    </a:lnTo>
                    <a:lnTo>
                      <a:pt x="419936" y="11782"/>
                    </a:lnTo>
                    <a:close/>
                    <a:moveTo>
                      <a:pt x="433044" y="11616"/>
                    </a:moveTo>
                    <a:lnTo>
                      <a:pt x="424520" y="13096"/>
                    </a:lnTo>
                    <a:lnTo>
                      <a:pt x="425311" y="12898"/>
                    </a:lnTo>
                    <a:close/>
                    <a:moveTo>
                      <a:pt x="416329" y="11590"/>
                    </a:moveTo>
                    <a:lnTo>
                      <a:pt x="414412" y="11916"/>
                    </a:lnTo>
                    <a:lnTo>
                      <a:pt x="415259" y="11681"/>
                    </a:lnTo>
                    <a:close/>
                    <a:moveTo>
                      <a:pt x="464141" y="11581"/>
                    </a:moveTo>
                    <a:lnTo>
                      <a:pt x="460310" y="12109"/>
                    </a:lnTo>
                    <a:lnTo>
                      <a:pt x="460529" y="11995"/>
                    </a:lnTo>
                    <a:lnTo>
                      <a:pt x="463962" y="11586"/>
                    </a:lnTo>
                    <a:close/>
                    <a:moveTo>
                      <a:pt x="489794" y="11563"/>
                    </a:moveTo>
                    <a:lnTo>
                      <a:pt x="489392" y="11822"/>
                    </a:lnTo>
                    <a:lnTo>
                      <a:pt x="488893" y="11887"/>
                    </a:lnTo>
                    <a:close/>
                    <a:moveTo>
                      <a:pt x="491171" y="11555"/>
                    </a:moveTo>
                    <a:lnTo>
                      <a:pt x="491061" y="11605"/>
                    </a:lnTo>
                    <a:lnTo>
                      <a:pt x="490654" y="11658"/>
                    </a:lnTo>
                    <a:close/>
                    <a:moveTo>
                      <a:pt x="410874" y="11547"/>
                    </a:moveTo>
                    <a:lnTo>
                      <a:pt x="407874" y="12252"/>
                    </a:lnTo>
                    <a:lnTo>
                      <a:pt x="406679" y="12411"/>
                    </a:lnTo>
                    <a:lnTo>
                      <a:pt x="400425" y="12944"/>
                    </a:lnTo>
                    <a:close/>
                    <a:moveTo>
                      <a:pt x="491511" y="11547"/>
                    </a:moveTo>
                    <a:lnTo>
                      <a:pt x="490959" y="11652"/>
                    </a:lnTo>
                    <a:lnTo>
                      <a:pt x="491061" y="11605"/>
                    </a:lnTo>
                    <a:close/>
                    <a:moveTo>
                      <a:pt x="489840" y="11547"/>
                    </a:moveTo>
                    <a:lnTo>
                      <a:pt x="489794" y="11563"/>
                    </a:lnTo>
                    <a:lnTo>
                      <a:pt x="489816" y="11550"/>
                    </a:lnTo>
                    <a:close/>
                    <a:moveTo>
                      <a:pt x="426525" y="11540"/>
                    </a:moveTo>
                    <a:lnTo>
                      <a:pt x="423937" y="11739"/>
                    </a:lnTo>
                    <a:lnTo>
                      <a:pt x="424286" y="11639"/>
                    </a:lnTo>
                    <a:lnTo>
                      <a:pt x="424540" y="11613"/>
                    </a:lnTo>
                    <a:close/>
                    <a:moveTo>
                      <a:pt x="429411" y="11536"/>
                    </a:moveTo>
                    <a:lnTo>
                      <a:pt x="428213" y="11856"/>
                    </a:lnTo>
                    <a:lnTo>
                      <a:pt x="425834" y="12036"/>
                    </a:lnTo>
                    <a:lnTo>
                      <a:pt x="426860" y="11773"/>
                    </a:lnTo>
                    <a:close/>
                    <a:moveTo>
                      <a:pt x="450526" y="11529"/>
                    </a:moveTo>
                    <a:lnTo>
                      <a:pt x="445453" y="12797"/>
                    </a:lnTo>
                    <a:lnTo>
                      <a:pt x="443886" y="13111"/>
                    </a:lnTo>
                    <a:lnTo>
                      <a:pt x="448167" y="11794"/>
                    </a:lnTo>
                    <a:close/>
                    <a:moveTo>
                      <a:pt x="414977" y="11478"/>
                    </a:moveTo>
                    <a:lnTo>
                      <a:pt x="414487" y="11695"/>
                    </a:lnTo>
                    <a:lnTo>
                      <a:pt x="413895" y="11797"/>
                    </a:lnTo>
                    <a:lnTo>
                      <a:pt x="413274" y="11850"/>
                    </a:lnTo>
                    <a:lnTo>
                      <a:pt x="413689" y="11748"/>
                    </a:lnTo>
                    <a:close/>
                    <a:moveTo>
                      <a:pt x="433287" y="11474"/>
                    </a:moveTo>
                    <a:lnTo>
                      <a:pt x="427238" y="12417"/>
                    </a:lnTo>
                    <a:lnTo>
                      <a:pt x="428843" y="12015"/>
                    </a:lnTo>
                    <a:lnTo>
                      <a:pt x="431999" y="11571"/>
                    </a:lnTo>
                    <a:close/>
                    <a:moveTo>
                      <a:pt x="523038" y="11464"/>
                    </a:moveTo>
                    <a:lnTo>
                      <a:pt x="523730" y="11723"/>
                    </a:lnTo>
                    <a:lnTo>
                      <a:pt x="523247" y="12280"/>
                    </a:lnTo>
                    <a:lnTo>
                      <a:pt x="520460" y="13674"/>
                    </a:lnTo>
                    <a:close/>
                    <a:moveTo>
                      <a:pt x="428699" y="11461"/>
                    </a:moveTo>
                    <a:lnTo>
                      <a:pt x="427227" y="11679"/>
                    </a:lnTo>
                    <a:lnTo>
                      <a:pt x="427973" y="11487"/>
                    </a:lnTo>
                    <a:close/>
                    <a:moveTo>
                      <a:pt x="523052" y="11452"/>
                    </a:moveTo>
                    <a:lnTo>
                      <a:pt x="523038" y="11464"/>
                    </a:lnTo>
                    <a:lnTo>
                      <a:pt x="523030" y="11461"/>
                    </a:lnTo>
                    <a:close/>
                    <a:moveTo>
                      <a:pt x="480921" y="11428"/>
                    </a:moveTo>
                    <a:lnTo>
                      <a:pt x="478715" y="12221"/>
                    </a:lnTo>
                    <a:lnTo>
                      <a:pt x="474251" y="12988"/>
                    </a:lnTo>
                    <a:lnTo>
                      <a:pt x="480733" y="11463"/>
                    </a:lnTo>
                    <a:close/>
                    <a:moveTo>
                      <a:pt x="414099" y="11422"/>
                    </a:moveTo>
                    <a:lnTo>
                      <a:pt x="409762" y="12149"/>
                    </a:lnTo>
                    <a:lnTo>
                      <a:pt x="408997" y="12214"/>
                    </a:lnTo>
                    <a:lnTo>
                      <a:pt x="411678" y="11745"/>
                    </a:lnTo>
                    <a:close/>
                    <a:moveTo>
                      <a:pt x="469725" y="11420"/>
                    </a:moveTo>
                    <a:lnTo>
                      <a:pt x="464095" y="11975"/>
                    </a:lnTo>
                    <a:lnTo>
                      <a:pt x="459227" y="12676"/>
                    </a:lnTo>
                    <a:lnTo>
                      <a:pt x="459762" y="12396"/>
                    </a:lnTo>
                    <a:lnTo>
                      <a:pt x="462176" y="11975"/>
                    </a:lnTo>
                    <a:lnTo>
                      <a:pt x="466179" y="11522"/>
                    </a:lnTo>
                    <a:close/>
                    <a:moveTo>
                      <a:pt x="446062" y="11409"/>
                    </a:moveTo>
                    <a:lnTo>
                      <a:pt x="445602" y="11542"/>
                    </a:lnTo>
                    <a:lnTo>
                      <a:pt x="436803" y="12499"/>
                    </a:lnTo>
                    <a:lnTo>
                      <a:pt x="437110" y="12363"/>
                    </a:lnTo>
                    <a:lnTo>
                      <a:pt x="439971" y="11975"/>
                    </a:lnTo>
                    <a:close/>
                    <a:moveTo>
                      <a:pt x="431279" y="11406"/>
                    </a:moveTo>
                    <a:lnTo>
                      <a:pt x="430024" y="11720"/>
                    </a:lnTo>
                    <a:lnTo>
                      <a:pt x="429476" y="11761"/>
                    </a:lnTo>
                    <a:close/>
                    <a:moveTo>
                      <a:pt x="428294" y="11405"/>
                    </a:moveTo>
                    <a:lnTo>
                      <a:pt x="427973" y="11487"/>
                    </a:lnTo>
                    <a:lnTo>
                      <a:pt x="426525" y="11540"/>
                    </a:lnTo>
                    <a:close/>
                    <a:moveTo>
                      <a:pt x="438855" y="11394"/>
                    </a:moveTo>
                    <a:lnTo>
                      <a:pt x="438449" y="11532"/>
                    </a:lnTo>
                    <a:lnTo>
                      <a:pt x="435274" y="12609"/>
                    </a:lnTo>
                    <a:lnTo>
                      <a:pt x="435193" y="12623"/>
                    </a:lnTo>
                    <a:lnTo>
                      <a:pt x="433288" y="12882"/>
                    </a:lnTo>
                    <a:lnTo>
                      <a:pt x="423916" y="13901"/>
                    </a:lnTo>
                    <a:lnTo>
                      <a:pt x="422713" y="14032"/>
                    </a:lnTo>
                    <a:lnTo>
                      <a:pt x="433501" y="11744"/>
                    </a:lnTo>
                    <a:lnTo>
                      <a:pt x="433867" y="11689"/>
                    </a:lnTo>
                    <a:close/>
                    <a:moveTo>
                      <a:pt x="470780" y="11390"/>
                    </a:moveTo>
                    <a:lnTo>
                      <a:pt x="468266" y="11919"/>
                    </a:lnTo>
                    <a:lnTo>
                      <a:pt x="468263" y="11920"/>
                    </a:lnTo>
                    <a:lnTo>
                      <a:pt x="470043" y="11411"/>
                    </a:lnTo>
                    <a:close/>
                    <a:moveTo>
                      <a:pt x="434410" y="11390"/>
                    </a:moveTo>
                    <a:lnTo>
                      <a:pt x="433044" y="11616"/>
                    </a:lnTo>
                    <a:lnTo>
                      <a:pt x="434301" y="11398"/>
                    </a:lnTo>
                    <a:close/>
                    <a:moveTo>
                      <a:pt x="481059" y="11378"/>
                    </a:moveTo>
                    <a:lnTo>
                      <a:pt x="480997" y="11400"/>
                    </a:lnTo>
                    <a:lnTo>
                      <a:pt x="480733" y="11463"/>
                    </a:lnTo>
                    <a:lnTo>
                      <a:pt x="479445" y="11701"/>
                    </a:lnTo>
                    <a:close/>
                    <a:moveTo>
                      <a:pt x="470162" y="11377"/>
                    </a:moveTo>
                    <a:lnTo>
                      <a:pt x="470043" y="11411"/>
                    </a:lnTo>
                    <a:lnTo>
                      <a:pt x="469725" y="11420"/>
                    </a:lnTo>
                    <a:close/>
                    <a:moveTo>
                      <a:pt x="490087" y="11374"/>
                    </a:moveTo>
                    <a:lnTo>
                      <a:pt x="489816" y="11550"/>
                    </a:lnTo>
                    <a:lnTo>
                      <a:pt x="486655" y="11911"/>
                    </a:lnTo>
                    <a:close/>
                    <a:moveTo>
                      <a:pt x="416370" y="11372"/>
                    </a:moveTo>
                    <a:lnTo>
                      <a:pt x="415259" y="11681"/>
                    </a:lnTo>
                    <a:lnTo>
                      <a:pt x="414344" y="11759"/>
                    </a:lnTo>
                    <a:lnTo>
                      <a:pt x="414487" y="11695"/>
                    </a:lnTo>
                    <a:close/>
                    <a:moveTo>
                      <a:pt x="431200" y="11369"/>
                    </a:moveTo>
                    <a:lnTo>
                      <a:pt x="429411" y="11536"/>
                    </a:lnTo>
                    <a:lnTo>
                      <a:pt x="429847" y="11419"/>
                    </a:lnTo>
                    <a:close/>
                    <a:moveTo>
                      <a:pt x="431531" y="11357"/>
                    </a:moveTo>
                    <a:lnTo>
                      <a:pt x="431279" y="11406"/>
                    </a:lnTo>
                    <a:lnTo>
                      <a:pt x="431468" y="11359"/>
                    </a:lnTo>
                    <a:close/>
                    <a:moveTo>
                      <a:pt x="481275" y="11335"/>
                    </a:moveTo>
                    <a:lnTo>
                      <a:pt x="481274" y="11335"/>
                    </a:lnTo>
                    <a:lnTo>
                      <a:pt x="481059" y="11378"/>
                    </a:lnTo>
                    <a:lnTo>
                      <a:pt x="481107" y="11361"/>
                    </a:lnTo>
                    <a:close/>
                    <a:moveTo>
                      <a:pt x="431564" y="11335"/>
                    </a:moveTo>
                    <a:lnTo>
                      <a:pt x="431468" y="11359"/>
                    </a:lnTo>
                    <a:lnTo>
                      <a:pt x="431200" y="11369"/>
                    </a:lnTo>
                    <a:close/>
                    <a:moveTo>
                      <a:pt x="528322" y="11325"/>
                    </a:moveTo>
                    <a:lnTo>
                      <a:pt x="528189" y="12153"/>
                    </a:lnTo>
                    <a:lnTo>
                      <a:pt x="526471" y="13442"/>
                    </a:lnTo>
                    <a:lnTo>
                      <a:pt x="526600" y="12797"/>
                    </a:lnTo>
                    <a:lnTo>
                      <a:pt x="526155" y="12631"/>
                    </a:lnTo>
                    <a:lnTo>
                      <a:pt x="526161" y="12622"/>
                    </a:lnTo>
                    <a:close/>
                    <a:moveTo>
                      <a:pt x="419443" y="11325"/>
                    </a:moveTo>
                    <a:lnTo>
                      <a:pt x="415624" y="11959"/>
                    </a:lnTo>
                    <a:lnTo>
                      <a:pt x="414729" y="12083"/>
                    </a:lnTo>
                    <a:lnTo>
                      <a:pt x="413528" y="12162"/>
                    </a:lnTo>
                    <a:lnTo>
                      <a:pt x="414180" y="11981"/>
                    </a:lnTo>
                    <a:lnTo>
                      <a:pt x="416607" y="11566"/>
                    </a:lnTo>
                    <a:close/>
                    <a:moveTo>
                      <a:pt x="483474" y="11296"/>
                    </a:moveTo>
                    <a:lnTo>
                      <a:pt x="483121" y="11463"/>
                    </a:lnTo>
                    <a:lnTo>
                      <a:pt x="481894" y="11674"/>
                    </a:lnTo>
                    <a:close/>
                    <a:moveTo>
                      <a:pt x="474569" y="11281"/>
                    </a:moveTo>
                    <a:lnTo>
                      <a:pt x="466001" y="12566"/>
                    </a:lnTo>
                    <a:lnTo>
                      <a:pt x="468261" y="11920"/>
                    </a:lnTo>
                    <a:lnTo>
                      <a:pt x="468266" y="11919"/>
                    </a:lnTo>
                    <a:lnTo>
                      <a:pt x="471580" y="11367"/>
                    </a:lnTo>
                    <a:close/>
                    <a:moveTo>
                      <a:pt x="434228" y="11258"/>
                    </a:moveTo>
                    <a:lnTo>
                      <a:pt x="431999" y="11571"/>
                    </a:lnTo>
                    <a:lnTo>
                      <a:pt x="430499" y="11684"/>
                    </a:lnTo>
                    <a:lnTo>
                      <a:pt x="432336" y="11327"/>
                    </a:lnTo>
                    <a:close/>
                    <a:moveTo>
                      <a:pt x="515703" y="11256"/>
                    </a:moveTo>
                    <a:lnTo>
                      <a:pt x="514303" y="11714"/>
                    </a:lnTo>
                    <a:lnTo>
                      <a:pt x="514274" y="11719"/>
                    </a:lnTo>
                    <a:lnTo>
                      <a:pt x="515037" y="11401"/>
                    </a:lnTo>
                    <a:close/>
                    <a:moveTo>
                      <a:pt x="531373" y="11249"/>
                    </a:moveTo>
                    <a:lnTo>
                      <a:pt x="532082" y="11700"/>
                    </a:lnTo>
                    <a:lnTo>
                      <a:pt x="532077" y="11762"/>
                    </a:lnTo>
                    <a:lnTo>
                      <a:pt x="531909" y="11709"/>
                    </a:lnTo>
                    <a:close/>
                    <a:moveTo>
                      <a:pt x="533966" y="11233"/>
                    </a:moveTo>
                    <a:lnTo>
                      <a:pt x="534722" y="11561"/>
                    </a:lnTo>
                    <a:lnTo>
                      <a:pt x="534863" y="11844"/>
                    </a:lnTo>
                    <a:close/>
                    <a:moveTo>
                      <a:pt x="430539" y="11233"/>
                    </a:moveTo>
                    <a:lnTo>
                      <a:pt x="429847" y="11419"/>
                    </a:lnTo>
                    <a:lnTo>
                      <a:pt x="428699" y="11461"/>
                    </a:lnTo>
                    <a:lnTo>
                      <a:pt x="429914" y="11281"/>
                    </a:lnTo>
                    <a:close/>
                    <a:moveTo>
                      <a:pt x="415532" y="11231"/>
                    </a:moveTo>
                    <a:lnTo>
                      <a:pt x="415203" y="11377"/>
                    </a:lnTo>
                    <a:lnTo>
                      <a:pt x="413689" y="11748"/>
                    </a:lnTo>
                    <a:lnTo>
                      <a:pt x="413157" y="11860"/>
                    </a:lnTo>
                    <a:lnTo>
                      <a:pt x="410909" y="12051"/>
                    </a:lnTo>
                    <a:lnTo>
                      <a:pt x="415011" y="11300"/>
                    </a:lnTo>
                    <a:close/>
                    <a:moveTo>
                      <a:pt x="435345" y="11217"/>
                    </a:moveTo>
                    <a:lnTo>
                      <a:pt x="434301" y="11398"/>
                    </a:lnTo>
                    <a:lnTo>
                      <a:pt x="433287" y="11474"/>
                    </a:lnTo>
                    <a:lnTo>
                      <a:pt x="434817" y="11236"/>
                    </a:lnTo>
                    <a:close/>
                    <a:moveTo>
                      <a:pt x="453410" y="11206"/>
                    </a:moveTo>
                    <a:lnTo>
                      <a:pt x="450614" y="11765"/>
                    </a:lnTo>
                    <a:lnTo>
                      <a:pt x="451788" y="11388"/>
                    </a:lnTo>
                    <a:close/>
                    <a:moveTo>
                      <a:pt x="484620" y="11206"/>
                    </a:moveTo>
                    <a:lnTo>
                      <a:pt x="483014" y="11700"/>
                    </a:lnTo>
                    <a:lnTo>
                      <a:pt x="482123" y="11937"/>
                    </a:lnTo>
                    <a:lnTo>
                      <a:pt x="483121" y="11463"/>
                    </a:lnTo>
                    <a:close/>
                    <a:moveTo>
                      <a:pt x="432967" y="11205"/>
                    </a:moveTo>
                    <a:lnTo>
                      <a:pt x="432336" y="11327"/>
                    </a:lnTo>
                    <a:lnTo>
                      <a:pt x="431531" y="11357"/>
                    </a:lnTo>
                    <a:lnTo>
                      <a:pt x="431710" y="11321"/>
                    </a:lnTo>
                    <a:close/>
                    <a:moveTo>
                      <a:pt x="482140" y="11202"/>
                    </a:moveTo>
                    <a:lnTo>
                      <a:pt x="480921" y="11428"/>
                    </a:lnTo>
                    <a:lnTo>
                      <a:pt x="480997" y="11400"/>
                    </a:lnTo>
                    <a:lnTo>
                      <a:pt x="481274" y="11335"/>
                    </a:lnTo>
                    <a:lnTo>
                      <a:pt x="481275" y="11335"/>
                    </a:lnTo>
                    <a:close/>
                    <a:moveTo>
                      <a:pt x="462057" y="11196"/>
                    </a:moveTo>
                    <a:lnTo>
                      <a:pt x="461156" y="11667"/>
                    </a:lnTo>
                    <a:lnTo>
                      <a:pt x="459983" y="11701"/>
                    </a:lnTo>
                    <a:lnTo>
                      <a:pt x="458745" y="11961"/>
                    </a:lnTo>
                    <a:lnTo>
                      <a:pt x="458612" y="11975"/>
                    </a:lnTo>
                    <a:lnTo>
                      <a:pt x="453269" y="12768"/>
                    </a:lnTo>
                    <a:lnTo>
                      <a:pt x="459257" y="11507"/>
                    </a:lnTo>
                    <a:close/>
                    <a:moveTo>
                      <a:pt x="507738" y="11189"/>
                    </a:moveTo>
                    <a:lnTo>
                      <a:pt x="506992" y="11521"/>
                    </a:lnTo>
                    <a:lnTo>
                      <a:pt x="501027" y="12586"/>
                    </a:lnTo>
                    <a:lnTo>
                      <a:pt x="501948" y="12154"/>
                    </a:lnTo>
                    <a:close/>
                    <a:moveTo>
                      <a:pt x="517305" y="11189"/>
                    </a:moveTo>
                    <a:lnTo>
                      <a:pt x="517242" y="11233"/>
                    </a:lnTo>
                    <a:lnTo>
                      <a:pt x="514122" y="11782"/>
                    </a:lnTo>
                    <a:lnTo>
                      <a:pt x="514225" y="11740"/>
                    </a:lnTo>
                    <a:lnTo>
                      <a:pt x="514303" y="11714"/>
                    </a:lnTo>
                    <a:close/>
                    <a:moveTo>
                      <a:pt x="436120" y="11188"/>
                    </a:moveTo>
                    <a:lnTo>
                      <a:pt x="435588" y="11301"/>
                    </a:lnTo>
                    <a:lnTo>
                      <a:pt x="434410" y="11390"/>
                    </a:lnTo>
                    <a:lnTo>
                      <a:pt x="435485" y="11212"/>
                    </a:lnTo>
                    <a:close/>
                    <a:moveTo>
                      <a:pt x="493068" y="11178"/>
                    </a:moveTo>
                    <a:lnTo>
                      <a:pt x="491171" y="11555"/>
                    </a:lnTo>
                    <a:lnTo>
                      <a:pt x="491644" y="11341"/>
                    </a:lnTo>
                    <a:close/>
                    <a:moveTo>
                      <a:pt x="501450" y="11174"/>
                    </a:moveTo>
                    <a:lnTo>
                      <a:pt x="496992" y="12523"/>
                    </a:lnTo>
                    <a:lnTo>
                      <a:pt x="493537" y="13296"/>
                    </a:lnTo>
                    <a:lnTo>
                      <a:pt x="496082" y="12135"/>
                    </a:lnTo>
                    <a:lnTo>
                      <a:pt x="500573" y="11280"/>
                    </a:lnTo>
                    <a:close/>
                    <a:moveTo>
                      <a:pt x="437292" y="11173"/>
                    </a:moveTo>
                    <a:lnTo>
                      <a:pt x="433867" y="11689"/>
                    </a:lnTo>
                    <a:lnTo>
                      <a:pt x="433720" y="11697"/>
                    </a:lnTo>
                    <a:lnTo>
                      <a:pt x="435588" y="11301"/>
                    </a:lnTo>
                    <a:close/>
                    <a:moveTo>
                      <a:pt x="519472" y="11152"/>
                    </a:moveTo>
                    <a:lnTo>
                      <a:pt x="518924" y="11700"/>
                    </a:lnTo>
                    <a:lnTo>
                      <a:pt x="518538" y="11932"/>
                    </a:lnTo>
                    <a:lnTo>
                      <a:pt x="519234" y="11254"/>
                    </a:lnTo>
                    <a:close/>
                    <a:moveTo>
                      <a:pt x="415709" y="11152"/>
                    </a:moveTo>
                    <a:lnTo>
                      <a:pt x="415631" y="11187"/>
                    </a:lnTo>
                    <a:lnTo>
                      <a:pt x="415011" y="11300"/>
                    </a:lnTo>
                    <a:lnTo>
                      <a:pt x="414099" y="11422"/>
                    </a:lnTo>
                    <a:close/>
                    <a:moveTo>
                      <a:pt x="433644" y="11142"/>
                    </a:moveTo>
                    <a:lnTo>
                      <a:pt x="432967" y="11205"/>
                    </a:lnTo>
                    <a:lnTo>
                      <a:pt x="433271" y="11145"/>
                    </a:lnTo>
                    <a:close/>
                    <a:moveTo>
                      <a:pt x="533829" y="11140"/>
                    </a:moveTo>
                    <a:lnTo>
                      <a:pt x="533966" y="11233"/>
                    </a:lnTo>
                    <a:lnTo>
                      <a:pt x="533808" y="11164"/>
                    </a:lnTo>
                    <a:close/>
                    <a:moveTo>
                      <a:pt x="475554" y="11133"/>
                    </a:moveTo>
                    <a:lnTo>
                      <a:pt x="474976" y="11269"/>
                    </a:lnTo>
                    <a:lnTo>
                      <a:pt x="474569" y="11281"/>
                    </a:lnTo>
                    <a:close/>
                    <a:moveTo>
                      <a:pt x="429358" y="11129"/>
                    </a:moveTo>
                    <a:lnTo>
                      <a:pt x="424540" y="11613"/>
                    </a:lnTo>
                    <a:lnTo>
                      <a:pt x="424351" y="11620"/>
                    </a:lnTo>
                    <a:lnTo>
                      <a:pt x="425097" y="11407"/>
                    </a:lnTo>
                    <a:close/>
                    <a:moveTo>
                      <a:pt x="435546" y="11123"/>
                    </a:moveTo>
                    <a:lnTo>
                      <a:pt x="434817" y="11236"/>
                    </a:lnTo>
                    <a:lnTo>
                      <a:pt x="434228" y="11258"/>
                    </a:lnTo>
                    <a:lnTo>
                      <a:pt x="435162" y="11126"/>
                    </a:lnTo>
                    <a:close/>
                    <a:moveTo>
                      <a:pt x="438005" y="11119"/>
                    </a:moveTo>
                    <a:lnTo>
                      <a:pt x="437292" y="11173"/>
                    </a:lnTo>
                    <a:lnTo>
                      <a:pt x="437534" y="11136"/>
                    </a:lnTo>
                    <a:close/>
                    <a:moveTo>
                      <a:pt x="436053" y="11117"/>
                    </a:moveTo>
                    <a:lnTo>
                      <a:pt x="435485" y="11212"/>
                    </a:lnTo>
                    <a:lnTo>
                      <a:pt x="435345" y="11217"/>
                    </a:lnTo>
                    <a:lnTo>
                      <a:pt x="435909" y="11119"/>
                    </a:lnTo>
                    <a:close/>
                    <a:moveTo>
                      <a:pt x="443729" y="11106"/>
                    </a:moveTo>
                    <a:lnTo>
                      <a:pt x="437412" y="12229"/>
                    </a:lnTo>
                    <a:lnTo>
                      <a:pt x="439289" y="11395"/>
                    </a:lnTo>
                    <a:lnTo>
                      <a:pt x="439358" y="11364"/>
                    </a:lnTo>
                    <a:lnTo>
                      <a:pt x="439544" y="11353"/>
                    </a:lnTo>
                    <a:close/>
                    <a:moveTo>
                      <a:pt x="535351" y="11105"/>
                    </a:moveTo>
                    <a:lnTo>
                      <a:pt x="535976" y="11437"/>
                    </a:lnTo>
                    <a:lnTo>
                      <a:pt x="535681" y="11673"/>
                    </a:lnTo>
                    <a:lnTo>
                      <a:pt x="535582" y="11624"/>
                    </a:lnTo>
                    <a:close/>
                    <a:moveTo>
                      <a:pt x="429607" y="11104"/>
                    </a:moveTo>
                    <a:lnTo>
                      <a:pt x="429499" y="11120"/>
                    </a:lnTo>
                    <a:lnTo>
                      <a:pt x="429358" y="11129"/>
                    </a:lnTo>
                    <a:close/>
                    <a:moveTo>
                      <a:pt x="437775" y="11100"/>
                    </a:moveTo>
                    <a:lnTo>
                      <a:pt x="437534" y="11136"/>
                    </a:lnTo>
                    <a:lnTo>
                      <a:pt x="436120" y="11188"/>
                    </a:lnTo>
                    <a:lnTo>
                      <a:pt x="436474" y="11113"/>
                    </a:lnTo>
                    <a:close/>
                    <a:moveTo>
                      <a:pt x="438805" y="11090"/>
                    </a:moveTo>
                    <a:lnTo>
                      <a:pt x="438005" y="11119"/>
                    </a:lnTo>
                    <a:lnTo>
                      <a:pt x="438332" y="11095"/>
                    </a:lnTo>
                    <a:close/>
                    <a:moveTo>
                      <a:pt x="534481" y="11083"/>
                    </a:moveTo>
                    <a:lnTo>
                      <a:pt x="535582" y="11624"/>
                    </a:lnTo>
                    <a:lnTo>
                      <a:pt x="535624" y="11719"/>
                    </a:lnTo>
                    <a:lnTo>
                      <a:pt x="535433" y="11871"/>
                    </a:lnTo>
                    <a:lnTo>
                      <a:pt x="534722" y="11561"/>
                    </a:lnTo>
                    <a:close/>
                    <a:moveTo>
                      <a:pt x="440002" y="11078"/>
                    </a:moveTo>
                    <a:lnTo>
                      <a:pt x="439358" y="11364"/>
                    </a:lnTo>
                    <a:lnTo>
                      <a:pt x="438855" y="11394"/>
                    </a:lnTo>
                    <a:lnTo>
                      <a:pt x="439780" y="11080"/>
                    </a:lnTo>
                    <a:close/>
                    <a:moveTo>
                      <a:pt x="481919" y="11069"/>
                    </a:moveTo>
                    <a:lnTo>
                      <a:pt x="481107" y="11361"/>
                    </a:lnTo>
                    <a:lnTo>
                      <a:pt x="462267" y="14260"/>
                    </a:lnTo>
                    <a:lnTo>
                      <a:pt x="474976" y="11269"/>
                    </a:lnTo>
                    <a:close/>
                    <a:moveTo>
                      <a:pt x="486173" y="11055"/>
                    </a:moveTo>
                    <a:lnTo>
                      <a:pt x="484814" y="11701"/>
                    </a:lnTo>
                    <a:lnTo>
                      <a:pt x="482512" y="12384"/>
                    </a:lnTo>
                    <a:lnTo>
                      <a:pt x="480761" y="12584"/>
                    </a:lnTo>
                    <a:lnTo>
                      <a:pt x="481905" y="12041"/>
                    </a:lnTo>
                    <a:lnTo>
                      <a:pt x="483014" y="11700"/>
                    </a:lnTo>
                    <a:lnTo>
                      <a:pt x="485124" y="11137"/>
                    </a:lnTo>
                    <a:close/>
                    <a:moveTo>
                      <a:pt x="416997" y="11053"/>
                    </a:moveTo>
                    <a:lnTo>
                      <a:pt x="414977" y="11478"/>
                    </a:lnTo>
                    <a:lnTo>
                      <a:pt x="415203" y="11377"/>
                    </a:lnTo>
                    <a:lnTo>
                      <a:pt x="416119" y="11152"/>
                    </a:lnTo>
                    <a:lnTo>
                      <a:pt x="416127" y="11151"/>
                    </a:lnTo>
                    <a:close/>
                    <a:moveTo>
                      <a:pt x="473477" y="11051"/>
                    </a:moveTo>
                    <a:lnTo>
                      <a:pt x="471580" y="11367"/>
                    </a:lnTo>
                    <a:lnTo>
                      <a:pt x="470780" y="11390"/>
                    </a:lnTo>
                    <a:lnTo>
                      <a:pt x="471437" y="11252"/>
                    </a:lnTo>
                    <a:close/>
                    <a:moveTo>
                      <a:pt x="439866" y="11051"/>
                    </a:moveTo>
                    <a:lnTo>
                      <a:pt x="439780" y="11080"/>
                    </a:lnTo>
                    <a:lnTo>
                      <a:pt x="438805" y="11090"/>
                    </a:lnTo>
                    <a:close/>
                    <a:moveTo>
                      <a:pt x="482719" y="11046"/>
                    </a:moveTo>
                    <a:lnTo>
                      <a:pt x="481275" y="11335"/>
                    </a:lnTo>
                    <a:lnTo>
                      <a:pt x="481275" y="11335"/>
                    </a:lnTo>
                    <a:lnTo>
                      <a:pt x="482472" y="11053"/>
                    </a:lnTo>
                    <a:close/>
                    <a:moveTo>
                      <a:pt x="483252" y="11031"/>
                    </a:moveTo>
                    <a:lnTo>
                      <a:pt x="482140" y="11202"/>
                    </a:lnTo>
                    <a:lnTo>
                      <a:pt x="483029" y="11038"/>
                    </a:lnTo>
                    <a:close/>
                    <a:moveTo>
                      <a:pt x="445064" y="11027"/>
                    </a:moveTo>
                    <a:lnTo>
                      <a:pt x="443729" y="11106"/>
                    </a:lnTo>
                    <a:lnTo>
                      <a:pt x="444119" y="11036"/>
                    </a:lnTo>
                    <a:close/>
                    <a:moveTo>
                      <a:pt x="492345" y="11022"/>
                    </a:moveTo>
                    <a:lnTo>
                      <a:pt x="491644" y="11341"/>
                    </a:lnTo>
                    <a:lnTo>
                      <a:pt x="489840" y="11547"/>
                    </a:lnTo>
                    <a:lnTo>
                      <a:pt x="490498" y="11310"/>
                    </a:lnTo>
                    <a:close/>
                    <a:moveTo>
                      <a:pt x="529705" y="11016"/>
                    </a:moveTo>
                    <a:lnTo>
                      <a:pt x="531909" y="11709"/>
                    </a:lnTo>
                    <a:lnTo>
                      <a:pt x="532071" y="11847"/>
                    </a:lnTo>
                    <a:lnTo>
                      <a:pt x="532007" y="12671"/>
                    </a:lnTo>
                    <a:lnTo>
                      <a:pt x="527964" y="13550"/>
                    </a:lnTo>
                    <a:lnTo>
                      <a:pt x="528189" y="12153"/>
                    </a:lnTo>
                    <a:close/>
                    <a:moveTo>
                      <a:pt x="502843" y="11006"/>
                    </a:moveTo>
                    <a:lnTo>
                      <a:pt x="498818" y="12250"/>
                    </a:lnTo>
                    <a:lnTo>
                      <a:pt x="501797" y="11132"/>
                    </a:lnTo>
                    <a:close/>
                    <a:moveTo>
                      <a:pt x="521812" y="11005"/>
                    </a:moveTo>
                    <a:lnTo>
                      <a:pt x="523030" y="11461"/>
                    </a:lnTo>
                    <a:lnTo>
                      <a:pt x="520316" y="12501"/>
                    </a:lnTo>
                    <a:close/>
                    <a:moveTo>
                      <a:pt x="431430" y="10994"/>
                    </a:moveTo>
                    <a:lnTo>
                      <a:pt x="430910" y="11133"/>
                    </a:lnTo>
                    <a:lnTo>
                      <a:pt x="429914" y="11281"/>
                    </a:lnTo>
                    <a:lnTo>
                      <a:pt x="428294" y="11405"/>
                    </a:lnTo>
                    <a:lnTo>
                      <a:pt x="429279" y="11152"/>
                    </a:lnTo>
                    <a:lnTo>
                      <a:pt x="429499" y="11120"/>
                    </a:lnTo>
                    <a:close/>
                    <a:moveTo>
                      <a:pt x="484760" y="10988"/>
                    </a:moveTo>
                    <a:lnTo>
                      <a:pt x="483474" y="11296"/>
                    </a:lnTo>
                    <a:lnTo>
                      <a:pt x="484082" y="11007"/>
                    </a:lnTo>
                    <a:close/>
                    <a:moveTo>
                      <a:pt x="450833" y="10973"/>
                    </a:moveTo>
                    <a:lnTo>
                      <a:pt x="448167" y="11794"/>
                    </a:lnTo>
                    <a:lnTo>
                      <a:pt x="446550" y="11975"/>
                    </a:lnTo>
                    <a:lnTo>
                      <a:pt x="440924" y="12896"/>
                    </a:lnTo>
                    <a:lnTo>
                      <a:pt x="445602" y="11542"/>
                    </a:lnTo>
                    <a:close/>
                    <a:moveTo>
                      <a:pt x="450800" y="10969"/>
                    </a:moveTo>
                    <a:lnTo>
                      <a:pt x="446062" y="11409"/>
                    </a:lnTo>
                    <a:lnTo>
                      <a:pt x="447466" y="11003"/>
                    </a:lnTo>
                    <a:close/>
                    <a:moveTo>
                      <a:pt x="450877" y="10968"/>
                    </a:moveTo>
                    <a:lnTo>
                      <a:pt x="450833" y="10973"/>
                    </a:lnTo>
                    <a:lnTo>
                      <a:pt x="450848" y="10969"/>
                    </a:lnTo>
                    <a:close/>
                    <a:moveTo>
                      <a:pt x="426638" y="10967"/>
                    </a:moveTo>
                    <a:lnTo>
                      <a:pt x="425097" y="11407"/>
                    </a:lnTo>
                    <a:lnTo>
                      <a:pt x="420619" y="11699"/>
                    </a:lnTo>
                    <a:close/>
                    <a:moveTo>
                      <a:pt x="450866" y="10963"/>
                    </a:moveTo>
                    <a:lnTo>
                      <a:pt x="450848" y="10969"/>
                    </a:lnTo>
                    <a:lnTo>
                      <a:pt x="450800" y="10969"/>
                    </a:lnTo>
                    <a:close/>
                    <a:moveTo>
                      <a:pt x="502262" y="10958"/>
                    </a:moveTo>
                    <a:lnTo>
                      <a:pt x="501797" y="11132"/>
                    </a:lnTo>
                    <a:lnTo>
                      <a:pt x="501450" y="11174"/>
                    </a:lnTo>
                    <a:lnTo>
                      <a:pt x="501998" y="11008"/>
                    </a:lnTo>
                    <a:close/>
                    <a:moveTo>
                      <a:pt x="485797" y="10958"/>
                    </a:moveTo>
                    <a:lnTo>
                      <a:pt x="485124" y="11137"/>
                    </a:lnTo>
                    <a:lnTo>
                      <a:pt x="484930" y="11152"/>
                    </a:lnTo>
                    <a:lnTo>
                      <a:pt x="484620" y="11206"/>
                    </a:lnTo>
                    <a:lnTo>
                      <a:pt x="485387" y="10969"/>
                    </a:lnTo>
                    <a:close/>
                    <a:moveTo>
                      <a:pt x="440297" y="10946"/>
                    </a:moveTo>
                    <a:lnTo>
                      <a:pt x="440080" y="11043"/>
                    </a:lnTo>
                    <a:lnTo>
                      <a:pt x="439866" y="11051"/>
                    </a:lnTo>
                    <a:lnTo>
                      <a:pt x="440138" y="10958"/>
                    </a:lnTo>
                    <a:close/>
                    <a:moveTo>
                      <a:pt x="453164" y="10945"/>
                    </a:moveTo>
                    <a:lnTo>
                      <a:pt x="451788" y="11388"/>
                    </a:lnTo>
                    <a:lnTo>
                      <a:pt x="450526" y="11529"/>
                    </a:lnTo>
                    <a:lnTo>
                      <a:pt x="452848" y="10948"/>
                    </a:lnTo>
                    <a:close/>
                    <a:moveTo>
                      <a:pt x="468751" y="10945"/>
                    </a:moveTo>
                    <a:lnTo>
                      <a:pt x="464998" y="11463"/>
                    </a:lnTo>
                    <a:lnTo>
                      <a:pt x="463962" y="11586"/>
                    </a:lnTo>
                    <a:lnTo>
                      <a:pt x="461837" y="11647"/>
                    </a:lnTo>
                    <a:close/>
                    <a:moveTo>
                      <a:pt x="434302" y="10945"/>
                    </a:moveTo>
                    <a:lnTo>
                      <a:pt x="433271" y="11145"/>
                    </a:lnTo>
                    <a:lnTo>
                      <a:pt x="432569" y="11152"/>
                    </a:lnTo>
                    <a:lnTo>
                      <a:pt x="431710" y="11321"/>
                    </a:lnTo>
                    <a:lnTo>
                      <a:pt x="431564" y="11335"/>
                    </a:lnTo>
                    <a:lnTo>
                      <a:pt x="432605" y="11075"/>
                    </a:lnTo>
                    <a:close/>
                    <a:moveTo>
                      <a:pt x="518905" y="10940"/>
                    </a:moveTo>
                    <a:lnTo>
                      <a:pt x="515634" y="12797"/>
                    </a:lnTo>
                    <a:lnTo>
                      <a:pt x="518887" y="11403"/>
                    </a:lnTo>
                    <a:lnTo>
                      <a:pt x="517945" y="12288"/>
                    </a:lnTo>
                    <a:lnTo>
                      <a:pt x="513325" y="15060"/>
                    </a:lnTo>
                    <a:lnTo>
                      <a:pt x="510721" y="15797"/>
                    </a:lnTo>
                    <a:lnTo>
                      <a:pt x="516666" y="11636"/>
                    </a:lnTo>
                    <a:lnTo>
                      <a:pt x="517242" y="11233"/>
                    </a:lnTo>
                    <a:lnTo>
                      <a:pt x="517919" y="11114"/>
                    </a:lnTo>
                    <a:close/>
                    <a:moveTo>
                      <a:pt x="455989" y="10917"/>
                    </a:moveTo>
                    <a:lnTo>
                      <a:pt x="453410" y="11206"/>
                    </a:lnTo>
                    <a:lnTo>
                      <a:pt x="454795" y="10929"/>
                    </a:lnTo>
                    <a:close/>
                    <a:moveTo>
                      <a:pt x="487480" y="10909"/>
                    </a:moveTo>
                    <a:lnTo>
                      <a:pt x="487280" y="10969"/>
                    </a:lnTo>
                    <a:lnTo>
                      <a:pt x="486173" y="11055"/>
                    </a:lnTo>
                    <a:lnTo>
                      <a:pt x="486416" y="10940"/>
                    </a:lnTo>
                    <a:close/>
                    <a:moveTo>
                      <a:pt x="424535" y="10891"/>
                    </a:moveTo>
                    <a:lnTo>
                      <a:pt x="418416" y="11838"/>
                    </a:lnTo>
                    <a:lnTo>
                      <a:pt x="416566" y="11906"/>
                    </a:lnTo>
                    <a:lnTo>
                      <a:pt x="416187" y="11988"/>
                    </a:lnTo>
                    <a:lnTo>
                      <a:pt x="414965" y="12068"/>
                    </a:lnTo>
                    <a:lnTo>
                      <a:pt x="415624" y="11959"/>
                    </a:lnTo>
                    <a:lnTo>
                      <a:pt x="421312" y="11166"/>
                    </a:lnTo>
                    <a:close/>
                    <a:moveTo>
                      <a:pt x="418123" y="10885"/>
                    </a:moveTo>
                    <a:lnTo>
                      <a:pt x="417876" y="10954"/>
                    </a:lnTo>
                    <a:lnTo>
                      <a:pt x="416997" y="11053"/>
                    </a:lnTo>
                    <a:lnTo>
                      <a:pt x="417228" y="11005"/>
                    </a:lnTo>
                    <a:close/>
                    <a:moveTo>
                      <a:pt x="536688" y="10867"/>
                    </a:moveTo>
                    <a:lnTo>
                      <a:pt x="537777" y="11259"/>
                    </a:lnTo>
                    <a:lnTo>
                      <a:pt x="538217" y="12160"/>
                    </a:lnTo>
                    <a:lnTo>
                      <a:pt x="537565" y="12281"/>
                    </a:lnTo>
                    <a:lnTo>
                      <a:pt x="535976" y="11437"/>
                    </a:lnTo>
                    <a:close/>
                    <a:moveTo>
                      <a:pt x="433456" y="10862"/>
                    </a:moveTo>
                    <a:lnTo>
                      <a:pt x="432605" y="11075"/>
                    </a:lnTo>
                    <a:lnTo>
                      <a:pt x="430539" y="11233"/>
                    </a:lnTo>
                    <a:lnTo>
                      <a:pt x="430910" y="11133"/>
                    </a:lnTo>
                    <a:lnTo>
                      <a:pt x="432183" y="10945"/>
                    </a:lnTo>
                    <a:close/>
                    <a:moveTo>
                      <a:pt x="524599" y="10859"/>
                    </a:moveTo>
                    <a:lnTo>
                      <a:pt x="524005" y="11826"/>
                    </a:lnTo>
                    <a:lnTo>
                      <a:pt x="523730" y="11723"/>
                    </a:lnTo>
                    <a:lnTo>
                      <a:pt x="524418" y="10928"/>
                    </a:lnTo>
                    <a:close/>
                    <a:moveTo>
                      <a:pt x="445124" y="10858"/>
                    </a:moveTo>
                    <a:lnTo>
                      <a:pt x="444119" y="11036"/>
                    </a:lnTo>
                    <a:lnTo>
                      <a:pt x="441314" y="11064"/>
                    </a:lnTo>
                    <a:lnTo>
                      <a:pt x="440002" y="11078"/>
                    </a:lnTo>
                    <a:lnTo>
                      <a:pt x="440080" y="11043"/>
                    </a:lnTo>
                    <a:lnTo>
                      <a:pt x="441843" y="10978"/>
                    </a:lnTo>
                    <a:close/>
                    <a:moveTo>
                      <a:pt x="447977" y="10854"/>
                    </a:moveTo>
                    <a:lnTo>
                      <a:pt x="447466" y="11003"/>
                    </a:lnTo>
                    <a:lnTo>
                      <a:pt x="445064" y="11027"/>
                    </a:lnTo>
                    <a:close/>
                    <a:moveTo>
                      <a:pt x="484405" y="10854"/>
                    </a:moveTo>
                    <a:lnTo>
                      <a:pt x="484082" y="11007"/>
                    </a:lnTo>
                    <a:lnTo>
                      <a:pt x="483252" y="11031"/>
                    </a:lnTo>
                    <a:close/>
                    <a:moveTo>
                      <a:pt x="462365" y="10853"/>
                    </a:moveTo>
                    <a:lnTo>
                      <a:pt x="459257" y="11507"/>
                    </a:lnTo>
                    <a:lnTo>
                      <a:pt x="449840" y="12554"/>
                    </a:lnTo>
                    <a:lnTo>
                      <a:pt x="451211" y="11701"/>
                    </a:lnTo>
                    <a:lnTo>
                      <a:pt x="461969" y="10857"/>
                    </a:lnTo>
                    <a:close/>
                    <a:moveTo>
                      <a:pt x="489745" y="10844"/>
                    </a:moveTo>
                    <a:lnTo>
                      <a:pt x="484050" y="12208"/>
                    </a:lnTo>
                    <a:lnTo>
                      <a:pt x="483649" y="12254"/>
                    </a:lnTo>
                    <a:lnTo>
                      <a:pt x="484814" y="11701"/>
                    </a:lnTo>
                    <a:lnTo>
                      <a:pt x="487280" y="10969"/>
                    </a:lnTo>
                    <a:lnTo>
                      <a:pt x="488368" y="10884"/>
                    </a:lnTo>
                    <a:close/>
                    <a:moveTo>
                      <a:pt x="556036" y="10844"/>
                    </a:moveTo>
                    <a:lnTo>
                      <a:pt x="559414" y="12863"/>
                    </a:lnTo>
                    <a:lnTo>
                      <a:pt x="554631" y="11620"/>
                    </a:lnTo>
                    <a:close/>
                    <a:moveTo>
                      <a:pt x="465422" y="10822"/>
                    </a:moveTo>
                    <a:lnTo>
                      <a:pt x="462057" y="11196"/>
                    </a:lnTo>
                    <a:lnTo>
                      <a:pt x="462720" y="10849"/>
                    </a:lnTo>
                    <a:close/>
                    <a:moveTo>
                      <a:pt x="437891" y="10813"/>
                    </a:moveTo>
                    <a:lnTo>
                      <a:pt x="436474" y="11113"/>
                    </a:lnTo>
                    <a:lnTo>
                      <a:pt x="436053" y="11117"/>
                    </a:lnTo>
                    <a:close/>
                    <a:moveTo>
                      <a:pt x="497204" y="10807"/>
                    </a:moveTo>
                    <a:lnTo>
                      <a:pt x="494530" y="12022"/>
                    </a:lnTo>
                    <a:lnTo>
                      <a:pt x="487375" y="13281"/>
                    </a:lnTo>
                    <a:lnTo>
                      <a:pt x="490579" y="11824"/>
                    </a:lnTo>
                    <a:lnTo>
                      <a:pt x="490852" y="11701"/>
                    </a:lnTo>
                    <a:lnTo>
                      <a:pt x="493025" y="11350"/>
                    </a:lnTo>
                    <a:lnTo>
                      <a:pt x="495392" y="11042"/>
                    </a:lnTo>
                    <a:close/>
                    <a:moveTo>
                      <a:pt x="415747" y="10802"/>
                    </a:moveTo>
                    <a:lnTo>
                      <a:pt x="412557" y="11152"/>
                    </a:lnTo>
                    <a:lnTo>
                      <a:pt x="411712" y="11350"/>
                    </a:lnTo>
                    <a:lnTo>
                      <a:pt x="399185" y="13049"/>
                    </a:lnTo>
                    <a:lnTo>
                      <a:pt x="399015" y="13064"/>
                    </a:lnTo>
                    <a:lnTo>
                      <a:pt x="404625" y="11582"/>
                    </a:lnTo>
                    <a:lnTo>
                      <a:pt x="410222" y="11006"/>
                    </a:lnTo>
                    <a:close/>
                    <a:moveTo>
                      <a:pt x="519700" y="10801"/>
                    </a:moveTo>
                    <a:lnTo>
                      <a:pt x="519234" y="11254"/>
                    </a:lnTo>
                    <a:lnTo>
                      <a:pt x="518887" y="11403"/>
                    </a:lnTo>
                    <a:lnTo>
                      <a:pt x="519489" y="10838"/>
                    </a:lnTo>
                    <a:close/>
                    <a:moveTo>
                      <a:pt x="519529" y="10799"/>
                    </a:moveTo>
                    <a:lnTo>
                      <a:pt x="519489" y="10838"/>
                    </a:lnTo>
                    <a:lnTo>
                      <a:pt x="518905" y="10940"/>
                    </a:lnTo>
                    <a:lnTo>
                      <a:pt x="518986" y="10894"/>
                    </a:lnTo>
                    <a:close/>
                    <a:moveTo>
                      <a:pt x="415912" y="10796"/>
                    </a:moveTo>
                    <a:lnTo>
                      <a:pt x="414415" y="11074"/>
                    </a:lnTo>
                    <a:lnTo>
                      <a:pt x="410874" y="11547"/>
                    </a:lnTo>
                    <a:lnTo>
                      <a:pt x="411712" y="11350"/>
                    </a:lnTo>
                    <a:lnTo>
                      <a:pt x="415764" y="10801"/>
                    </a:lnTo>
                    <a:close/>
                    <a:moveTo>
                      <a:pt x="415810" y="10795"/>
                    </a:moveTo>
                    <a:lnTo>
                      <a:pt x="415764" y="10801"/>
                    </a:lnTo>
                    <a:lnTo>
                      <a:pt x="415747" y="10802"/>
                    </a:lnTo>
                    <a:close/>
                    <a:moveTo>
                      <a:pt x="416516" y="10793"/>
                    </a:moveTo>
                    <a:lnTo>
                      <a:pt x="416128" y="10966"/>
                    </a:lnTo>
                    <a:lnTo>
                      <a:pt x="411678" y="11745"/>
                    </a:lnTo>
                    <a:lnTo>
                      <a:pt x="408618" y="12153"/>
                    </a:lnTo>
                    <a:lnTo>
                      <a:pt x="414415" y="11074"/>
                    </a:lnTo>
                    <a:close/>
                    <a:moveTo>
                      <a:pt x="462836" y="10789"/>
                    </a:moveTo>
                    <a:lnTo>
                      <a:pt x="462720" y="10849"/>
                    </a:lnTo>
                    <a:lnTo>
                      <a:pt x="462365" y="10853"/>
                    </a:lnTo>
                    <a:lnTo>
                      <a:pt x="462570" y="10810"/>
                    </a:lnTo>
                    <a:close/>
                    <a:moveTo>
                      <a:pt x="421177" y="10785"/>
                    </a:moveTo>
                    <a:lnTo>
                      <a:pt x="416607" y="11566"/>
                    </a:lnTo>
                    <a:lnTo>
                      <a:pt x="416329" y="11590"/>
                    </a:lnTo>
                    <a:lnTo>
                      <a:pt x="420507" y="10878"/>
                    </a:lnTo>
                    <a:close/>
                    <a:moveTo>
                      <a:pt x="491974" y="10780"/>
                    </a:moveTo>
                    <a:lnTo>
                      <a:pt x="490498" y="11310"/>
                    </a:lnTo>
                    <a:lnTo>
                      <a:pt x="490087" y="11374"/>
                    </a:lnTo>
                    <a:lnTo>
                      <a:pt x="490965" y="10809"/>
                    </a:lnTo>
                    <a:close/>
                    <a:moveTo>
                      <a:pt x="496583" y="10776"/>
                    </a:moveTo>
                    <a:lnTo>
                      <a:pt x="493025" y="11350"/>
                    </a:lnTo>
                    <a:lnTo>
                      <a:pt x="491511" y="11547"/>
                    </a:lnTo>
                    <a:lnTo>
                      <a:pt x="494034" y="11067"/>
                    </a:lnTo>
                    <a:close/>
                    <a:moveTo>
                      <a:pt x="470459" y="10771"/>
                    </a:moveTo>
                    <a:lnTo>
                      <a:pt x="468751" y="10945"/>
                    </a:lnTo>
                    <a:lnTo>
                      <a:pt x="469974" y="10776"/>
                    </a:lnTo>
                    <a:close/>
                    <a:moveTo>
                      <a:pt x="416724" y="10766"/>
                    </a:moveTo>
                    <a:lnTo>
                      <a:pt x="416516" y="10793"/>
                    </a:lnTo>
                    <a:lnTo>
                      <a:pt x="416565" y="10772"/>
                    </a:lnTo>
                    <a:close/>
                    <a:moveTo>
                      <a:pt x="528878" y="10757"/>
                    </a:moveTo>
                    <a:lnTo>
                      <a:pt x="529135" y="10837"/>
                    </a:lnTo>
                    <a:lnTo>
                      <a:pt x="528322" y="11325"/>
                    </a:lnTo>
                    <a:lnTo>
                      <a:pt x="528369" y="11034"/>
                    </a:lnTo>
                    <a:close/>
                    <a:moveTo>
                      <a:pt x="437805" y="10754"/>
                    </a:moveTo>
                    <a:lnTo>
                      <a:pt x="435162" y="11126"/>
                    </a:lnTo>
                    <a:lnTo>
                      <a:pt x="433644" y="11142"/>
                    </a:lnTo>
                    <a:close/>
                    <a:moveTo>
                      <a:pt x="472348" y="10752"/>
                    </a:moveTo>
                    <a:lnTo>
                      <a:pt x="471929" y="10872"/>
                    </a:lnTo>
                    <a:lnTo>
                      <a:pt x="466179" y="11522"/>
                    </a:lnTo>
                    <a:lnTo>
                      <a:pt x="464141" y="11581"/>
                    </a:lnTo>
                    <a:lnTo>
                      <a:pt x="464998" y="11463"/>
                    </a:lnTo>
                    <a:lnTo>
                      <a:pt x="470836" y="10768"/>
                    </a:lnTo>
                    <a:close/>
                    <a:moveTo>
                      <a:pt x="416203" y="10742"/>
                    </a:moveTo>
                    <a:lnTo>
                      <a:pt x="416070" y="10766"/>
                    </a:lnTo>
                    <a:lnTo>
                      <a:pt x="415810" y="10795"/>
                    </a:lnTo>
                    <a:close/>
                    <a:moveTo>
                      <a:pt x="473881" y="10737"/>
                    </a:moveTo>
                    <a:lnTo>
                      <a:pt x="471437" y="11252"/>
                    </a:lnTo>
                    <a:lnTo>
                      <a:pt x="470162" y="11377"/>
                    </a:lnTo>
                    <a:lnTo>
                      <a:pt x="471929" y="10872"/>
                    </a:lnTo>
                    <a:lnTo>
                      <a:pt x="473050" y="10745"/>
                    </a:lnTo>
                    <a:close/>
                    <a:moveTo>
                      <a:pt x="519888" y="10737"/>
                    </a:moveTo>
                    <a:lnTo>
                      <a:pt x="519850" y="10774"/>
                    </a:lnTo>
                    <a:lnTo>
                      <a:pt x="519700" y="10801"/>
                    </a:lnTo>
                    <a:lnTo>
                      <a:pt x="519739" y="10763"/>
                    </a:lnTo>
                    <a:close/>
                    <a:moveTo>
                      <a:pt x="438242" y="10714"/>
                    </a:moveTo>
                    <a:lnTo>
                      <a:pt x="435909" y="11119"/>
                    </a:lnTo>
                    <a:lnTo>
                      <a:pt x="435546" y="11123"/>
                    </a:lnTo>
                    <a:lnTo>
                      <a:pt x="438062" y="10731"/>
                    </a:lnTo>
                    <a:close/>
                    <a:moveTo>
                      <a:pt x="494325" y="10712"/>
                    </a:moveTo>
                    <a:lnTo>
                      <a:pt x="492345" y="11022"/>
                    </a:lnTo>
                    <a:lnTo>
                      <a:pt x="492938" y="10752"/>
                    </a:lnTo>
                    <a:close/>
                    <a:moveTo>
                      <a:pt x="418237" y="10710"/>
                    </a:moveTo>
                    <a:lnTo>
                      <a:pt x="417035" y="10930"/>
                    </a:lnTo>
                    <a:lnTo>
                      <a:pt x="415709" y="11152"/>
                    </a:lnTo>
                    <a:lnTo>
                      <a:pt x="416128" y="10966"/>
                    </a:lnTo>
                    <a:lnTo>
                      <a:pt x="417419" y="10740"/>
                    </a:lnTo>
                    <a:close/>
                    <a:moveTo>
                      <a:pt x="476978" y="10706"/>
                    </a:moveTo>
                    <a:lnTo>
                      <a:pt x="473477" y="11051"/>
                    </a:lnTo>
                    <a:lnTo>
                      <a:pt x="475454" y="10721"/>
                    </a:lnTo>
                    <a:close/>
                    <a:moveTo>
                      <a:pt x="416744" y="10692"/>
                    </a:moveTo>
                    <a:lnTo>
                      <a:pt x="416565" y="10772"/>
                    </a:lnTo>
                    <a:lnTo>
                      <a:pt x="415912" y="10796"/>
                    </a:lnTo>
                    <a:lnTo>
                      <a:pt x="416070" y="10766"/>
                    </a:lnTo>
                    <a:close/>
                    <a:moveTo>
                      <a:pt x="418716" y="10692"/>
                    </a:moveTo>
                    <a:lnTo>
                      <a:pt x="417228" y="11005"/>
                    </a:lnTo>
                    <a:lnTo>
                      <a:pt x="416127" y="11151"/>
                    </a:lnTo>
                    <a:lnTo>
                      <a:pt x="416120" y="11152"/>
                    </a:lnTo>
                    <a:lnTo>
                      <a:pt x="416119" y="11152"/>
                    </a:lnTo>
                    <a:lnTo>
                      <a:pt x="415532" y="11231"/>
                    </a:lnTo>
                    <a:lnTo>
                      <a:pt x="415631" y="11187"/>
                    </a:lnTo>
                    <a:lnTo>
                      <a:pt x="417035" y="10930"/>
                    </a:lnTo>
                    <a:lnTo>
                      <a:pt x="418379" y="10705"/>
                    </a:lnTo>
                    <a:close/>
                    <a:moveTo>
                      <a:pt x="478504" y="10691"/>
                    </a:moveTo>
                    <a:lnTo>
                      <a:pt x="475554" y="11133"/>
                    </a:lnTo>
                    <a:lnTo>
                      <a:pt x="477387" y="10702"/>
                    </a:lnTo>
                    <a:close/>
                    <a:moveTo>
                      <a:pt x="453928" y="10679"/>
                    </a:moveTo>
                    <a:lnTo>
                      <a:pt x="452848" y="10948"/>
                    </a:lnTo>
                    <a:lnTo>
                      <a:pt x="450877" y="10968"/>
                    </a:lnTo>
                    <a:lnTo>
                      <a:pt x="451278" y="10925"/>
                    </a:lnTo>
                    <a:close/>
                    <a:moveTo>
                      <a:pt x="491191" y="10663"/>
                    </a:moveTo>
                    <a:lnTo>
                      <a:pt x="490965" y="10809"/>
                    </a:lnTo>
                    <a:lnTo>
                      <a:pt x="489745" y="10844"/>
                    </a:lnTo>
                    <a:lnTo>
                      <a:pt x="490166" y="10743"/>
                    </a:lnTo>
                    <a:close/>
                    <a:moveTo>
                      <a:pt x="438799" y="10662"/>
                    </a:moveTo>
                    <a:lnTo>
                      <a:pt x="437891" y="10813"/>
                    </a:lnTo>
                    <a:lnTo>
                      <a:pt x="438446" y="10695"/>
                    </a:lnTo>
                    <a:close/>
                    <a:moveTo>
                      <a:pt x="496185" y="10659"/>
                    </a:moveTo>
                    <a:lnTo>
                      <a:pt x="494034" y="11067"/>
                    </a:lnTo>
                    <a:lnTo>
                      <a:pt x="493068" y="11178"/>
                    </a:lnTo>
                    <a:lnTo>
                      <a:pt x="495591" y="10676"/>
                    </a:lnTo>
                    <a:close/>
                    <a:moveTo>
                      <a:pt x="432717" y="10649"/>
                    </a:moveTo>
                    <a:lnTo>
                      <a:pt x="431865" y="10877"/>
                    </a:lnTo>
                    <a:lnTo>
                      <a:pt x="429607" y="11104"/>
                    </a:lnTo>
                    <a:close/>
                    <a:moveTo>
                      <a:pt x="419899" y="10649"/>
                    </a:moveTo>
                    <a:lnTo>
                      <a:pt x="418123" y="10885"/>
                    </a:lnTo>
                    <a:lnTo>
                      <a:pt x="418834" y="10688"/>
                    </a:lnTo>
                    <a:close/>
                    <a:moveTo>
                      <a:pt x="420603" y="10646"/>
                    </a:moveTo>
                    <a:lnTo>
                      <a:pt x="416370" y="11372"/>
                    </a:lnTo>
                    <a:lnTo>
                      <a:pt x="417876" y="10954"/>
                    </a:lnTo>
                    <a:close/>
                    <a:moveTo>
                      <a:pt x="477651" y="10640"/>
                    </a:moveTo>
                    <a:lnTo>
                      <a:pt x="477387" y="10702"/>
                    </a:lnTo>
                    <a:lnTo>
                      <a:pt x="476978" y="10706"/>
                    </a:lnTo>
                    <a:close/>
                    <a:moveTo>
                      <a:pt x="434279" y="10635"/>
                    </a:moveTo>
                    <a:lnTo>
                      <a:pt x="432183" y="10945"/>
                    </a:lnTo>
                    <a:lnTo>
                      <a:pt x="431430" y="10994"/>
                    </a:lnTo>
                    <a:lnTo>
                      <a:pt x="431865" y="10877"/>
                    </a:lnTo>
                    <a:close/>
                    <a:moveTo>
                      <a:pt x="484260" y="10633"/>
                    </a:moveTo>
                    <a:lnTo>
                      <a:pt x="482472" y="11053"/>
                    </a:lnTo>
                    <a:lnTo>
                      <a:pt x="481919" y="11069"/>
                    </a:lnTo>
                    <a:lnTo>
                      <a:pt x="483101" y="10645"/>
                    </a:lnTo>
                    <a:close/>
                    <a:moveTo>
                      <a:pt x="534254" y="10629"/>
                    </a:moveTo>
                    <a:lnTo>
                      <a:pt x="534481" y="11083"/>
                    </a:lnTo>
                    <a:lnTo>
                      <a:pt x="534052" y="10872"/>
                    </a:lnTo>
                    <a:close/>
                    <a:moveTo>
                      <a:pt x="484883" y="10626"/>
                    </a:moveTo>
                    <a:lnTo>
                      <a:pt x="484650" y="10738"/>
                    </a:lnTo>
                    <a:lnTo>
                      <a:pt x="483029" y="11038"/>
                    </a:lnTo>
                    <a:lnTo>
                      <a:pt x="482719" y="11046"/>
                    </a:lnTo>
                    <a:lnTo>
                      <a:pt x="484814" y="10627"/>
                    </a:lnTo>
                    <a:close/>
                    <a:moveTo>
                      <a:pt x="520706" y="10624"/>
                    </a:moveTo>
                    <a:lnTo>
                      <a:pt x="519472" y="11152"/>
                    </a:lnTo>
                    <a:lnTo>
                      <a:pt x="519850" y="10774"/>
                    </a:lnTo>
                    <a:close/>
                    <a:moveTo>
                      <a:pt x="497620" y="10617"/>
                    </a:moveTo>
                    <a:lnTo>
                      <a:pt x="497502" y="10671"/>
                    </a:lnTo>
                    <a:lnTo>
                      <a:pt x="496583" y="10776"/>
                    </a:lnTo>
                    <a:lnTo>
                      <a:pt x="497555" y="10619"/>
                    </a:lnTo>
                    <a:close/>
                    <a:moveTo>
                      <a:pt x="485950" y="10616"/>
                    </a:moveTo>
                    <a:lnTo>
                      <a:pt x="484405" y="10854"/>
                    </a:lnTo>
                    <a:lnTo>
                      <a:pt x="484650" y="10738"/>
                    </a:lnTo>
                    <a:lnTo>
                      <a:pt x="485269" y="10623"/>
                    </a:lnTo>
                    <a:close/>
                    <a:moveTo>
                      <a:pt x="520766" y="10613"/>
                    </a:moveTo>
                    <a:lnTo>
                      <a:pt x="520955" y="10684"/>
                    </a:lnTo>
                    <a:lnTo>
                      <a:pt x="517984" y="12640"/>
                    </a:lnTo>
                    <a:lnTo>
                      <a:pt x="518924" y="11700"/>
                    </a:lnTo>
                    <a:lnTo>
                      <a:pt x="520724" y="10620"/>
                    </a:lnTo>
                    <a:close/>
                    <a:moveTo>
                      <a:pt x="420910" y="10611"/>
                    </a:moveTo>
                    <a:lnTo>
                      <a:pt x="420603" y="10646"/>
                    </a:lnTo>
                    <a:lnTo>
                      <a:pt x="420776" y="10616"/>
                    </a:lnTo>
                    <a:close/>
                    <a:moveTo>
                      <a:pt x="486557" y="10610"/>
                    </a:moveTo>
                    <a:lnTo>
                      <a:pt x="485387" y="10969"/>
                    </a:lnTo>
                    <a:lnTo>
                      <a:pt x="484760" y="10988"/>
                    </a:lnTo>
                    <a:lnTo>
                      <a:pt x="486328" y="10612"/>
                    </a:lnTo>
                    <a:close/>
                    <a:moveTo>
                      <a:pt x="520747" y="10606"/>
                    </a:moveTo>
                    <a:lnTo>
                      <a:pt x="520748" y="10607"/>
                    </a:lnTo>
                    <a:lnTo>
                      <a:pt x="520724" y="10620"/>
                    </a:lnTo>
                    <a:lnTo>
                      <a:pt x="520706" y="10624"/>
                    </a:lnTo>
                    <a:close/>
                    <a:moveTo>
                      <a:pt x="454226" y="10604"/>
                    </a:moveTo>
                    <a:lnTo>
                      <a:pt x="454021" y="10670"/>
                    </a:lnTo>
                    <a:lnTo>
                      <a:pt x="453928" y="10679"/>
                    </a:lnTo>
                    <a:close/>
                    <a:moveTo>
                      <a:pt x="550724" y="10604"/>
                    </a:moveTo>
                    <a:lnTo>
                      <a:pt x="554631" y="11620"/>
                    </a:lnTo>
                    <a:lnTo>
                      <a:pt x="552408" y="12849"/>
                    </a:lnTo>
                    <a:close/>
                    <a:moveTo>
                      <a:pt x="487123" y="10604"/>
                    </a:moveTo>
                    <a:lnTo>
                      <a:pt x="486416" y="10940"/>
                    </a:lnTo>
                    <a:lnTo>
                      <a:pt x="485797" y="10958"/>
                    </a:lnTo>
                    <a:close/>
                    <a:moveTo>
                      <a:pt x="452033" y="10604"/>
                    </a:moveTo>
                    <a:lnTo>
                      <a:pt x="451989" y="10617"/>
                    </a:lnTo>
                    <a:lnTo>
                      <a:pt x="447977" y="10854"/>
                    </a:lnTo>
                    <a:lnTo>
                      <a:pt x="448379" y="10738"/>
                    </a:lnTo>
                    <a:close/>
                    <a:moveTo>
                      <a:pt x="441068" y="10604"/>
                    </a:moveTo>
                    <a:lnTo>
                      <a:pt x="440698" y="10768"/>
                    </a:lnTo>
                    <a:lnTo>
                      <a:pt x="440138" y="10958"/>
                    </a:lnTo>
                    <a:lnTo>
                      <a:pt x="438332" y="11095"/>
                    </a:lnTo>
                    <a:lnTo>
                      <a:pt x="437775" y="11100"/>
                    </a:lnTo>
                    <a:close/>
                    <a:moveTo>
                      <a:pt x="438874" y="10604"/>
                    </a:moveTo>
                    <a:lnTo>
                      <a:pt x="438062" y="10731"/>
                    </a:lnTo>
                    <a:lnTo>
                      <a:pt x="437805" y="10754"/>
                    </a:lnTo>
                    <a:close/>
                    <a:moveTo>
                      <a:pt x="438874" y="10604"/>
                    </a:moveTo>
                    <a:lnTo>
                      <a:pt x="438446" y="10695"/>
                    </a:lnTo>
                    <a:lnTo>
                      <a:pt x="438242" y="10714"/>
                    </a:lnTo>
                    <a:close/>
                    <a:moveTo>
                      <a:pt x="434488" y="10604"/>
                    </a:moveTo>
                    <a:lnTo>
                      <a:pt x="434422" y="10621"/>
                    </a:lnTo>
                    <a:lnTo>
                      <a:pt x="434279" y="10635"/>
                    </a:lnTo>
                    <a:close/>
                    <a:moveTo>
                      <a:pt x="419136" y="10604"/>
                    </a:moveTo>
                    <a:lnTo>
                      <a:pt x="418834" y="10688"/>
                    </a:lnTo>
                    <a:lnTo>
                      <a:pt x="418716" y="10692"/>
                    </a:lnTo>
                    <a:close/>
                    <a:moveTo>
                      <a:pt x="416942" y="10604"/>
                    </a:moveTo>
                    <a:lnTo>
                      <a:pt x="416821" y="10658"/>
                    </a:lnTo>
                    <a:lnTo>
                      <a:pt x="416203" y="10742"/>
                    </a:lnTo>
                    <a:close/>
                    <a:moveTo>
                      <a:pt x="456421" y="10604"/>
                    </a:moveTo>
                    <a:lnTo>
                      <a:pt x="456420" y="10604"/>
                    </a:lnTo>
                    <a:lnTo>
                      <a:pt x="456421" y="10604"/>
                    </a:lnTo>
                    <a:close/>
                    <a:moveTo>
                      <a:pt x="539651" y="10592"/>
                    </a:moveTo>
                    <a:lnTo>
                      <a:pt x="539758" y="10604"/>
                    </a:lnTo>
                    <a:lnTo>
                      <a:pt x="540072" y="12084"/>
                    </a:lnTo>
                    <a:lnTo>
                      <a:pt x="539379" y="11835"/>
                    </a:lnTo>
                    <a:close/>
                    <a:moveTo>
                      <a:pt x="439629" y="10585"/>
                    </a:moveTo>
                    <a:lnTo>
                      <a:pt x="438799" y="10662"/>
                    </a:lnTo>
                    <a:lnTo>
                      <a:pt x="439148" y="10604"/>
                    </a:lnTo>
                    <a:close/>
                    <a:moveTo>
                      <a:pt x="520795" y="10578"/>
                    </a:moveTo>
                    <a:lnTo>
                      <a:pt x="520752" y="10604"/>
                    </a:lnTo>
                    <a:lnTo>
                      <a:pt x="520747" y="10606"/>
                    </a:lnTo>
                    <a:lnTo>
                      <a:pt x="520711" y="10593"/>
                    </a:lnTo>
                    <a:close/>
                    <a:moveTo>
                      <a:pt x="441287" y="10569"/>
                    </a:moveTo>
                    <a:lnTo>
                      <a:pt x="441285" y="10569"/>
                    </a:lnTo>
                    <a:lnTo>
                      <a:pt x="441068" y="10604"/>
                    </a:lnTo>
                    <a:close/>
                    <a:moveTo>
                      <a:pt x="484539" y="10567"/>
                    </a:moveTo>
                    <a:lnTo>
                      <a:pt x="484930" y="10604"/>
                    </a:lnTo>
                    <a:lnTo>
                      <a:pt x="484930" y="10604"/>
                    </a:lnTo>
                    <a:lnTo>
                      <a:pt x="484814" y="10627"/>
                    </a:lnTo>
                    <a:lnTo>
                      <a:pt x="484260" y="10633"/>
                    </a:lnTo>
                    <a:close/>
                    <a:moveTo>
                      <a:pt x="486705" y="10564"/>
                    </a:moveTo>
                    <a:lnTo>
                      <a:pt x="487123" y="10604"/>
                    </a:lnTo>
                    <a:lnTo>
                      <a:pt x="486557" y="10610"/>
                    </a:lnTo>
                    <a:close/>
                    <a:moveTo>
                      <a:pt x="463806" y="10549"/>
                    </a:moveTo>
                    <a:lnTo>
                      <a:pt x="465192" y="10604"/>
                    </a:lnTo>
                    <a:lnTo>
                      <a:pt x="462836" y="10789"/>
                    </a:lnTo>
                    <a:lnTo>
                      <a:pt x="462948" y="10730"/>
                    </a:lnTo>
                    <a:close/>
                    <a:moveTo>
                      <a:pt x="486447" y="10539"/>
                    </a:moveTo>
                    <a:lnTo>
                      <a:pt x="486578" y="10552"/>
                    </a:lnTo>
                    <a:lnTo>
                      <a:pt x="486328" y="10612"/>
                    </a:lnTo>
                    <a:lnTo>
                      <a:pt x="485950" y="10616"/>
                    </a:lnTo>
                    <a:close/>
                    <a:moveTo>
                      <a:pt x="463538" y="10539"/>
                    </a:moveTo>
                    <a:lnTo>
                      <a:pt x="463597" y="10541"/>
                    </a:lnTo>
                    <a:lnTo>
                      <a:pt x="463238" y="10579"/>
                    </a:lnTo>
                    <a:lnTo>
                      <a:pt x="463247" y="10574"/>
                    </a:lnTo>
                    <a:close/>
                    <a:moveTo>
                      <a:pt x="422986" y="10535"/>
                    </a:moveTo>
                    <a:lnTo>
                      <a:pt x="421177" y="10785"/>
                    </a:lnTo>
                    <a:lnTo>
                      <a:pt x="422550" y="10551"/>
                    </a:lnTo>
                    <a:close/>
                    <a:moveTo>
                      <a:pt x="472806" y="10533"/>
                    </a:moveTo>
                    <a:lnTo>
                      <a:pt x="470836" y="10768"/>
                    </a:lnTo>
                    <a:lnTo>
                      <a:pt x="470459" y="10771"/>
                    </a:lnTo>
                    <a:close/>
                    <a:moveTo>
                      <a:pt x="521232" y="10501"/>
                    </a:moveTo>
                    <a:lnTo>
                      <a:pt x="521171" y="10542"/>
                    </a:lnTo>
                    <a:lnTo>
                      <a:pt x="520766" y="10613"/>
                    </a:lnTo>
                    <a:lnTo>
                      <a:pt x="520748" y="10607"/>
                    </a:lnTo>
                    <a:lnTo>
                      <a:pt x="520752" y="10604"/>
                    </a:lnTo>
                    <a:lnTo>
                      <a:pt x="520824" y="10573"/>
                    </a:lnTo>
                    <a:close/>
                    <a:moveTo>
                      <a:pt x="441701" y="10501"/>
                    </a:moveTo>
                    <a:lnTo>
                      <a:pt x="441287" y="10569"/>
                    </a:lnTo>
                    <a:lnTo>
                      <a:pt x="441456" y="10511"/>
                    </a:lnTo>
                    <a:close/>
                    <a:moveTo>
                      <a:pt x="464094" y="10489"/>
                    </a:moveTo>
                    <a:lnTo>
                      <a:pt x="463806" y="10549"/>
                    </a:lnTo>
                    <a:lnTo>
                      <a:pt x="463597" y="10541"/>
                    </a:lnTo>
                    <a:close/>
                    <a:moveTo>
                      <a:pt x="449258" y="10484"/>
                    </a:moveTo>
                    <a:lnTo>
                      <a:pt x="448379" y="10738"/>
                    </a:lnTo>
                    <a:lnTo>
                      <a:pt x="445124" y="10858"/>
                    </a:lnTo>
                    <a:lnTo>
                      <a:pt x="446550" y="10604"/>
                    </a:lnTo>
                    <a:close/>
                    <a:moveTo>
                      <a:pt x="493537" y="10480"/>
                    </a:moveTo>
                    <a:lnTo>
                      <a:pt x="492938" y="10752"/>
                    </a:lnTo>
                    <a:lnTo>
                      <a:pt x="491974" y="10780"/>
                    </a:lnTo>
                    <a:lnTo>
                      <a:pt x="492606" y="10553"/>
                    </a:lnTo>
                    <a:close/>
                    <a:moveTo>
                      <a:pt x="433379" y="10472"/>
                    </a:moveTo>
                    <a:lnTo>
                      <a:pt x="433358" y="10477"/>
                    </a:lnTo>
                    <a:lnTo>
                      <a:pt x="432295" y="10604"/>
                    </a:lnTo>
                    <a:close/>
                    <a:moveTo>
                      <a:pt x="473337" y="10470"/>
                    </a:moveTo>
                    <a:lnTo>
                      <a:pt x="473287" y="10485"/>
                    </a:lnTo>
                    <a:lnTo>
                      <a:pt x="472806" y="10533"/>
                    </a:lnTo>
                    <a:close/>
                    <a:moveTo>
                      <a:pt x="485640" y="10462"/>
                    </a:moveTo>
                    <a:lnTo>
                      <a:pt x="485967" y="10494"/>
                    </a:lnTo>
                    <a:lnTo>
                      <a:pt x="485269" y="10623"/>
                    </a:lnTo>
                    <a:lnTo>
                      <a:pt x="484883" y="10626"/>
                    </a:lnTo>
                    <a:lnTo>
                      <a:pt x="484930" y="10604"/>
                    </a:lnTo>
                    <a:close/>
                    <a:moveTo>
                      <a:pt x="530450" y="10458"/>
                    </a:moveTo>
                    <a:lnTo>
                      <a:pt x="531373" y="11249"/>
                    </a:lnTo>
                    <a:lnTo>
                      <a:pt x="530303" y="10568"/>
                    </a:lnTo>
                    <a:close/>
                    <a:moveTo>
                      <a:pt x="419043" y="10456"/>
                    </a:moveTo>
                    <a:lnTo>
                      <a:pt x="417419" y="10740"/>
                    </a:lnTo>
                    <a:lnTo>
                      <a:pt x="416724" y="10766"/>
                    </a:lnTo>
                    <a:close/>
                    <a:moveTo>
                      <a:pt x="454849" y="10448"/>
                    </a:moveTo>
                    <a:lnTo>
                      <a:pt x="454226" y="10604"/>
                    </a:lnTo>
                    <a:lnTo>
                      <a:pt x="451278" y="10925"/>
                    </a:lnTo>
                    <a:lnTo>
                      <a:pt x="450866" y="10963"/>
                    </a:lnTo>
                    <a:lnTo>
                      <a:pt x="451989" y="10617"/>
                    </a:lnTo>
                    <a:close/>
                    <a:moveTo>
                      <a:pt x="433477" y="10445"/>
                    </a:moveTo>
                    <a:lnTo>
                      <a:pt x="433452" y="10452"/>
                    </a:lnTo>
                    <a:lnTo>
                      <a:pt x="432295" y="10604"/>
                    </a:lnTo>
                    <a:close/>
                    <a:moveTo>
                      <a:pt x="487123" y="10435"/>
                    </a:moveTo>
                    <a:lnTo>
                      <a:pt x="486705" y="10564"/>
                    </a:lnTo>
                    <a:lnTo>
                      <a:pt x="486578" y="10552"/>
                    </a:lnTo>
                    <a:lnTo>
                      <a:pt x="486960" y="10460"/>
                    </a:lnTo>
                    <a:close/>
                    <a:moveTo>
                      <a:pt x="460448" y="10417"/>
                    </a:moveTo>
                    <a:lnTo>
                      <a:pt x="463330" y="10531"/>
                    </a:lnTo>
                    <a:lnTo>
                      <a:pt x="463247" y="10574"/>
                    </a:lnTo>
                    <a:lnTo>
                      <a:pt x="462999" y="10604"/>
                    </a:lnTo>
                    <a:lnTo>
                      <a:pt x="463238" y="10579"/>
                    </a:lnTo>
                    <a:lnTo>
                      <a:pt x="462948" y="10730"/>
                    </a:lnTo>
                    <a:lnTo>
                      <a:pt x="462570" y="10810"/>
                    </a:lnTo>
                    <a:lnTo>
                      <a:pt x="461969" y="10857"/>
                    </a:lnTo>
                    <a:lnTo>
                      <a:pt x="455989" y="10917"/>
                    </a:lnTo>
                    <a:close/>
                    <a:moveTo>
                      <a:pt x="520217" y="10408"/>
                    </a:moveTo>
                    <a:lnTo>
                      <a:pt x="520711" y="10593"/>
                    </a:lnTo>
                    <a:lnTo>
                      <a:pt x="519888" y="10737"/>
                    </a:lnTo>
                    <a:close/>
                    <a:moveTo>
                      <a:pt x="426862" y="10392"/>
                    </a:moveTo>
                    <a:lnTo>
                      <a:pt x="421312" y="11166"/>
                    </a:lnTo>
                    <a:lnTo>
                      <a:pt x="419443" y="11325"/>
                    </a:lnTo>
                    <a:lnTo>
                      <a:pt x="424549" y="10477"/>
                    </a:lnTo>
                    <a:close/>
                    <a:moveTo>
                      <a:pt x="441847" y="10378"/>
                    </a:moveTo>
                    <a:lnTo>
                      <a:pt x="441456" y="10511"/>
                    </a:lnTo>
                    <a:lnTo>
                      <a:pt x="439629" y="10585"/>
                    </a:lnTo>
                    <a:close/>
                    <a:moveTo>
                      <a:pt x="508085" y="10375"/>
                    </a:moveTo>
                    <a:lnTo>
                      <a:pt x="509054" y="10604"/>
                    </a:lnTo>
                    <a:lnTo>
                      <a:pt x="508276" y="10950"/>
                    </a:lnTo>
                    <a:lnTo>
                      <a:pt x="502617" y="11841"/>
                    </a:lnTo>
                    <a:lnTo>
                      <a:pt x="504934" y="10755"/>
                    </a:lnTo>
                    <a:close/>
                    <a:moveTo>
                      <a:pt x="419719" y="10365"/>
                    </a:moveTo>
                    <a:lnTo>
                      <a:pt x="419043" y="10456"/>
                    </a:lnTo>
                    <a:lnTo>
                      <a:pt x="419290" y="10413"/>
                    </a:lnTo>
                    <a:close/>
                    <a:moveTo>
                      <a:pt x="527581" y="10349"/>
                    </a:moveTo>
                    <a:lnTo>
                      <a:pt x="528436" y="10618"/>
                    </a:lnTo>
                    <a:lnTo>
                      <a:pt x="528369" y="11034"/>
                    </a:lnTo>
                    <a:lnTo>
                      <a:pt x="526524" y="12041"/>
                    </a:lnTo>
                    <a:close/>
                    <a:moveTo>
                      <a:pt x="529954" y="10346"/>
                    </a:moveTo>
                    <a:lnTo>
                      <a:pt x="530303" y="10568"/>
                    </a:lnTo>
                    <a:lnTo>
                      <a:pt x="529705" y="11016"/>
                    </a:lnTo>
                    <a:lnTo>
                      <a:pt x="529135" y="10837"/>
                    </a:lnTo>
                    <a:close/>
                    <a:moveTo>
                      <a:pt x="458614" y="10345"/>
                    </a:moveTo>
                    <a:lnTo>
                      <a:pt x="459677" y="10387"/>
                    </a:lnTo>
                    <a:lnTo>
                      <a:pt x="456421" y="10604"/>
                    </a:lnTo>
                    <a:close/>
                    <a:moveTo>
                      <a:pt x="537348" y="10339"/>
                    </a:moveTo>
                    <a:lnTo>
                      <a:pt x="538134" y="10425"/>
                    </a:lnTo>
                    <a:lnTo>
                      <a:pt x="539166" y="11758"/>
                    </a:lnTo>
                    <a:lnTo>
                      <a:pt x="537777" y="11259"/>
                    </a:lnTo>
                    <a:lnTo>
                      <a:pt x="537334" y="10350"/>
                    </a:lnTo>
                    <a:close/>
                    <a:moveTo>
                      <a:pt x="530307" y="10336"/>
                    </a:moveTo>
                    <a:lnTo>
                      <a:pt x="530489" y="10428"/>
                    </a:lnTo>
                    <a:lnTo>
                      <a:pt x="530450" y="10458"/>
                    </a:lnTo>
                    <a:close/>
                    <a:moveTo>
                      <a:pt x="520024" y="10335"/>
                    </a:moveTo>
                    <a:lnTo>
                      <a:pt x="520135" y="10377"/>
                    </a:lnTo>
                    <a:lnTo>
                      <a:pt x="519739" y="10763"/>
                    </a:lnTo>
                    <a:lnTo>
                      <a:pt x="519529" y="10799"/>
                    </a:lnTo>
                    <a:close/>
                    <a:moveTo>
                      <a:pt x="518528" y="10333"/>
                    </a:moveTo>
                    <a:lnTo>
                      <a:pt x="517887" y="10782"/>
                    </a:lnTo>
                    <a:lnTo>
                      <a:pt x="515703" y="11256"/>
                    </a:lnTo>
                    <a:close/>
                    <a:moveTo>
                      <a:pt x="519991" y="10324"/>
                    </a:moveTo>
                    <a:lnTo>
                      <a:pt x="518986" y="10894"/>
                    </a:lnTo>
                    <a:lnTo>
                      <a:pt x="518055" y="11057"/>
                    </a:lnTo>
                    <a:lnTo>
                      <a:pt x="517305" y="11189"/>
                    </a:lnTo>
                    <a:lnTo>
                      <a:pt x="517887" y="10782"/>
                    </a:lnTo>
                    <a:lnTo>
                      <a:pt x="519623" y="10404"/>
                    </a:lnTo>
                    <a:close/>
                    <a:moveTo>
                      <a:pt x="519992" y="10324"/>
                    </a:moveTo>
                    <a:lnTo>
                      <a:pt x="519993" y="10324"/>
                    </a:lnTo>
                    <a:lnTo>
                      <a:pt x="519991" y="10324"/>
                    </a:lnTo>
                    <a:close/>
                    <a:moveTo>
                      <a:pt x="457847" y="10315"/>
                    </a:moveTo>
                    <a:lnTo>
                      <a:pt x="457863" y="10316"/>
                    </a:lnTo>
                    <a:lnTo>
                      <a:pt x="456421" y="10604"/>
                    </a:lnTo>
                    <a:lnTo>
                      <a:pt x="456420" y="10604"/>
                    </a:lnTo>
                    <a:lnTo>
                      <a:pt x="454795" y="10929"/>
                    </a:lnTo>
                    <a:lnTo>
                      <a:pt x="453164" y="10945"/>
                    </a:lnTo>
                    <a:lnTo>
                      <a:pt x="454021" y="10670"/>
                    </a:lnTo>
                    <a:close/>
                    <a:moveTo>
                      <a:pt x="442549" y="10313"/>
                    </a:moveTo>
                    <a:lnTo>
                      <a:pt x="441847" y="10378"/>
                    </a:lnTo>
                    <a:lnTo>
                      <a:pt x="441891" y="10363"/>
                    </a:lnTo>
                    <a:close/>
                    <a:moveTo>
                      <a:pt x="520049" y="10312"/>
                    </a:moveTo>
                    <a:lnTo>
                      <a:pt x="520024" y="10335"/>
                    </a:lnTo>
                    <a:lnTo>
                      <a:pt x="519993" y="10324"/>
                    </a:lnTo>
                    <a:close/>
                    <a:moveTo>
                      <a:pt x="484036" y="10309"/>
                    </a:moveTo>
                    <a:lnTo>
                      <a:pt x="485175" y="10417"/>
                    </a:lnTo>
                    <a:lnTo>
                      <a:pt x="484539" y="10567"/>
                    </a:lnTo>
                    <a:lnTo>
                      <a:pt x="483571" y="10476"/>
                    </a:lnTo>
                    <a:close/>
                    <a:moveTo>
                      <a:pt x="522511" y="10306"/>
                    </a:moveTo>
                    <a:lnTo>
                      <a:pt x="521812" y="11005"/>
                    </a:lnTo>
                    <a:lnTo>
                      <a:pt x="520955" y="10684"/>
                    </a:lnTo>
                    <a:lnTo>
                      <a:pt x="521171" y="10542"/>
                    </a:lnTo>
                    <a:close/>
                    <a:moveTo>
                      <a:pt x="442079" y="10300"/>
                    </a:moveTo>
                    <a:lnTo>
                      <a:pt x="441891" y="10363"/>
                    </a:lnTo>
                    <a:lnTo>
                      <a:pt x="434302" y="10945"/>
                    </a:lnTo>
                    <a:lnTo>
                      <a:pt x="435370" y="10738"/>
                    </a:lnTo>
                    <a:close/>
                    <a:moveTo>
                      <a:pt x="437624" y="10299"/>
                    </a:moveTo>
                    <a:lnTo>
                      <a:pt x="435370" y="10738"/>
                    </a:lnTo>
                    <a:lnTo>
                      <a:pt x="433456" y="10862"/>
                    </a:lnTo>
                    <a:lnTo>
                      <a:pt x="434422" y="10621"/>
                    </a:lnTo>
                    <a:close/>
                    <a:moveTo>
                      <a:pt x="481404" y="10270"/>
                    </a:moveTo>
                    <a:lnTo>
                      <a:pt x="483571" y="10476"/>
                    </a:lnTo>
                    <a:lnTo>
                      <a:pt x="483101" y="10645"/>
                    </a:lnTo>
                    <a:lnTo>
                      <a:pt x="478504" y="10691"/>
                    </a:lnTo>
                    <a:lnTo>
                      <a:pt x="481124" y="10298"/>
                    </a:lnTo>
                    <a:close/>
                    <a:moveTo>
                      <a:pt x="443188" y="10264"/>
                    </a:moveTo>
                    <a:lnTo>
                      <a:pt x="441710" y="10501"/>
                    </a:lnTo>
                    <a:lnTo>
                      <a:pt x="441701" y="10501"/>
                    </a:lnTo>
                    <a:lnTo>
                      <a:pt x="443145" y="10267"/>
                    </a:lnTo>
                    <a:close/>
                    <a:moveTo>
                      <a:pt x="458184" y="10251"/>
                    </a:moveTo>
                    <a:lnTo>
                      <a:pt x="458072" y="10273"/>
                    </a:lnTo>
                    <a:lnTo>
                      <a:pt x="457882" y="10311"/>
                    </a:lnTo>
                    <a:lnTo>
                      <a:pt x="457847" y="10315"/>
                    </a:lnTo>
                    <a:lnTo>
                      <a:pt x="457672" y="10308"/>
                    </a:lnTo>
                    <a:lnTo>
                      <a:pt x="457404" y="10297"/>
                    </a:lnTo>
                    <a:close/>
                    <a:moveTo>
                      <a:pt x="443287" y="10244"/>
                    </a:moveTo>
                    <a:lnTo>
                      <a:pt x="443145" y="10267"/>
                    </a:lnTo>
                    <a:lnTo>
                      <a:pt x="442549" y="10313"/>
                    </a:lnTo>
                    <a:close/>
                    <a:moveTo>
                      <a:pt x="506034" y="10239"/>
                    </a:moveTo>
                    <a:lnTo>
                      <a:pt x="505543" y="10469"/>
                    </a:lnTo>
                    <a:lnTo>
                      <a:pt x="504668" y="10604"/>
                    </a:lnTo>
                    <a:lnTo>
                      <a:pt x="505514" y="10483"/>
                    </a:lnTo>
                    <a:lnTo>
                      <a:pt x="504934" y="10755"/>
                    </a:lnTo>
                    <a:lnTo>
                      <a:pt x="503671" y="10907"/>
                    </a:lnTo>
                    <a:lnTo>
                      <a:pt x="502843" y="11006"/>
                    </a:lnTo>
                    <a:lnTo>
                      <a:pt x="504188" y="10591"/>
                    </a:lnTo>
                    <a:lnTo>
                      <a:pt x="504200" y="10589"/>
                    </a:lnTo>
                    <a:close/>
                    <a:moveTo>
                      <a:pt x="517827" y="10238"/>
                    </a:moveTo>
                    <a:lnTo>
                      <a:pt x="515037" y="11401"/>
                    </a:lnTo>
                    <a:lnTo>
                      <a:pt x="513273" y="11785"/>
                    </a:lnTo>
                    <a:lnTo>
                      <a:pt x="515321" y="10761"/>
                    </a:lnTo>
                    <a:close/>
                    <a:moveTo>
                      <a:pt x="520386" y="10238"/>
                    </a:moveTo>
                    <a:lnTo>
                      <a:pt x="520217" y="10408"/>
                    </a:lnTo>
                    <a:lnTo>
                      <a:pt x="520135" y="10377"/>
                    </a:lnTo>
                    <a:lnTo>
                      <a:pt x="520246" y="10269"/>
                    </a:lnTo>
                    <a:close/>
                    <a:moveTo>
                      <a:pt x="422988" y="10237"/>
                    </a:moveTo>
                    <a:lnTo>
                      <a:pt x="420776" y="10616"/>
                    </a:lnTo>
                    <a:lnTo>
                      <a:pt x="419899" y="10649"/>
                    </a:lnTo>
                    <a:close/>
                    <a:moveTo>
                      <a:pt x="455719" y="10231"/>
                    </a:moveTo>
                    <a:lnTo>
                      <a:pt x="457404" y="10297"/>
                    </a:lnTo>
                    <a:lnTo>
                      <a:pt x="454849" y="10448"/>
                    </a:lnTo>
                    <a:close/>
                    <a:moveTo>
                      <a:pt x="498495" y="10220"/>
                    </a:moveTo>
                    <a:lnTo>
                      <a:pt x="498120" y="10391"/>
                    </a:lnTo>
                    <a:lnTo>
                      <a:pt x="497650" y="10604"/>
                    </a:lnTo>
                    <a:lnTo>
                      <a:pt x="497555" y="10619"/>
                    </a:lnTo>
                    <a:lnTo>
                      <a:pt x="496185" y="10659"/>
                    </a:lnTo>
                    <a:lnTo>
                      <a:pt x="497674" y="10376"/>
                    </a:lnTo>
                    <a:close/>
                    <a:moveTo>
                      <a:pt x="530169" y="10217"/>
                    </a:moveTo>
                    <a:lnTo>
                      <a:pt x="530307" y="10336"/>
                    </a:lnTo>
                    <a:lnTo>
                      <a:pt x="530125" y="10243"/>
                    </a:lnTo>
                    <a:close/>
                    <a:moveTo>
                      <a:pt x="462248" y="10215"/>
                    </a:moveTo>
                    <a:lnTo>
                      <a:pt x="460448" y="10417"/>
                    </a:lnTo>
                    <a:lnTo>
                      <a:pt x="459677" y="10387"/>
                    </a:lnTo>
                    <a:close/>
                    <a:moveTo>
                      <a:pt x="443575" y="10202"/>
                    </a:moveTo>
                    <a:lnTo>
                      <a:pt x="443345" y="10239"/>
                    </a:lnTo>
                    <a:lnTo>
                      <a:pt x="443287" y="10244"/>
                    </a:lnTo>
                    <a:lnTo>
                      <a:pt x="443530" y="10205"/>
                    </a:lnTo>
                    <a:close/>
                    <a:moveTo>
                      <a:pt x="507322" y="10196"/>
                    </a:moveTo>
                    <a:lnTo>
                      <a:pt x="507399" y="10214"/>
                    </a:lnTo>
                    <a:lnTo>
                      <a:pt x="505514" y="10483"/>
                    </a:lnTo>
                    <a:lnTo>
                      <a:pt x="505543" y="10469"/>
                    </a:lnTo>
                    <a:close/>
                    <a:moveTo>
                      <a:pt x="532438" y="10192"/>
                    </a:moveTo>
                    <a:lnTo>
                      <a:pt x="532874" y="10292"/>
                    </a:lnTo>
                    <a:lnTo>
                      <a:pt x="534052" y="10872"/>
                    </a:lnTo>
                    <a:lnTo>
                      <a:pt x="533829" y="11140"/>
                    </a:lnTo>
                    <a:close/>
                    <a:moveTo>
                      <a:pt x="455886" y="10189"/>
                    </a:moveTo>
                    <a:lnTo>
                      <a:pt x="455719" y="10231"/>
                    </a:lnTo>
                    <a:lnTo>
                      <a:pt x="455309" y="10215"/>
                    </a:lnTo>
                    <a:close/>
                    <a:moveTo>
                      <a:pt x="424705" y="10183"/>
                    </a:moveTo>
                    <a:lnTo>
                      <a:pt x="422550" y="10551"/>
                    </a:lnTo>
                    <a:lnTo>
                      <a:pt x="420910" y="10611"/>
                    </a:lnTo>
                    <a:close/>
                    <a:moveTo>
                      <a:pt x="421198" y="10168"/>
                    </a:moveTo>
                    <a:lnTo>
                      <a:pt x="420718" y="10256"/>
                    </a:lnTo>
                    <a:lnTo>
                      <a:pt x="419719" y="10365"/>
                    </a:lnTo>
                    <a:close/>
                    <a:moveTo>
                      <a:pt x="529967" y="10163"/>
                    </a:moveTo>
                    <a:lnTo>
                      <a:pt x="530125" y="10243"/>
                    </a:lnTo>
                    <a:lnTo>
                      <a:pt x="529954" y="10346"/>
                    </a:lnTo>
                    <a:lnTo>
                      <a:pt x="529805" y="10251"/>
                    </a:lnTo>
                    <a:close/>
                    <a:moveTo>
                      <a:pt x="500417" y="10158"/>
                    </a:moveTo>
                    <a:lnTo>
                      <a:pt x="499787" y="10445"/>
                    </a:lnTo>
                    <a:lnTo>
                      <a:pt x="499707" y="10481"/>
                    </a:lnTo>
                    <a:lnTo>
                      <a:pt x="497204" y="10807"/>
                    </a:lnTo>
                    <a:lnTo>
                      <a:pt x="497405" y="10715"/>
                    </a:lnTo>
                    <a:lnTo>
                      <a:pt x="497502" y="10671"/>
                    </a:lnTo>
                    <a:lnTo>
                      <a:pt x="498089" y="10604"/>
                    </a:lnTo>
                    <a:lnTo>
                      <a:pt x="497620" y="10617"/>
                    </a:lnTo>
                    <a:lnTo>
                      <a:pt x="497650" y="10604"/>
                    </a:lnTo>
                    <a:lnTo>
                      <a:pt x="498831" y="10414"/>
                    </a:lnTo>
                    <a:close/>
                    <a:moveTo>
                      <a:pt x="433327" y="10153"/>
                    </a:moveTo>
                    <a:lnTo>
                      <a:pt x="426638" y="10967"/>
                    </a:lnTo>
                    <a:lnTo>
                      <a:pt x="427908" y="10604"/>
                    </a:lnTo>
                    <a:lnTo>
                      <a:pt x="424535" y="10891"/>
                    </a:lnTo>
                    <a:lnTo>
                      <a:pt x="424619" y="10878"/>
                    </a:lnTo>
                    <a:lnTo>
                      <a:pt x="429052" y="10311"/>
                    </a:lnTo>
                    <a:close/>
                    <a:moveTo>
                      <a:pt x="450406" y="10151"/>
                    </a:moveTo>
                    <a:lnTo>
                      <a:pt x="450249" y="10197"/>
                    </a:lnTo>
                    <a:lnTo>
                      <a:pt x="443532" y="10703"/>
                    </a:lnTo>
                    <a:lnTo>
                      <a:pt x="440297" y="10946"/>
                    </a:lnTo>
                    <a:lnTo>
                      <a:pt x="440698" y="10768"/>
                    </a:lnTo>
                    <a:lnTo>
                      <a:pt x="441285" y="10569"/>
                    </a:lnTo>
                    <a:lnTo>
                      <a:pt x="441710" y="10501"/>
                    </a:lnTo>
                    <a:lnTo>
                      <a:pt x="445770" y="10338"/>
                    </a:lnTo>
                    <a:close/>
                    <a:moveTo>
                      <a:pt x="421703" y="10148"/>
                    </a:moveTo>
                    <a:lnTo>
                      <a:pt x="418379" y="10705"/>
                    </a:lnTo>
                    <a:lnTo>
                      <a:pt x="418237" y="10710"/>
                    </a:lnTo>
                    <a:lnTo>
                      <a:pt x="420718" y="10256"/>
                    </a:lnTo>
                    <a:close/>
                    <a:moveTo>
                      <a:pt x="534663" y="10138"/>
                    </a:moveTo>
                    <a:lnTo>
                      <a:pt x="534970" y="10249"/>
                    </a:lnTo>
                    <a:lnTo>
                      <a:pt x="535351" y="11105"/>
                    </a:lnTo>
                    <a:lnTo>
                      <a:pt x="534316" y="10555"/>
                    </a:lnTo>
                    <a:close/>
                    <a:moveTo>
                      <a:pt x="436216" y="10137"/>
                    </a:moveTo>
                    <a:lnTo>
                      <a:pt x="432717" y="10649"/>
                    </a:lnTo>
                    <a:lnTo>
                      <a:pt x="433358" y="10477"/>
                    </a:lnTo>
                    <a:close/>
                    <a:moveTo>
                      <a:pt x="482214" y="10134"/>
                    </a:moveTo>
                    <a:lnTo>
                      <a:pt x="482503" y="10162"/>
                    </a:lnTo>
                    <a:lnTo>
                      <a:pt x="481404" y="10270"/>
                    </a:lnTo>
                    <a:lnTo>
                      <a:pt x="481345" y="10264"/>
                    </a:lnTo>
                    <a:close/>
                    <a:moveTo>
                      <a:pt x="476754" y="10132"/>
                    </a:moveTo>
                    <a:lnTo>
                      <a:pt x="474758" y="10552"/>
                    </a:lnTo>
                    <a:lnTo>
                      <a:pt x="473050" y="10745"/>
                    </a:lnTo>
                    <a:lnTo>
                      <a:pt x="472348" y="10752"/>
                    </a:lnTo>
                    <a:lnTo>
                      <a:pt x="473287" y="10485"/>
                    </a:lnTo>
                    <a:close/>
                    <a:moveTo>
                      <a:pt x="479848" y="10123"/>
                    </a:moveTo>
                    <a:lnTo>
                      <a:pt x="481345" y="10264"/>
                    </a:lnTo>
                    <a:lnTo>
                      <a:pt x="481124" y="10298"/>
                    </a:lnTo>
                    <a:lnTo>
                      <a:pt x="477651" y="10640"/>
                    </a:lnTo>
                    <a:close/>
                    <a:moveTo>
                      <a:pt x="460635" y="10106"/>
                    </a:moveTo>
                    <a:lnTo>
                      <a:pt x="458614" y="10345"/>
                    </a:lnTo>
                    <a:lnTo>
                      <a:pt x="457863" y="10316"/>
                    </a:lnTo>
                    <a:lnTo>
                      <a:pt x="457882" y="10311"/>
                    </a:lnTo>
                    <a:lnTo>
                      <a:pt x="459140" y="10195"/>
                    </a:lnTo>
                    <a:close/>
                    <a:moveTo>
                      <a:pt x="498540" y="10089"/>
                    </a:moveTo>
                    <a:lnTo>
                      <a:pt x="497179" y="10360"/>
                    </a:lnTo>
                    <a:lnTo>
                      <a:pt x="495591" y="10676"/>
                    </a:lnTo>
                    <a:lnTo>
                      <a:pt x="494325" y="10712"/>
                    </a:lnTo>
                    <a:lnTo>
                      <a:pt x="496684" y="10344"/>
                    </a:lnTo>
                    <a:lnTo>
                      <a:pt x="498088" y="10124"/>
                    </a:lnTo>
                    <a:close/>
                    <a:moveTo>
                      <a:pt x="452037" y="10086"/>
                    </a:moveTo>
                    <a:lnTo>
                      <a:pt x="455309" y="10215"/>
                    </a:lnTo>
                    <a:lnTo>
                      <a:pt x="449258" y="10484"/>
                    </a:lnTo>
                    <a:lnTo>
                      <a:pt x="450249" y="10197"/>
                    </a:lnTo>
                    <a:lnTo>
                      <a:pt x="451362" y="10113"/>
                    </a:lnTo>
                    <a:close/>
                    <a:moveTo>
                      <a:pt x="534890" y="10068"/>
                    </a:moveTo>
                    <a:lnTo>
                      <a:pt x="537328" y="10337"/>
                    </a:lnTo>
                    <a:lnTo>
                      <a:pt x="537334" y="10350"/>
                    </a:lnTo>
                    <a:lnTo>
                      <a:pt x="536688" y="10867"/>
                    </a:lnTo>
                    <a:lnTo>
                      <a:pt x="534970" y="10249"/>
                    </a:lnTo>
                    <a:close/>
                    <a:moveTo>
                      <a:pt x="526674" y="10064"/>
                    </a:moveTo>
                    <a:lnTo>
                      <a:pt x="527291" y="10258"/>
                    </a:lnTo>
                    <a:lnTo>
                      <a:pt x="524406" y="11700"/>
                    </a:lnTo>
                    <a:lnTo>
                      <a:pt x="526499" y="10130"/>
                    </a:lnTo>
                    <a:close/>
                    <a:moveTo>
                      <a:pt x="479147" y="10056"/>
                    </a:moveTo>
                    <a:lnTo>
                      <a:pt x="479336" y="10074"/>
                    </a:lnTo>
                    <a:lnTo>
                      <a:pt x="475454" y="10721"/>
                    </a:lnTo>
                    <a:lnTo>
                      <a:pt x="473881" y="10737"/>
                    </a:lnTo>
                    <a:lnTo>
                      <a:pt x="474758" y="10552"/>
                    </a:lnTo>
                    <a:close/>
                    <a:moveTo>
                      <a:pt x="520466" y="10054"/>
                    </a:moveTo>
                    <a:lnTo>
                      <a:pt x="520246" y="10269"/>
                    </a:lnTo>
                    <a:lnTo>
                      <a:pt x="520049" y="10312"/>
                    </a:lnTo>
                    <a:lnTo>
                      <a:pt x="520103" y="10261"/>
                    </a:lnTo>
                    <a:close/>
                    <a:moveTo>
                      <a:pt x="488398" y="10043"/>
                    </a:moveTo>
                    <a:lnTo>
                      <a:pt x="488309" y="10070"/>
                    </a:lnTo>
                    <a:lnTo>
                      <a:pt x="487329" y="10372"/>
                    </a:lnTo>
                    <a:lnTo>
                      <a:pt x="486960" y="10460"/>
                    </a:lnTo>
                    <a:lnTo>
                      <a:pt x="486447" y="10539"/>
                    </a:lnTo>
                    <a:lnTo>
                      <a:pt x="485967" y="10494"/>
                    </a:lnTo>
                    <a:lnTo>
                      <a:pt x="488259" y="10069"/>
                    </a:lnTo>
                    <a:close/>
                    <a:moveTo>
                      <a:pt x="450801" y="10037"/>
                    </a:moveTo>
                    <a:lnTo>
                      <a:pt x="451830" y="10078"/>
                    </a:lnTo>
                    <a:lnTo>
                      <a:pt x="451362" y="10113"/>
                    </a:lnTo>
                    <a:lnTo>
                      <a:pt x="450406" y="10151"/>
                    </a:lnTo>
                    <a:close/>
                    <a:moveTo>
                      <a:pt x="436540" y="10035"/>
                    </a:moveTo>
                    <a:lnTo>
                      <a:pt x="433477" y="10445"/>
                    </a:lnTo>
                    <a:lnTo>
                      <a:pt x="434766" y="10100"/>
                    </a:lnTo>
                    <a:close/>
                    <a:moveTo>
                      <a:pt x="446422" y="10016"/>
                    </a:moveTo>
                    <a:lnTo>
                      <a:pt x="443188" y="10264"/>
                    </a:lnTo>
                    <a:lnTo>
                      <a:pt x="443345" y="10239"/>
                    </a:lnTo>
                    <a:lnTo>
                      <a:pt x="444134" y="10166"/>
                    </a:lnTo>
                    <a:close/>
                    <a:moveTo>
                      <a:pt x="437045" y="10016"/>
                    </a:moveTo>
                    <a:lnTo>
                      <a:pt x="436683" y="10069"/>
                    </a:lnTo>
                    <a:lnTo>
                      <a:pt x="433379" y="10472"/>
                    </a:lnTo>
                    <a:lnTo>
                      <a:pt x="433452" y="10452"/>
                    </a:lnTo>
                    <a:lnTo>
                      <a:pt x="436670" y="10030"/>
                    </a:lnTo>
                    <a:close/>
                    <a:moveTo>
                      <a:pt x="506527" y="10008"/>
                    </a:moveTo>
                    <a:lnTo>
                      <a:pt x="506849" y="10084"/>
                    </a:lnTo>
                    <a:lnTo>
                      <a:pt x="506034" y="10239"/>
                    </a:lnTo>
                    <a:close/>
                    <a:moveTo>
                      <a:pt x="527795" y="10006"/>
                    </a:moveTo>
                    <a:lnTo>
                      <a:pt x="527581" y="10349"/>
                    </a:lnTo>
                    <a:lnTo>
                      <a:pt x="527291" y="10258"/>
                    </a:lnTo>
                    <a:close/>
                    <a:moveTo>
                      <a:pt x="437320" y="10006"/>
                    </a:moveTo>
                    <a:lnTo>
                      <a:pt x="436216" y="10137"/>
                    </a:lnTo>
                    <a:lnTo>
                      <a:pt x="436683" y="10069"/>
                    </a:lnTo>
                    <a:lnTo>
                      <a:pt x="437149" y="10012"/>
                    </a:lnTo>
                    <a:close/>
                    <a:moveTo>
                      <a:pt x="499633" y="10004"/>
                    </a:moveTo>
                    <a:lnTo>
                      <a:pt x="498495" y="10220"/>
                    </a:lnTo>
                    <a:lnTo>
                      <a:pt x="498833" y="10066"/>
                    </a:lnTo>
                    <a:close/>
                    <a:moveTo>
                      <a:pt x="498972" y="10003"/>
                    </a:moveTo>
                    <a:lnTo>
                      <a:pt x="498833" y="10066"/>
                    </a:lnTo>
                    <a:lnTo>
                      <a:pt x="498540" y="10089"/>
                    </a:lnTo>
                    <a:close/>
                    <a:moveTo>
                      <a:pt x="534284" y="10002"/>
                    </a:moveTo>
                    <a:lnTo>
                      <a:pt x="534736" y="10051"/>
                    </a:lnTo>
                    <a:lnTo>
                      <a:pt x="534663" y="10138"/>
                    </a:lnTo>
                    <a:close/>
                    <a:moveTo>
                      <a:pt x="531085" y="9981"/>
                    </a:moveTo>
                    <a:lnTo>
                      <a:pt x="533808" y="11164"/>
                    </a:lnTo>
                    <a:lnTo>
                      <a:pt x="533251" y="11833"/>
                    </a:lnTo>
                    <a:lnTo>
                      <a:pt x="530489" y="10428"/>
                    </a:lnTo>
                    <a:close/>
                    <a:moveTo>
                      <a:pt x="519072" y="9979"/>
                    </a:moveTo>
                    <a:lnTo>
                      <a:pt x="519323" y="10073"/>
                    </a:lnTo>
                    <a:lnTo>
                      <a:pt x="518528" y="10333"/>
                    </a:lnTo>
                    <a:lnTo>
                      <a:pt x="519017" y="9991"/>
                    </a:lnTo>
                    <a:close/>
                    <a:moveTo>
                      <a:pt x="464393" y="9975"/>
                    </a:moveTo>
                    <a:lnTo>
                      <a:pt x="464179" y="10087"/>
                    </a:lnTo>
                    <a:lnTo>
                      <a:pt x="462248" y="10215"/>
                    </a:lnTo>
                    <a:close/>
                    <a:moveTo>
                      <a:pt x="540826" y="9962"/>
                    </a:moveTo>
                    <a:lnTo>
                      <a:pt x="544145" y="10604"/>
                    </a:lnTo>
                    <a:lnTo>
                      <a:pt x="544162" y="11242"/>
                    </a:lnTo>
                    <a:lnTo>
                      <a:pt x="543322" y="13071"/>
                    </a:lnTo>
                    <a:lnTo>
                      <a:pt x="543423" y="14378"/>
                    </a:lnTo>
                    <a:lnTo>
                      <a:pt x="542911" y="13105"/>
                    </a:lnTo>
                    <a:lnTo>
                      <a:pt x="542126" y="12823"/>
                    </a:lnTo>
                    <a:lnTo>
                      <a:pt x="542086" y="12748"/>
                    </a:lnTo>
                    <a:lnTo>
                      <a:pt x="542192" y="11529"/>
                    </a:lnTo>
                    <a:close/>
                    <a:moveTo>
                      <a:pt x="480180" y="9939"/>
                    </a:moveTo>
                    <a:lnTo>
                      <a:pt x="480497" y="9970"/>
                    </a:lnTo>
                    <a:lnTo>
                      <a:pt x="479848" y="10123"/>
                    </a:lnTo>
                    <a:lnTo>
                      <a:pt x="479336" y="10074"/>
                    </a:lnTo>
                    <a:lnTo>
                      <a:pt x="480069" y="9952"/>
                    </a:lnTo>
                    <a:close/>
                    <a:moveTo>
                      <a:pt x="534832" y="9936"/>
                    </a:moveTo>
                    <a:lnTo>
                      <a:pt x="534890" y="10068"/>
                    </a:lnTo>
                    <a:lnTo>
                      <a:pt x="534736" y="10051"/>
                    </a:lnTo>
                    <a:close/>
                    <a:moveTo>
                      <a:pt x="477846" y="9933"/>
                    </a:moveTo>
                    <a:lnTo>
                      <a:pt x="478295" y="9976"/>
                    </a:lnTo>
                    <a:lnTo>
                      <a:pt x="476754" y="10132"/>
                    </a:lnTo>
                    <a:lnTo>
                      <a:pt x="477509" y="9973"/>
                    </a:lnTo>
                    <a:close/>
                    <a:moveTo>
                      <a:pt x="499368" y="9924"/>
                    </a:moveTo>
                    <a:lnTo>
                      <a:pt x="498972" y="10003"/>
                    </a:lnTo>
                    <a:lnTo>
                      <a:pt x="499028" y="9978"/>
                    </a:lnTo>
                    <a:close/>
                    <a:moveTo>
                      <a:pt x="447730" y="9916"/>
                    </a:moveTo>
                    <a:lnTo>
                      <a:pt x="447872" y="9922"/>
                    </a:lnTo>
                    <a:lnTo>
                      <a:pt x="446422" y="10016"/>
                    </a:lnTo>
                    <a:close/>
                    <a:moveTo>
                      <a:pt x="466850" y="9909"/>
                    </a:moveTo>
                    <a:lnTo>
                      <a:pt x="464283" y="10449"/>
                    </a:lnTo>
                    <a:lnTo>
                      <a:pt x="463538" y="10539"/>
                    </a:lnTo>
                    <a:lnTo>
                      <a:pt x="463330" y="10531"/>
                    </a:lnTo>
                    <a:lnTo>
                      <a:pt x="464179" y="10087"/>
                    </a:lnTo>
                    <a:close/>
                    <a:moveTo>
                      <a:pt x="462241" y="9907"/>
                    </a:moveTo>
                    <a:lnTo>
                      <a:pt x="461012" y="10021"/>
                    </a:lnTo>
                    <a:lnTo>
                      <a:pt x="459140" y="10195"/>
                    </a:lnTo>
                    <a:lnTo>
                      <a:pt x="458657" y="10223"/>
                    </a:lnTo>
                    <a:lnTo>
                      <a:pt x="458184" y="10251"/>
                    </a:lnTo>
                    <a:lnTo>
                      <a:pt x="459239" y="10040"/>
                    </a:lnTo>
                    <a:close/>
                    <a:moveTo>
                      <a:pt x="485177" y="9898"/>
                    </a:moveTo>
                    <a:lnTo>
                      <a:pt x="484998" y="9963"/>
                    </a:lnTo>
                    <a:lnTo>
                      <a:pt x="484036" y="10309"/>
                    </a:lnTo>
                    <a:lnTo>
                      <a:pt x="482503" y="10162"/>
                    </a:lnTo>
                    <a:lnTo>
                      <a:pt x="484644" y="9951"/>
                    </a:lnTo>
                    <a:close/>
                    <a:moveTo>
                      <a:pt x="435599" y="9877"/>
                    </a:moveTo>
                    <a:lnTo>
                      <a:pt x="434766" y="10100"/>
                    </a:lnTo>
                    <a:lnTo>
                      <a:pt x="433327" y="10153"/>
                    </a:lnTo>
                    <a:close/>
                    <a:moveTo>
                      <a:pt x="462637" y="9870"/>
                    </a:moveTo>
                    <a:lnTo>
                      <a:pt x="462377" y="9901"/>
                    </a:lnTo>
                    <a:lnTo>
                      <a:pt x="462241" y="9907"/>
                    </a:lnTo>
                    <a:close/>
                    <a:moveTo>
                      <a:pt x="479392" y="9864"/>
                    </a:moveTo>
                    <a:lnTo>
                      <a:pt x="480157" y="9937"/>
                    </a:lnTo>
                    <a:lnTo>
                      <a:pt x="480069" y="9952"/>
                    </a:lnTo>
                    <a:lnTo>
                      <a:pt x="479147" y="10056"/>
                    </a:lnTo>
                    <a:lnTo>
                      <a:pt x="478295" y="9976"/>
                    </a:lnTo>
                    <a:close/>
                    <a:moveTo>
                      <a:pt x="524912" y="9857"/>
                    </a:moveTo>
                    <a:lnTo>
                      <a:pt x="524875" y="9890"/>
                    </a:lnTo>
                    <a:lnTo>
                      <a:pt x="522511" y="10306"/>
                    </a:lnTo>
                    <a:lnTo>
                      <a:pt x="522545" y="10272"/>
                    </a:lnTo>
                    <a:close/>
                    <a:moveTo>
                      <a:pt x="518744" y="9857"/>
                    </a:moveTo>
                    <a:lnTo>
                      <a:pt x="519047" y="9970"/>
                    </a:lnTo>
                    <a:lnTo>
                      <a:pt x="519017" y="9991"/>
                    </a:lnTo>
                    <a:lnTo>
                      <a:pt x="517827" y="10238"/>
                    </a:lnTo>
                    <a:close/>
                    <a:moveTo>
                      <a:pt x="505838" y="9846"/>
                    </a:moveTo>
                    <a:lnTo>
                      <a:pt x="506270" y="9948"/>
                    </a:lnTo>
                    <a:lnTo>
                      <a:pt x="504196" y="10589"/>
                    </a:lnTo>
                    <a:lnTo>
                      <a:pt x="504188" y="10591"/>
                    </a:lnTo>
                    <a:lnTo>
                      <a:pt x="502262" y="10958"/>
                    </a:lnTo>
                    <a:lnTo>
                      <a:pt x="502671" y="10805"/>
                    </a:lnTo>
                    <a:lnTo>
                      <a:pt x="503464" y="10565"/>
                    </a:lnTo>
                    <a:close/>
                    <a:moveTo>
                      <a:pt x="445827" y="9841"/>
                    </a:moveTo>
                    <a:lnTo>
                      <a:pt x="447087" y="9891"/>
                    </a:lnTo>
                    <a:lnTo>
                      <a:pt x="444134" y="10166"/>
                    </a:lnTo>
                    <a:lnTo>
                      <a:pt x="443575" y="10202"/>
                    </a:lnTo>
                    <a:close/>
                    <a:moveTo>
                      <a:pt x="476803" y="9834"/>
                    </a:moveTo>
                    <a:lnTo>
                      <a:pt x="477745" y="9924"/>
                    </a:lnTo>
                    <a:lnTo>
                      <a:pt x="477509" y="9973"/>
                    </a:lnTo>
                    <a:lnTo>
                      <a:pt x="473337" y="10470"/>
                    </a:lnTo>
                    <a:lnTo>
                      <a:pt x="474403" y="10166"/>
                    </a:lnTo>
                    <a:close/>
                    <a:moveTo>
                      <a:pt x="522246" y="9834"/>
                    </a:moveTo>
                    <a:lnTo>
                      <a:pt x="521682" y="10205"/>
                    </a:lnTo>
                    <a:lnTo>
                      <a:pt x="520824" y="10573"/>
                    </a:lnTo>
                    <a:lnTo>
                      <a:pt x="520795" y="10578"/>
                    </a:lnTo>
                    <a:lnTo>
                      <a:pt x="521915" y="9906"/>
                    </a:lnTo>
                    <a:close/>
                    <a:moveTo>
                      <a:pt x="525232" y="9827"/>
                    </a:moveTo>
                    <a:lnTo>
                      <a:pt x="524890" y="10384"/>
                    </a:lnTo>
                    <a:lnTo>
                      <a:pt x="524418" y="10928"/>
                    </a:lnTo>
                    <a:lnTo>
                      <a:pt x="523052" y="11452"/>
                    </a:lnTo>
                    <a:lnTo>
                      <a:pt x="524875" y="9890"/>
                    </a:lnTo>
                    <a:close/>
                    <a:moveTo>
                      <a:pt x="530823" y="9824"/>
                    </a:moveTo>
                    <a:lnTo>
                      <a:pt x="531185" y="9906"/>
                    </a:lnTo>
                    <a:lnTo>
                      <a:pt x="531085" y="9981"/>
                    </a:lnTo>
                    <a:lnTo>
                      <a:pt x="530782" y="9849"/>
                    </a:lnTo>
                    <a:close/>
                    <a:moveTo>
                      <a:pt x="442370" y="9819"/>
                    </a:moveTo>
                    <a:lnTo>
                      <a:pt x="442294" y="9830"/>
                    </a:lnTo>
                    <a:lnTo>
                      <a:pt x="437624" y="10299"/>
                    </a:lnTo>
                    <a:lnTo>
                      <a:pt x="439556" y="9923"/>
                    </a:lnTo>
                    <a:close/>
                    <a:moveTo>
                      <a:pt x="464736" y="9796"/>
                    </a:moveTo>
                    <a:lnTo>
                      <a:pt x="464589" y="9873"/>
                    </a:lnTo>
                    <a:lnTo>
                      <a:pt x="460635" y="10106"/>
                    </a:lnTo>
                    <a:lnTo>
                      <a:pt x="462287" y="9911"/>
                    </a:lnTo>
                    <a:lnTo>
                      <a:pt x="462377" y="9901"/>
                    </a:lnTo>
                    <a:lnTo>
                      <a:pt x="462446" y="9898"/>
                    </a:lnTo>
                    <a:close/>
                    <a:moveTo>
                      <a:pt x="530648" y="9791"/>
                    </a:moveTo>
                    <a:lnTo>
                      <a:pt x="530782" y="9849"/>
                    </a:lnTo>
                    <a:lnTo>
                      <a:pt x="530169" y="10217"/>
                    </a:lnTo>
                    <a:lnTo>
                      <a:pt x="530052" y="10116"/>
                    </a:lnTo>
                    <a:close/>
                    <a:moveTo>
                      <a:pt x="443204" y="9789"/>
                    </a:moveTo>
                    <a:lnTo>
                      <a:pt x="436681" y="10604"/>
                    </a:lnTo>
                    <a:lnTo>
                      <a:pt x="442294" y="9830"/>
                    </a:lnTo>
                    <a:lnTo>
                      <a:pt x="442414" y="9818"/>
                    </a:lnTo>
                    <a:close/>
                    <a:moveTo>
                      <a:pt x="539909" y="9784"/>
                    </a:moveTo>
                    <a:lnTo>
                      <a:pt x="540563" y="9911"/>
                    </a:lnTo>
                    <a:lnTo>
                      <a:pt x="542086" y="12748"/>
                    </a:lnTo>
                    <a:lnTo>
                      <a:pt x="542081" y="12807"/>
                    </a:lnTo>
                    <a:lnTo>
                      <a:pt x="541096" y="12453"/>
                    </a:lnTo>
                    <a:close/>
                    <a:moveTo>
                      <a:pt x="466110" y="9783"/>
                    </a:moveTo>
                    <a:lnTo>
                      <a:pt x="464393" y="9975"/>
                    </a:lnTo>
                    <a:lnTo>
                      <a:pt x="464589" y="9873"/>
                    </a:lnTo>
                    <a:close/>
                    <a:moveTo>
                      <a:pt x="530614" y="9776"/>
                    </a:moveTo>
                    <a:lnTo>
                      <a:pt x="530657" y="9786"/>
                    </a:lnTo>
                    <a:lnTo>
                      <a:pt x="530648" y="9791"/>
                    </a:lnTo>
                    <a:close/>
                    <a:moveTo>
                      <a:pt x="478454" y="9774"/>
                    </a:moveTo>
                    <a:lnTo>
                      <a:pt x="478856" y="9813"/>
                    </a:lnTo>
                    <a:lnTo>
                      <a:pt x="477846" y="9933"/>
                    </a:lnTo>
                    <a:lnTo>
                      <a:pt x="477745" y="9924"/>
                    </a:lnTo>
                    <a:close/>
                    <a:moveTo>
                      <a:pt x="423382" y="9768"/>
                    </a:moveTo>
                    <a:lnTo>
                      <a:pt x="423265" y="9790"/>
                    </a:lnTo>
                    <a:lnTo>
                      <a:pt x="421329" y="10056"/>
                    </a:lnTo>
                    <a:lnTo>
                      <a:pt x="419290" y="10413"/>
                    </a:lnTo>
                    <a:lnTo>
                      <a:pt x="416744" y="10692"/>
                    </a:lnTo>
                    <a:lnTo>
                      <a:pt x="416821" y="10658"/>
                    </a:lnTo>
                    <a:close/>
                    <a:moveTo>
                      <a:pt x="525424" y="9768"/>
                    </a:moveTo>
                    <a:lnTo>
                      <a:pt x="525398" y="9798"/>
                    </a:lnTo>
                    <a:lnTo>
                      <a:pt x="525232" y="9827"/>
                    </a:lnTo>
                    <a:lnTo>
                      <a:pt x="525249" y="9798"/>
                    </a:lnTo>
                    <a:close/>
                    <a:moveTo>
                      <a:pt x="443866" y="9764"/>
                    </a:moveTo>
                    <a:lnTo>
                      <a:pt x="445785" y="9840"/>
                    </a:lnTo>
                    <a:lnTo>
                      <a:pt x="443530" y="10205"/>
                    </a:lnTo>
                    <a:lnTo>
                      <a:pt x="442079" y="10300"/>
                    </a:lnTo>
                    <a:lnTo>
                      <a:pt x="443632" y="9773"/>
                    </a:lnTo>
                    <a:close/>
                    <a:moveTo>
                      <a:pt x="443512" y="9750"/>
                    </a:moveTo>
                    <a:lnTo>
                      <a:pt x="443679" y="9757"/>
                    </a:lnTo>
                    <a:lnTo>
                      <a:pt x="443632" y="9773"/>
                    </a:lnTo>
                    <a:lnTo>
                      <a:pt x="443204" y="9789"/>
                    </a:lnTo>
                    <a:close/>
                    <a:moveTo>
                      <a:pt x="525673" y="9749"/>
                    </a:moveTo>
                    <a:lnTo>
                      <a:pt x="526614" y="10045"/>
                    </a:lnTo>
                    <a:lnTo>
                      <a:pt x="526499" y="10130"/>
                    </a:lnTo>
                    <a:lnTo>
                      <a:pt x="524599" y="10859"/>
                    </a:lnTo>
                    <a:lnTo>
                      <a:pt x="524890" y="10384"/>
                    </a:lnTo>
                    <a:lnTo>
                      <a:pt x="525398" y="9798"/>
                    </a:lnTo>
                    <a:close/>
                    <a:moveTo>
                      <a:pt x="505396" y="9742"/>
                    </a:moveTo>
                    <a:lnTo>
                      <a:pt x="505463" y="9758"/>
                    </a:lnTo>
                    <a:lnTo>
                      <a:pt x="503323" y="10560"/>
                    </a:lnTo>
                    <a:lnTo>
                      <a:pt x="502671" y="10805"/>
                    </a:lnTo>
                    <a:lnTo>
                      <a:pt x="501998" y="11008"/>
                    </a:lnTo>
                    <a:lnTo>
                      <a:pt x="500573" y="11280"/>
                    </a:lnTo>
                    <a:lnTo>
                      <a:pt x="497019" y="11707"/>
                    </a:lnTo>
                    <a:lnTo>
                      <a:pt x="499707" y="10481"/>
                    </a:lnTo>
                    <a:lnTo>
                      <a:pt x="499948" y="10450"/>
                    </a:lnTo>
                    <a:close/>
                    <a:moveTo>
                      <a:pt x="503007" y="9740"/>
                    </a:moveTo>
                    <a:lnTo>
                      <a:pt x="500417" y="10158"/>
                    </a:lnTo>
                    <a:lnTo>
                      <a:pt x="500987" y="9898"/>
                    </a:lnTo>
                    <a:close/>
                    <a:moveTo>
                      <a:pt x="460764" y="9735"/>
                    </a:moveTo>
                    <a:lnTo>
                      <a:pt x="459239" y="10040"/>
                    </a:lnTo>
                    <a:lnTo>
                      <a:pt x="455886" y="10189"/>
                    </a:lnTo>
                    <a:lnTo>
                      <a:pt x="457115" y="9882"/>
                    </a:lnTo>
                    <a:close/>
                    <a:moveTo>
                      <a:pt x="443013" y="9731"/>
                    </a:moveTo>
                    <a:lnTo>
                      <a:pt x="443206" y="9738"/>
                    </a:lnTo>
                    <a:lnTo>
                      <a:pt x="442414" y="9818"/>
                    </a:lnTo>
                    <a:lnTo>
                      <a:pt x="442370" y="9819"/>
                    </a:lnTo>
                    <a:close/>
                    <a:moveTo>
                      <a:pt x="531748" y="9723"/>
                    </a:moveTo>
                    <a:lnTo>
                      <a:pt x="533010" y="9862"/>
                    </a:lnTo>
                    <a:lnTo>
                      <a:pt x="534316" y="10555"/>
                    </a:lnTo>
                    <a:lnTo>
                      <a:pt x="534254" y="10629"/>
                    </a:lnTo>
                    <a:lnTo>
                      <a:pt x="534241" y="10604"/>
                    </a:lnTo>
                    <a:lnTo>
                      <a:pt x="532874" y="10292"/>
                    </a:lnTo>
                    <a:lnTo>
                      <a:pt x="531829" y="9778"/>
                    </a:lnTo>
                    <a:close/>
                    <a:moveTo>
                      <a:pt x="475458" y="9707"/>
                    </a:moveTo>
                    <a:lnTo>
                      <a:pt x="475617" y="9722"/>
                    </a:lnTo>
                    <a:lnTo>
                      <a:pt x="475870" y="9746"/>
                    </a:lnTo>
                    <a:lnTo>
                      <a:pt x="474403" y="10166"/>
                    </a:lnTo>
                    <a:lnTo>
                      <a:pt x="469974" y="10776"/>
                    </a:lnTo>
                    <a:lnTo>
                      <a:pt x="465422" y="10822"/>
                    </a:lnTo>
                    <a:lnTo>
                      <a:pt x="467386" y="10604"/>
                    </a:lnTo>
                    <a:close/>
                    <a:moveTo>
                      <a:pt x="531470" y="9692"/>
                    </a:moveTo>
                    <a:lnTo>
                      <a:pt x="531708" y="9718"/>
                    </a:lnTo>
                    <a:lnTo>
                      <a:pt x="531829" y="9778"/>
                    </a:lnTo>
                    <a:lnTo>
                      <a:pt x="532438" y="10192"/>
                    </a:lnTo>
                    <a:lnTo>
                      <a:pt x="531185" y="9906"/>
                    </a:lnTo>
                    <a:close/>
                    <a:moveTo>
                      <a:pt x="525490" y="9692"/>
                    </a:moveTo>
                    <a:lnTo>
                      <a:pt x="525622" y="9733"/>
                    </a:lnTo>
                    <a:lnTo>
                      <a:pt x="525424" y="9768"/>
                    </a:lnTo>
                    <a:close/>
                    <a:moveTo>
                      <a:pt x="481797" y="9664"/>
                    </a:moveTo>
                    <a:lnTo>
                      <a:pt x="481073" y="9834"/>
                    </a:lnTo>
                    <a:lnTo>
                      <a:pt x="481040" y="9842"/>
                    </a:lnTo>
                    <a:lnTo>
                      <a:pt x="480180" y="9939"/>
                    </a:lnTo>
                    <a:lnTo>
                      <a:pt x="480157" y="9937"/>
                    </a:lnTo>
                    <a:lnTo>
                      <a:pt x="480823" y="9826"/>
                    </a:lnTo>
                    <a:close/>
                    <a:moveTo>
                      <a:pt x="443956" y="9663"/>
                    </a:moveTo>
                    <a:lnTo>
                      <a:pt x="443808" y="9713"/>
                    </a:lnTo>
                    <a:lnTo>
                      <a:pt x="443512" y="9750"/>
                    </a:lnTo>
                    <a:lnTo>
                      <a:pt x="443206" y="9738"/>
                    </a:lnTo>
                    <a:close/>
                    <a:moveTo>
                      <a:pt x="447039" y="9647"/>
                    </a:moveTo>
                    <a:lnTo>
                      <a:pt x="445827" y="9841"/>
                    </a:lnTo>
                    <a:lnTo>
                      <a:pt x="445785" y="9840"/>
                    </a:lnTo>
                    <a:lnTo>
                      <a:pt x="446955" y="9650"/>
                    </a:lnTo>
                    <a:close/>
                    <a:moveTo>
                      <a:pt x="468095" y="9646"/>
                    </a:moveTo>
                    <a:lnTo>
                      <a:pt x="467971" y="9673"/>
                    </a:lnTo>
                    <a:lnTo>
                      <a:pt x="466110" y="9783"/>
                    </a:lnTo>
                    <a:lnTo>
                      <a:pt x="466818" y="9703"/>
                    </a:lnTo>
                    <a:close/>
                    <a:moveTo>
                      <a:pt x="452167" y="9642"/>
                    </a:moveTo>
                    <a:lnTo>
                      <a:pt x="450801" y="10037"/>
                    </a:lnTo>
                    <a:lnTo>
                      <a:pt x="448234" y="9936"/>
                    </a:lnTo>
                    <a:lnTo>
                      <a:pt x="447872" y="9922"/>
                    </a:lnTo>
                    <a:lnTo>
                      <a:pt x="448620" y="9873"/>
                    </a:lnTo>
                    <a:close/>
                    <a:moveTo>
                      <a:pt x="501555" y="9638"/>
                    </a:moveTo>
                    <a:lnTo>
                      <a:pt x="500987" y="9898"/>
                    </a:lnTo>
                    <a:lnTo>
                      <a:pt x="499633" y="10004"/>
                    </a:lnTo>
                    <a:close/>
                    <a:moveTo>
                      <a:pt x="530937" y="9634"/>
                    </a:moveTo>
                    <a:lnTo>
                      <a:pt x="531109" y="9653"/>
                    </a:lnTo>
                    <a:lnTo>
                      <a:pt x="530823" y="9824"/>
                    </a:lnTo>
                    <a:lnTo>
                      <a:pt x="530657" y="9786"/>
                    </a:lnTo>
                    <a:close/>
                    <a:moveTo>
                      <a:pt x="440472" y="9631"/>
                    </a:moveTo>
                    <a:lnTo>
                      <a:pt x="440962" y="9650"/>
                    </a:lnTo>
                    <a:lnTo>
                      <a:pt x="439556" y="9923"/>
                    </a:lnTo>
                    <a:lnTo>
                      <a:pt x="437320" y="10006"/>
                    </a:lnTo>
                    <a:close/>
                    <a:moveTo>
                      <a:pt x="517583" y="9629"/>
                    </a:moveTo>
                    <a:lnTo>
                      <a:pt x="515321" y="10761"/>
                    </a:lnTo>
                    <a:lnTo>
                      <a:pt x="510809" y="11701"/>
                    </a:lnTo>
                    <a:lnTo>
                      <a:pt x="502862" y="13356"/>
                    </a:lnTo>
                    <a:lnTo>
                      <a:pt x="506992" y="11521"/>
                    </a:lnTo>
                    <a:lnTo>
                      <a:pt x="515634" y="9978"/>
                    </a:lnTo>
                    <a:close/>
                    <a:moveTo>
                      <a:pt x="523188" y="9629"/>
                    </a:moveTo>
                    <a:lnTo>
                      <a:pt x="522545" y="10272"/>
                    </a:lnTo>
                    <a:lnTo>
                      <a:pt x="521232" y="10501"/>
                    </a:lnTo>
                    <a:lnTo>
                      <a:pt x="521682" y="10205"/>
                    </a:lnTo>
                    <a:lnTo>
                      <a:pt x="522859" y="9701"/>
                    </a:lnTo>
                    <a:close/>
                    <a:moveTo>
                      <a:pt x="520782" y="9623"/>
                    </a:moveTo>
                    <a:lnTo>
                      <a:pt x="520211" y="10159"/>
                    </a:lnTo>
                    <a:lnTo>
                      <a:pt x="520103" y="10261"/>
                    </a:lnTo>
                    <a:lnTo>
                      <a:pt x="519992" y="10324"/>
                    </a:lnTo>
                    <a:lnTo>
                      <a:pt x="519900" y="10289"/>
                    </a:lnTo>
                    <a:lnTo>
                      <a:pt x="519323" y="10073"/>
                    </a:lnTo>
                    <a:lnTo>
                      <a:pt x="520554" y="9670"/>
                    </a:lnTo>
                    <a:close/>
                    <a:moveTo>
                      <a:pt x="531581" y="9609"/>
                    </a:moveTo>
                    <a:lnTo>
                      <a:pt x="531748" y="9723"/>
                    </a:lnTo>
                    <a:lnTo>
                      <a:pt x="531708" y="9718"/>
                    </a:lnTo>
                    <a:lnTo>
                      <a:pt x="531543" y="9637"/>
                    </a:lnTo>
                    <a:close/>
                    <a:moveTo>
                      <a:pt x="439887" y="9607"/>
                    </a:moveTo>
                    <a:lnTo>
                      <a:pt x="440325" y="9625"/>
                    </a:lnTo>
                    <a:lnTo>
                      <a:pt x="437149" y="10012"/>
                    </a:lnTo>
                    <a:lnTo>
                      <a:pt x="437045" y="10016"/>
                    </a:lnTo>
                    <a:lnTo>
                      <a:pt x="439390" y="9673"/>
                    </a:lnTo>
                    <a:close/>
                    <a:moveTo>
                      <a:pt x="525209" y="9603"/>
                    </a:moveTo>
                    <a:lnTo>
                      <a:pt x="525343" y="9646"/>
                    </a:lnTo>
                    <a:lnTo>
                      <a:pt x="525249" y="9798"/>
                    </a:lnTo>
                    <a:lnTo>
                      <a:pt x="524912" y="9857"/>
                    </a:lnTo>
                    <a:close/>
                    <a:moveTo>
                      <a:pt x="439761" y="9603"/>
                    </a:moveTo>
                    <a:lnTo>
                      <a:pt x="439847" y="9606"/>
                    </a:lnTo>
                    <a:lnTo>
                      <a:pt x="439390" y="9673"/>
                    </a:lnTo>
                    <a:lnTo>
                      <a:pt x="436670" y="10030"/>
                    </a:lnTo>
                    <a:lnTo>
                      <a:pt x="436540" y="10035"/>
                    </a:lnTo>
                    <a:close/>
                    <a:moveTo>
                      <a:pt x="507401" y="9599"/>
                    </a:moveTo>
                    <a:lnTo>
                      <a:pt x="506527" y="10008"/>
                    </a:lnTo>
                    <a:lnTo>
                      <a:pt x="506270" y="9948"/>
                    </a:lnTo>
                    <a:close/>
                    <a:moveTo>
                      <a:pt x="458271" y="9593"/>
                    </a:moveTo>
                    <a:lnTo>
                      <a:pt x="457115" y="9882"/>
                    </a:lnTo>
                    <a:lnTo>
                      <a:pt x="452037" y="10086"/>
                    </a:lnTo>
                    <a:lnTo>
                      <a:pt x="451830" y="10078"/>
                    </a:lnTo>
                    <a:close/>
                    <a:moveTo>
                      <a:pt x="476518" y="9589"/>
                    </a:moveTo>
                    <a:lnTo>
                      <a:pt x="476697" y="9606"/>
                    </a:lnTo>
                    <a:lnTo>
                      <a:pt x="477736" y="9706"/>
                    </a:lnTo>
                    <a:lnTo>
                      <a:pt x="477618" y="9722"/>
                    </a:lnTo>
                    <a:lnTo>
                      <a:pt x="476803" y="9834"/>
                    </a:lnTo>
                    <a:lnTo>
                      <a:pt x="475870" y="9746"/>
                    </a:lnTo>
                    <a:lnTo>
                      <a:pt x="476126" y="9673"/>
                    </a:lnTo>
                    <a:lnTo>
                      <a:pt x="476157" y="9664"/>
                    </a:lnTo>
                    <a:lnTo>
                      <a:pt x="476357" y="9607"/>
                    </a:lnTo>
                    <a:close/>
                    <a:moveTo>
                      <a:pt x="465165" y="9571"/>
                    </a:moveTo>
                    <a:lnTo>
                      <a:pt x="465017" y="9649"/>
                    </a:lnTo>
                    <a:lnTo>
                      <a:pt x="462637" y="9870"/>
                    </a:lnTo>
                    <a:close/>
                    <a:moveTo>
                      <a:pt x="521059" y="9565"/>
                    </a:moveTo>
                    <a:lnTo>
                      <a:pt x="520706" y="9918"/>
                    </a:lnTo>
                    <a:lnTo>
                      <a:pt x="520478" y="10048"/>
                    </a:lnTo>
                    <a:lnTo>
                      <a:pt x="520466" y="10054"/>
                    </a:lnTo>
                    <a:lnTo>
                      <a:pt x="520470" y="10051"/>
                    </a:lnTo>
                    <a:lnTo>
                      <a:pt x="520944" y="9589"/>
                    </a:lnTo>
                    <a:close/>
                    <a:moveTo>
                      <a:pt x="506775" y="9562"/>
                    </a:moveTo>
                    <a:lnTo>
                      <a:pt x="505838" y="9846"/>
                    </a:lnTo>
                    <a:lnTo>
                      <a:pt x="505463" y="9758"/>
                    </a:lnTo>
                    <a:lnTo>
                      <a:pt x="505563" y="9720"/>
                    </a:lnTo>
                    <a:close/>
                    <a:moveTo>
                      <a:pt x="528705" y="9551"/>
                    </a:moveTo>
                    <a:lnTo>
                      <a:pt x="529805" y="10251"/>
                    </a:lnTo>
                    <a:lnTo>
                      <a:pt x="528878" y="10757"/>
                    </a:lnTo>
                    <a:lnTo>
                      <a:pt x="528436" y="10618"/>
                    </a:lnTo>
                    <a:lnTo>
                      <a:pt x="528600" y="9603"/>
                    </a:lnTo>
                    <a:close/>
                    <a:moveTo>
                      <a:pt x="482474" y="9551"/>
                    </a:moveTo>
                    <a:lnTo>
                      <a:pt x="481797" y="9664"/>
                    </a:lnTo>
                    <a:lnTo>
                      <a:pt x="482127" y="9586"/>
                    </a:lnTo>
                    <a:close/>
                    <a:moveTo>
                      <a:pt x="465336" y="9551"/>
                    </a:moveTo>
                    <a:lnTo>
                      <a:pt x="465165" y="9571"/>
                    </a:lnTo>
                    <a:lnTo>
                      <a:pt x="465192" y="9557"/>
                    </a:lnTo>
                    <a:close/>
                    <a:moveTo>
                      <a:pt x="492931" y="9542"/>
                    </a:moveTo>
                    <a:lnTo>
                      <a:pt x="491928" y="10188"/>
                    </a:lnTo>
                    <a:lnTo>
                      <a:pt x="491600" y="10400"/>
                    </a:lnTo>
                    <a:lnTo>
                      <a:pt x="490166" y="10743"/>
                    </a:lnTo>
                    <a:lnTo>
                      <a:pt x="488368" y="10884"/>
                    </a:lnTo>
                    <a:lnTo>
                      <a:pt x="487480" y="10909"/>
                    </a:lnTo>
                    <a:lnTo>
                      <a:pt x="490108" y="10129"/>
                    </a:lnTo>
                    <a:lnTo>
                      <a:pt x="491178" y="9811"/>
                    </a:lnTo>
                    <a:close/>
                    <a:moveTo>
                      <a:pt x="531319" y="9527"/>
                    </a:moveTo>
                    <a:lnTo>
                      <a:pt x="531543" y="9637"/>
                    </a:lnTo>
                    <a:lnTo>
                      <a:pt x="531470" y="9692"/>
                    </a:lnTo>
                    <a:lnTo>
                      <a:pt x="531109" y="9653"/>
                    </a:lnTo>
                    <a:close/>
                    <a:moveTo>
                      <a:pt x="521016" y="9519"/>
                    </a:moveTo>
                    <a:lnTo>
                      <a:pt x="520944" y="9589"/>
                    </a:lnTo>
                    <a:lnTo>
                      <a:pt x="520782" y="9623"/>
                    </a:lnTo>
                    <a:lnTo>
                      <a:pt x="520826" y="9581"/>
                    </a:lnTo>
                    <a:close/>
                    <a:moveTo>
                      <a:pt x="504420" y="9512"/>
                    </a:moveTo>
                    <a:lnTo>
                      <a:pt x="504795" y="9600"/>
                    </a:lnTo>
                    <a:lnTo>
                      <a:pt x="503007" y="9740"/>
                    </a:lnTo>
                    <a:close/>
                    <a:moveTo>
                      <a:pt x="517821" y="9511"/>
                    </a:moveTo>
                    <a:lnTo>
                      <a:pt x="517959" y="9562"/>
                    </a:lnTo>
                    <a:lnTo>
                      <a:pt x="517583" y="9629"/>
                    </a:lnTo>
                    <a:close/>
                    <a:moveTo>
                      <a:pt x="517827" y="9507"/>
                    </a:moveTo>
                    <a:lnTo>
                      <a:pt x="517821" y="9511"/>
                    </a:lnTo>
                    <a:lnTo>
                      <a:pt x="517817" y="9509"/>
                    </a:lnTo>
                    <a:close/>
                    <a:moveTo>
                      <a:pt x="437024" y="9495"/>
                    </a:moveTo>
                    <a:lnTo>
                      <a:pt x="438319" y="9546"/>
                    </a:lnTo>
                    <a:lnTo>
                      <a:pt x="435599" y="9877"/>
                    </a:lnTo>
                    <a:close/>
                    <a:moveTo>
                      <a:pt x="538405" y="9493"/>
                    </a:moveTo>
                    <a:lnTo>
                      <a:pt x="538641" y="9539"/>
                    </a:lnTo>
                    <a:lnTo>
                      <a:pt x="539656" y="10570"/>
                    </a:lnTo>
                    <a:lnTo>
                      <a:pt x="539651" y="10592"/>
                    </a:lnTo>
                    <a:lnTo>
                      <a:pt x="538134" y="10425"/>
                    </a:lnTo>
                    <a:lnTo>
                      <a:pt x="537792" y="9984"/>
                    </a:lnTo>
                    <a:close/>
                    <a:moveTo>
                      <a:pt x="506168" y="9493"/>
                    </a:moveTo>
                    <a:lnTo>
                      <a:pt x="505563" y="9720"/>
                    </a:lnTo>
                    <a:lnTo>
                      <a:pt x="505396" y="9742"/>
                    </a:lnTo>
                    <a:lnTo>
                      <a:pt x="504795" y="9600"/>
                    </a:lnTo>
                    <a:close/>
                    <a:moveTo>
                      <a:pt x="473151" y="9489"/>
                    </a:moveTo>
                    <a:lnTo>
                      <a:pt x="473393" y="9511"/>
                    </a:lnTo>
                    <a:lnTo>
                      <a:pt x="472866" y="9567"/>
                    </a:lnTo>
                    <a:lnTo>
                      <a:pt x="464094" y="10489"/>
                    </a:lnTo>
                    <a:lnTo>
                      <a:pt x="464283" y="10449"/>
                    </a:lnTo>
                    <a:lnTo>
                      <a:pt x="471117" y="9624"/>
                    </a:lnTo>
                    <a:lnTo>
                      <a:pt x="472269" y="9547"/>
                    </a:lnTo>
                    <a:close/>
                    <a:moveTo>
                      <a:pt x="528620" y="9477"/>
                    </a:moveTo>
                    <a:lnTo>
                      <a:pt x="528735" y="9536"/>
                    </a:lnTo>
                    <a:lnTo>
                      <a:pt x="528705" y="9551"/>
                    </a:lnTo>
                    <a:lnTo>
                      <a:pt x="528617" y="9495"/>
                    </a:lnTo>
                    <a:close/>
                    <a:moveTo>
                      <a:pt x="517702" y="9466"/>
                    </a:moveTo>
                    <a:lnTo>
                      <a:pt x="517817" y="9509"/>
                    </a:lnTo>
                    <a:lnTo>
                      <a:pt x="516182" y="9782"/>
                    </a:lnTo>
                    <a:lnTo>
                      <a:pt x="507738" y="11189"/>
                    </a:lnTo>
                    <a:lnTo>
                      <a:pt x="508276" y="10950"/>
                    </a:lnTo>
                    <a:lnTo>
                      <a:pt x="516563" y="9645"/>
                    </a:lnTo>
                    <a:close/>
                    <a:moveTo>
                      <a:pt x="472586" y="9447"/>
                    </a:moveTo>
                    <a:lnTo>
                      <a:pt x="471863" y="9534"/>
                    </a:lnTo>
                    <a:lnTo>
                      <a:pt x="471117" y="9624"/>
                    </a:lnTo>
                    <a:lnTo>
                      <a:pt x="466850" y="9909"/>
                    </a:lnTo>
                    <a:lnTo>
                      <a:pt x="467971" y="9673"/>
                    </a:lnTo>
                    <a:lnTo>
                      <a:pt x="469376" y="9590"/>
                    </a:lnTo>
                    <a:lnTo>
                      <a:pt x="471147" y="9511"/>
                    </a:lnTo>
                    <a:close/>
                    <a:moveTo>
                      <a:pt x="529201" y="9443"/>
                    </a:moveTo>
                    <a:lnTo>
                      <a:pt x="530065" y="9538"/>
                    </a:lnTo>
                    <a:lnTo>
                      <a:pt x="530614" y="9776"/>
                    </a:lnTo>
                    <a:lnTo>
                      <a:pt x="529248" y="9465"/>
                    </a:lnTo>
                    <a:close/>
                    <a:moveTo>
                      <a:pt x="472641" y="9440"/>
                    </a:moveTo>
                    <a:lnTo>
                      <a:pt x="472671" y="9443"/>
                    </a:lnTo>
                    <a:lnTo>
                      <a:pt x="472586" y="9447"/>
                    </a:lnTo>
                    <a:close/>
                    <a:moveTo>
                      <a:pt x="452895" y="9431"/>
                    </a:moveTo>
                    <a:lnTo>
                      <a:pt x="452474" y="9553"/>
                    </a:lnTo>
                    <a:lnTo>
                      <a:pt x="448910" y="9826"/>
                    </a:lnTo>
                    <a:lnTo>
                      <a:pt x="447730" y="9916"/>
                    </a:lnTo>
                    <a:lnTo>
                      <a:pt x="447087" y="9891"/>
                    </a:lnTo>
                    <a:lnTo>
                      <a:pt x="450402" y="9583"/>
                    </a:lnTo>
                    <a:lnTo>
                      <a:pt x="451464" y="9484"/>
                    </a:lnTo>
                    <a:close/>
                    <a:moveTo>
                      <a:pt x="531315" y="9428"/>
                    </a:moveTo>
                    <a:lnTo>
                      <a:pt x="531394" y="9482"/>
                    </a:lnTo>
                    <a:lnTo>
                      <a:pt x="531319" y="9527"/>
                    </a:lnTo>
                    <a:lnTo>
                      <a:pt x="531221" y="9479"/>
                    </a:lnTo>
                    <a:close/>
                    <a:moveTo>
                      <a:pt x="528972" y="9417"/>
                    </a:moveTo>
                    <a:lnTo>
                      <a:pt x="529107" y="9432"/>
                    </a:lnTo>
                    <a:lnTo>
                      <a:pt x="529248" y="9465"/>
                    </a:lnTo>
                    <a:lnTo>
                      <a:pt x="529341" y="9507"/>
                    </a:lnTo>
                    <a:lnTo>
                      <a:pt x="530052" y="10116"/>
                    </a:lnTo>
                    <a:lnTo>
                      <a:pt x="529967" y="10163"/>
                    </a:lnTo>
                    <a:lnTo>
                      <a:pt x="528735" y="9536"/>
                    </a:lnTo>
                    <a:close/>
                    <a:moveTo>
                      <a:pt x="527457" y="9412"/>
                    </a:moveTo>
                    <a:lnTo>
                      <a:pt x="527417" y="9442"/>
                    </a:lnTo>
                    <a:lnTo>
                      <a:pt x="525673" y="9749"/>
                    </a:lnTo>
                    <a:lnTo>
                      <a:pt x="525622" y="9733"/>
                    </a:lnTo>
                    <a:close/>
                    <a:moveTo>
                      <a:pt x="474516" y="9398"/>
                    </a:moveTo>
                    <a:lnTo>
                      <a:pt x="476444" y="9582"/>
                    </a:lnTo>
                    <a:lnTo>
                      <a:pt x="476357" y="9607"/>
                    </a:lnTo>
                    <a:lnTo>
                      <a:pt x="475845" y="9664"/>
                    </a:lnTo>
                    <a:lnTo>
                      <a:pt x="475458" y="9707"/>
                    </a:lnTo>
                    <a:lnTo>
                      <a:pt x="474563" y="9622"/>
                    </a:lnTo>
                    <a:lnTo>
                      <a:pt x="473393" y="9511"/>
                    </a:lnTo>
                    <a:lnTo>
                      <a:pt x="474408" y="9405"/>
                    </a:lnTo>
                    <a:close/>
                    <a:moveTo>
                      <a:pt x="508059" y="9396"/>
                    </a:moveTo>
                    <a:lnTo>
                      <a:pt x="507401" y="9599"/>
                    </a:lnTo>
                    <a:lnTo>
                      <a:pt x="507749" y="9436"/>
                    </a:lnTo>
                    <a:close/>
                    <a:moveTo>
                      <a:pt x="469305" y="9392"/>
                    </a:moveTo>
                    <a:lnTo>
                      <a:pt x="469062" y="9443"/>
                    </a:lnTo>
                    <a:lnTo>
                      <a:pt x="468972" y="9462"/>
                    </a:lnTo>
                    <a:lnTo>
                      <a:pt x="466818" y="9703"/>
                    </a:lnTo>
                    <a:lnTo>
                      <a:pt x="464736" y="9796"/>
                    </a:lnTo>
                    <a:lnTo>
                      <a:pt x="464953" y="9682"/>
                    </a:lnTo>
                    <a:lnTo>
                      <a:pt x="465017" y="9649"/>
                    </a:lnTo>
                    <a:lnTo>
                      <a:pt x="466628" y="9500"/>
                    </a:lnTo>
                    <a:lnTo>
                      <a:pt x="467478" y="9465"/>
                    </a:lnTo>
                    <a:lnTo>
                      <a:pt x="468494" y="9425"/>
                    </a:lnTo>
                    <a:close/>
                    <a:moveTo>
                      <a:pt x="528441" y="9386"/>
                    </a:moveTo>
                    <a:lnTo>
                      <a:pt x="528463" y="9397"/>
                    </a:lnTo>
                    <a:lnTo>
                      <a:pt x="528617" y="9495"/>
                    </a:lnTo>
                    <a:lnTo>
                      <a:pt x="528600" y="9603"/>
                    </a:lnTo>
                    <a:lnTo>
                      <a:pt x="527795" y="10006"/>
                    </a:lnTo>
                    <a:lnTo>
                      <a:pt x="528101" y="9516"/>
                    </a:lnTo>
                    <a:close/>
                    <a:moveTo>
                      <a:pt x="434116" y="9380"/>
                    </a:moveTo>
                    <a:lnTo>
                      <a:pt x="435804" y="9447"/>
                    </a:lnTo>
                    <a:lnTo>
                      <a:pt x="429052" y="10311"/>
                    </a:lnTo>
                    <a:lnTo>
                      <a:pt x="426862" y="10392"/>
                    </a:lnTo>
                    <a:close/>
                    <a:moveTo>
                      <a:pt x="529056" y="9376"/>
                    </a:moveTo>
                    <a:lnTo>
                      <a:pt x="529201" y="9443"/>
                    </a:lnTo>
                    <a:lnTo>
                      <a:pt x="529107" y="9432"/>
                    </a:lnTo>
                    <a:lnTo>
                      <a:pt x="528994" y="9406"/>
                    </a:lnTo>
                    <a:close/>
                    <a:moveTo>
                      <a:pt x="442380" y="9374"/>
                    </a:moveTo>
                    <a:lnTo>
                      <a:pt x="441992" y="9450"/>
                    </a:lnTo>
                    <a:lnTo>
                      <a:pt x="440472" y="9631"/>
                    </a:lnTo>
                    <a:lnTo>
                      <a:pt x="440325" y="9625"/>
                    </a:lnTo>
                    <a:close/>
                    <a:moveTo>
                      <a:pt x="502136" y="9373"/>
                    </a:moveTo>
                    <a:lnTo>
                      <a:pt x="501742" y="9553"/>
                    </a:lnTo>
                    <a:lnTo>
                      <a:pt x="499368" y="9924"/>
                    </a:lnTo>
                    <a:close/>
                    <a:moveTo>
                      <a:pt x="474256" y="9373"/>
                    </a:moveTo>
                    <a:lnTo>
                      <a:pt x="474496" y="9396"/>
                    </a:lnTo>
                    <a:lnTo>
                      <a:pt x="474408" y="9405"/>
                    </a:lnTo>
                    <a:lnTo>
                      <a:pt x="473151" y="9489"/>
                    </a:lnTo>
                    <a:lnTo>
                      <a:pt x="472671" y="9443"/>
                    </a:lnTo>
                    <a:close/>
                    <a:moveTo>
                      <a:pt x="495896" y="9370"/>
                    </a:moveTo>
                    <a:lnTo>
                      <a:pt x="493479" y="10239"/>
                    </a:lnTo>
                    <a:lnTo>
                      <a:pt x="492606" y="10553"/>
                    </a:lnTo>
                    <a:lnTo>
                      <a:pt x="491191" y="10663"/>
                    </a:lnTo>
                    <a:lnTo>
                      <a:pt x="491600" y="10400"/>
                    </a:lnTo>
                    <a:lnTo>
                      <a:pt x="492415" y="10204"/>
                    </a:lnTo>
                    <a:close/>
                    <a:moveTo>
                      <a:pt x="528496" y="9365"/>
                    </a:moveTo>
                    <a:lnTo>
                      <a:pt x="528636" y="9380"/>
                    </a:lnTo>
                    <a:lnTo>
                      <a:pt x="528620" y="9477"/>
                    </a:lnTo>
                    <a:lnTo>
                      <a:pt x="528463" y="9397"/>
                    </a:lnTo>
                    <a:lnTo>
                      <a:pt x="528444" y="9385"/>
                    </a:lnTo>
                    <a:close/>
                    <a:moveTo>
                      <a:pt x="490606" y="9364"/>
                    </a:moveTo>
                    <a:lnTo>
                      <a:pt x="489629" y="9664"/>
                    </a:lnTo>
                    <a:lnTo>
                      <a:pt x="487698" y="10051"/>
                    </a:lnTo>
                    <a:lnTo>
                      <a:pt x="485640" y="10462"/>
                    </a:lnTo>
                    <a:lnTo>
                      <a:pt x="485175" y="10417"/>
                    </a:lnTo>
                    <a:lnTo>
                      <a:pt x="486851" y="10023"/>
                    </a:lnTo>
                    <a:lnTo>
                      <a:pt x="488967" y="9525"/>
                    </a:lnTo>
                    <a:close/>
                    <a:moveTo>
                      <a:pt x="507919" y="9356"/>
                    </a:moveTo>
                    <a:lnTo>
                      <a:pt x="507749" y="9436"/>
                    </a:lnTo>
                    <a:lnTo>
                      <a:pt x="506775" y="9562"/>
                    </a:lnTo>
                    <a:lnTo>
                      <a:pt x="507296" y="9405"/>
                    </a:lnTo>
                    <a:close/>
                    <a:moveTo>
                      <a:pt x="473351" y="9355"/>
                    </a:moveTo>
                    <a:lnTo>
                      <a:pt x="472641" y="9440"/>
                    </a:lnTo>
                    <a:lnTo>
                      <a:pt x="472357" y="9413"/>
                    </a:lnTo>
                    <a:close/>
                    <a:moveTo>
                      <a:pt x="426444" y="9353"/>
                    </a:moveTo>
                    <a:lnTo>
                      <a:pt x="423091" y="9915"/>
                    </a:lnTo>
                    <a:lnTo>
                      <a:pt x="421198" y="10168"/>
                    </a:lnTo>
                    <a:lnTo>
                      <a:pt x="423265" y="9790"/>
                    </a:lnTo>
                    <a:lnTo>
                      <a:pt x="426179" y="9389"/>
                    </a:lnTo>
                    <a:close/>
                    <a:moveTo>
                      <a:pt x="528373" y="9352"/>
                    </a:moveTo>
                    <a:lnTo>
                      <a:pt x="528395" y="9354"/>
                    </a:lnTo>
                    <a:lnTo>
                      <a:pt x="528444" y="9385"/>
                    </a:lnTo>
                    <a:lnTo>
                      <a:pt x="528441" y="9386"/>
                    </a:lnTo>
                    <a:close/>
                    <a:moveTo>
                      <a:pt x="545350" y="9334"/>
                    </a:moveTo>
                    <a:lnTo>
                      <a:pt x="547041" y="9733"/>
                    </a:lnTo>
                    <a:lnTo>
                      <a:pt x="550724" y="10604"/>
                    </a:lnTo>
                    <a:lnTo>
                      <a:pt x="547909" y="14072"/>
                    </a:lnTo>
                    <a:lnTo>
                      <a:pt x="547717" y="14309"/>
                    </a:lnTo>
                    <a:lnTo>
                      <a:pt x="546338" y="12797"/>
                    </a:lnTo>
                    <a:lnTo>
                      <a:pt x="544286" y="15671"/>
                    </a:lnTo>
                    <a:lnTo>
                      <a:pt x="544209" y="12931"/>
                    </a:lnTo>
                    <a:close/>
                    <a:moveTo>
                      <a:pt x="528645" y="9327"/>
                    </a:moveTo>
                    <a:lnTo>
                      <a:pt x="528994" y="9406"/>
                    </a:lnTo>
                    <a:lnTo>
                      <a:pt x="528972" y="9417"/>
                    </a:lnTo>
                    <a:lnTo>
                      <a:pt x="528636" y="9380"/>
                    </a:lnTo>
                    <a:close/>
                    <a:moveTo>
                      <a:pt x="503210" y="9324"/>
                    </a:moveTo>
                    <a:lnTo>
                      <a:pt x="501555" y="9638"/>
                    </a:lnTo>
                    <a:lnTo>
                      <a:pt x="501742" y="9553"/>
                    </a:lnTo>
                    <a:close/>
                    <a:moveTo>
                      <a:pt x="528102" y="9322"/>
                    </a:moveTo>
                    <a:lnTo>
                      <a:pt x="528215" y="9334"/>
                    </a:lnTo>
                    <a:lnTo>
                      <a:pt x="528101" y="9516"/>
                    </a:lnTo>
                    <a:lnTo>
                      <a:pt x="526674" y="10064"/>
                    </a:lnTo>
                    <a:lnTo>
                      <a:pt x="526614" y="10045"/>
                    </a:lnTo>
                    <a:lnTo>
                      <a:pt x="527417" y="9442"/>
                    </a:lnTo>
                    <a:close/>
                    <a:moveTo>
                      <a:pt x="473668" y="9316"/>
                    </a:moveTo>
                    <a:lnTo>
                      <a:pt x="473794" y="9328"/>
                    </a:lnTo>
                    <a:lnTo>
                      <a:pt x="473351" y="9355"/>
                    </a:lnTo>
                    <a:close/>
                    <a:moveTo>
                      <a:pt x="432406" y="9313"/>
                    </a:moveTo>
                    <a:lnTo>
                      <a:pt x="433419" y="9353"/>
                    </a:lnTo>
                    <a:lnTo>
                      <a:pt x="427086" y="10056"/>
                    </a:lnTo>
                    <a:lnTo>
                      <a:pt x="424549" y="10477"/>
                    </a:lnTo>
                    <a:lnTo>
                      <a:pt x="422986" y="10535"/>
                    </a:lnTo>
                    <a:lnTo>
                      <a:pt x="429151" y="9680"/>
                    </a:lnTo>
                    <a:close/>
                    <a:moveTo>
                      <a:pt x="471287" y="9312"/>
                    </a:moveTo>
                    <a:lnTo>
                      <a:pt x="472357" y="9413"/>
                    </a:lnTo>
                    <a:lnTo>
                      <a:pt x="470864" y="9502"/>
                    </a:lnTo>
                    <a:lnTo>
                      <a:pt x="469376" y="9590"/>
                    </a:lnTo>
                    <a:lnTo>
                      <a:pt x="468095" y="9646"/>
                    </a:lnTo>
                    <a:lnTo>
                      <a:pt x="468972" y="9462"/>
                    </a:lnTo>
                    <a:lnTo>
                      <a:pt x="469124" y="9445"/>
                    </a:lnTo>
                    <a:lnTo>
                      <a:pt x="469762" y="9373"/>
                    </a:lnTo>
                    <a:close/>
                    <a:moveTo>
                      <a:pt x="426711" y="9308"/>
                    </a:moveTo>
                    <a:lnTo>
                      <a:pt x="426461" y="9350"/>
                    </a:lnTo>
                    <a:lnTo>
                      <a:pt x="426179" y="9389"/>
                    </a:lnTo>
                    <a:lnTo>
                      <a:pt x="423382" y="9768"/>
                    </a:lnTo>
                    <a:lnTo>
                      <a:pt x="424845" y="9500"/>
                    </a:lnTo>
                    <a:close/>
                    <a:moveTo>
                      <a:pt x="528648" y="9307"/>
                    </a:moveTo>
                    <a:lnTo>
                      <a:pt x="528645" y="9327"/>
                    </a:lnTo>
                    <a:lnTo>
                      <a:pt x="528614" y="9320"/>
                    </a:lnTo>
                    <a:close/>
                    <a:moveTo>
                      <a:pt x="528260" y="9294"/>
                    </a:moveTo>
                    <a:lnTo>
                      <a:pt x="528373" y="9352"/>
                    </a:lnTo>
                    <a:lnTo>
                      <a:pt x="528215" y="9334"/>
                    </a:lnTo>
                    <a:lnTo>
                      <a:pt x="528238" y="9298"/>
                    </a:lnTo>
                    <a:close/>
                    <a:moveTo>
                      <a:pt x="480764" y="9288"/>
                    </a:moveTo>
                    <a:lnTo>
                      <a:pt x="478557" y="9753"/>
                    </a:lnTo>
                    <a:lnTo>
                      <a:pt x="478454" y="9774"/>
                    </a:lnTo>
                    <a:lnTo>
                      <a:pt x="478053" y="9736"/>
                    </a:lnTo>
                    <a:lnTo>
                      <a:pt x="477736" y="9706"/>
                    </a:lnTo>
                    <a:close/>
                    <a:moveTo>
                      <a:pt x="476158" y="9288"/>
                    </a:moveTo>
                    <a:lnTo>
                      <a:pt x="474516" y="9398"/>
                    </a:lnTo>
                    <a:lnTo>
                      <a:pt x="474496" y="9396"/>
                    </a:lnTo>
                    <a:lnTo>
                      <a:pt x="475049" y="9337"/>
                    </a:lnTo>
                    <a:close/>
                    <a:moveTo>
                      <a:pt x="426972" y="9281"/>
                    </a:moveTo>
                    <a:lnTo>
                      <a:pt x="426444" y="9353"/>
                    </a:lnTo>
                    <a:lnTo>
                      <a:pt x="426461" y="9350"/>
                    </a:lnTo>
                    <a:lnTo>
                      <a:pt x="426928" y="9286"/>
                    </a:lnTo>
                    <a:close/>
                    <a:moveTo>
                      <a:pt x="503438" y="9281"/>
                    </a:moveTo>
                    <a:lnTo>
                      <a:pt x="503458" y="9285"/>
                    </a:lnTo>
                    <a:lnTo>
                      <a:pt x="503210" y="9324"/>
                    </a:lnTo>
                    <a:close/>
                    <a:moveTo>
                      <a:pt x="528227" y="9277"/>
                    </a:moveTo>
                    <a:lnTo>
                      <a:pt x="528245" y="9286"/>
                    </a:lnTo>
                    <a:lnTo>
                      <a:pt x="528238" y="9298"/>
                    </a:lnTo>
                    <a:lnTo>
                      <a:pt x="528102" y="9322"/>
                    </a:lnTo>
                    <a:lnTo>
                      <a:pt x="528023" y="9313"/>
                    </a:lnTo>
                    <a:close/>
                    <a:moveTo>
                      <a:pt x="527645" y="9271"/>
                    </a:moveTo>
                    <a:lnTo>
                      <a:pt x="528023" y="9313"/>
                    </a:lnTo>
                    <a:lnTo>
                      <a:pt x="527457" y="9412"/>
                    </a:lnTo>
                    <a:close/>
                    <a:moveTo>
                      <a:pt x="528264" y="9271"/>
                    </a:moveTo>
                    <a:lnTo>
                      <a:pt x="528292" y="9288"/>
                    </a:lnTo>
                    <a:lnTo>
                      <a:pt x="528260" y="9294"/>
                    </a:lnTo>
                    <a:lnTo>
                      <a:pt x="528245" y="9286"/>
                    </a:lnTo>
                    <a:lnTo>
                      <a:pt x="528254" y="9273"/>
                    </a:lnTo>
                    <a:close/>
                    <a:moveTo>
                      <a:pt x="528396" y="9270"/>
                    </a:moveTo>
                    <a:lnTo>
                      <a:pt x="528614" y="9320"/>
                    </a:lnTo>
                    <a:lnTo>
                      <a:pt x="528496" y="9365"/>
                    </a:lnTo>
                    <a:lnTo>
                      <a:pt x="528395" y="9354"/>
                    </a:lnTo>
                    <a:lnTo>
                      <a:pt x="528292" y="9288"/>
                    </a:lnTo>
                    <a:close/>
                    <a:moveTo>
                      <a:pt x="509028" y="9270"/>
                    </a:moveTo>
                    <a:lnTo>
                      <a:pt x="508059" y="9396"/>
                    </a:lnTo>
                    <a:lnTo>
                      <a:pt x="508277" y="9328"/>
                    </a:lnTo>
                    <a:close/>
                    <a:moveTo>
                      <a:pt x="545070" y="9267"/>
                    </a:moveTo>
                    <a:lnTo>
                      <a:pt x="545280" y="9317"/>
                    </a:lnTo>
                    <a:lnTo>
                      <a:pt x="544197" y="12488"/>
                    </a:lnTo>
                    <a:lnTo>
                      <a:pt x="544162" y="11242"/>
                    </a:lnTo>
                    <a:close/>
                    <a:moveTo>
                      <a:pt x="540212" y="9257"/>
                    </a:moveTo>
                    <a:lnTo>
                      <a:pt x="540826" y="9962"/>
                    </a:lnTo>
                    <a:lnTo>
                      <a:pt x="540563" y="9911"/>
                    </a:lnTo>
                    <a:close/>
                    <a:moveTo>
                      <a:pt x="483529" y="9257"/>
                    </a:moveTo>
                    <a:lnTo>
                      <a:pt x="482127" y="9586"/>
                    </a:lnTo>
                    <a:lnTo>
                      <a:pt x="480022" y="9800"/>
                    </a:lnTo>
                    <a:lnTo>
                      <a:pt x="479392" y="9864"/>
                    </a:lnTo>
                    <a:lnTo>
                      <a:pt x="478856" y="9813"/>
                    </a:lnTo>
                    <a:lnTo>
                      <a:pt x="479190" y="9773"/>
                    </a:lnTo>
                    <a:close/>
                    <a:moveTo>
                      <a:pt x="528273" y="9242"/>
                    </a:moveTo>
                    <a:lnTo>
                      <a:pt x="528341" y="9257"/>
                    </a:lnTo>
                    <a:lnTo>
                      <a:pt x="528264" y="9271"/>
                    </a:lnTo>
                    <a:lnTo>
                      <a:pt x="528257" y="9266"/>
                    </a:lnTo>
                    <a:close/>
                    <a:moveTo>
                      <a:pt x="430484" y="9237"/>
                    </a:moveTo>
                    <a:lnTo>
                      <a:pt x="431937" y="9294"/>
                    </a:lnTo>
                    <a:lnTo>
                      <a:pt x="429151" y="9680"/>
                    </a:lnTo>
                    <a:lnTo>
                      <a:pt x="424705" y="10183"/>
                    </a:lnTo>
                    <a:lnTo>
                      <a:pt x="429368" y="9386"/>
                    </a:lnTo>
                    <a:close/>
                    <a:moveTo>
                      <a:pt x="496289" y="9229"/>
                    </a:moveTo>
                    <a:lnTo>
                      <a:pt x="496070" y="9329"/>
                    </a:lnTo>
                    <a:lnTo>
                      <a:pt x="495896" y="9370"/>
                    </a:lnTo>
                    <a:close/>
                    <a:moveTo>
                      <a:pt x="531817" y="9228"/>
                    </a:moveTo>
                    <a:lnTo>
                      <a:pt x="531976" y="9313"/>
                    </a:lnTo>
                    <a:lnTo>
                      <a:pt x="531581" y="9609"/>
                    </a:lnTo>
                    <a:lnTo>
                      <a:pt x="531394" y="9482"/>
                    </a:lnTo>
                    <a:close/>
                    <a:moveTo>
                      <a:pt x="430121" y="9223"/>
                    </a:moveTo>
                    <a:lnTo>
                      <a:pt x="430285" y="9229"/>
                    </a:lnTo>
                    <a:lnTo>
                      <a:pt x="429368" y="9386"/>
                    </a:lnTo>
                    <a:lnTo>
                      <a:pt x="422988" y="10237"/>
                    </a:lnTo>
                    <a:lnTo>
                      <a:pt x="426718" y="9597"/>
                    </a:lnTo>
                    <a:close/>
                    <a:moveTo>
                      <a:pt x="523984" y="9219"/>
                    </a:moveTo>
                    <a:lnTo>
                      <a:pt x="524431" y="9359"/>
                    </a:lnTo>
                    <a:lnTo>
                      <a:pt x="523188" y="9629"/>
                    </a:lnTo>
                    <a:lnTo>
                      <a:pt x="523309" y="9508"/>
                    </a:lnTo>
                    <a:close/>
                    <a:moveTo>
                      <a:pt x="458662" y="9218"/>
                    </a:moveTo>
                    <a:lnTo>
                      <a:pt x="452167" y="9642"/>
                    </a:lnTo>
                    <a:lnTo>
                      <a:pt x="452474" y="9553"/>
                    </a:lnTo>
                    <a:lnTo>
                      <a:pt x="455154" y="9348"/>
                    </a:lnTo>
                    <a:close/>
                    <a:moveTo>
                      <a:pt x="532103" y="9217"/>
                    </a:moveTo>
                    <a:lnTo>
                      <a:pt x="534284" y="10002"/>
                    </a:lnTo>
                    <a:lnTo>
                      <a:pt x="533010" y="9862"/>
                    </a:lnTo>
                    <a:lnTo>
                      <a:pt x="531976" y="9313"/>
                    </a:lnTo>
                    <a:close/>
                    <a:moveTo>
                      <a:pt x="521943" y="9216"/>
                    </a:moveTo>
                    <a:lnTo>
                      <a:pt x="521484" y="9477"/>
                    </a:lnTo>
                    <a:lnTo>
                      <a:pt x="521059" y="9565"/>
                    </a:lnTo>
                    <a:lnTo>
                      <a:pt x="521148" y="9476"/>
                    </a:lnTo>
                    <a:close/>
                    <a:moveTo>
                      <a:pt x="528708" y="9215"/>
                    </a:moveTo>
                    <a:lnTo>
                      <a:pt x="528789" y="9253"/>
                    </a:lnTo>
                    <a:lnTo>
                      <a:pt x="528648" y="9307"/>
                    </a:lnTo>
                    <a:lnTo>
                      <a:pt x="528661" y="9223"/>
                    </a:lnTo>
                    <a:close/>
                    <a:moveTo>
                      <a:pt x="492188" y="9208"/>
                    </a:moveTo>
                    <a:lnTo>
                      <a:pt x="489737" y="9795"/>
                    </a:lnTo>
                    <a:lnTo>
                      <a:pt x="488398" y="10043"/>
                    </a:lnTo>
                    <a:lnTo>
                      <a:pt x="489629" y="9664"/>
                    </a:lnTo>
                    <a:lnTo>
                      <a:pt x="491641" y="9262"/>
                    </a:lnTo>
                    <a:close/>
                    <a:moveTo>
                      <a:pt x="470181" y="9207"/>
                    </a:moveTo>
                    <a:lnTo>
                      <a:pt x="470322" y="9221"/>
                    </a:lnTo>
                    <a:lnTo>
                      <a:pt x="470757" y="9262"/>
                    </a:lnTo>
                    <a:lnTo>
                      <a:pt x="469762" y="9373"/>
                    </a:lnTo>
                    <a:lnTo>
                      <a:pt x="469305" y="9392"/>
                    </a:lnTo>
                    <a:lnTo>
                      <a:pt x="469976" y="9250"/>
                    </a:lnTo>
                    <a:close/>
                    <a:moveTo>
                      <a:pt x="528665" y="9201"/>
                    </a:moveTo>
                    <a:lnTo>
                      <a:pt x="528661" y="9223"/>
                    </a:lnTo>
                    <a:lnTo>
                      <a:pt x="528396" y="9270"/>
                    </a:lnTo>
                    <a:lnTo>
                      <a:pt x="528341" y="9257"/>
                    </a:lnTo>
                    <a:close/>
                    <a:moveTo>
                      <a:pt x="528666" y="9196"/>
                    </a:moveTo>
                    <a:lnTo>
                      <a:pt x="528673" y="9199"/>
                    </a:lnTo>
                    <a:lnTo>
                      <a:pt x="528665" y="9201"/>
                    </a:lnTo>
                    <a:close/>
                    <a:moveTo>
                      <a:pt x="528064" y="9194"/>
                    </a:moveTo>
                    <a:lnTo>
                      <a:pt x="528189" y="9223"/>
                    </a:lnTo>
                    <a:lnTo>
                      <a:pt x="528257" y="9266"/>
                    </a:lnTo>
                    <a:lnTo>
                      <a:pt x="528254" y="9273"/>
                    </a:lnTo>
                    <a:lnTo>
                      <a:pt x="528227" y="9277"/>
                    </a:lnTo>
                    <a:close/>
                    <a:moveTo>
                      <a:pt x="536761" y="9175"/>
                    </a:moveTo>
                    <a:lnTo>
                      <a:pt x="537238" y="9267"/>
                    </a:lnTo>
                    <a:lnTo>
                      <a:pt x="537792" y="9984"/>
                    </a:lnTo>
                    <a:lnTo>
                      <a:pt x="537348" y="10339"/>
                    </a:lnTo>
                    <a:lnTo>
                      <a:pt x="537328" y="10337"/>
                    </a:lnTo>
                    <a:close/>
                    <a:moveTo>
                      <a:pt x="477873" y="9174"/>
                    </a:moveTo>
                    <a:lnTo>
                      <a:pt x="477716" y="9219"/>
                    </a:lnTo>
                    <a:lnTo>
                      <a:pt x="476158" y="9288"/>
                    </a:lnTo>
                    <a:close/>
                    <a:moveTo>
                      <a:pt x="428691" y="9167"/>
                    </a:moveTo>
                    <a:lnTo>
                      <a:pt x="429125" y="9184"/>
                    </a:lnTo>
                    <a:lnTo>
                      <a:pt x="426718" y="9597"/>
                    </a:lnTo>
                    <a:lnTo>
                      <a:pt x="421703" y="10148"/>
                    </a:lnTo>
                    <a:lnTo>
                      <a:pt x="423091" y="9915"/>
                    </a:lnTo>
                    <a:close/>
                    <a:moveTo>
                      <a:pt x="474911" y="9166"/>
                    </a:moveTo>
                    <a:lnTo>
                      <a:pt x="473668" y="9316"/>
                    </a:lnTo>
                    <a:lnTo>
                      <a:pt x="472931" y="9246"/>
                    </a:lnTo>
                    <a:close/>
                    <a:moveTo>
                      <a:pt x="520201" y="9162"/>
                    </a:moveTo>
                    <a:lnTo>
                      <a:pt x="519892" y="9378"/>
                    </a:lnTo>
                    <a:lnTo>
                      <a:pt x="518744" y="9857"/>
                    </a:lnTo>
                    <a:lnTo>
                      <a:pt x="517959" y="9562"/>
                    </a:lnTo>
                    <a:close/>
                    <a:moveTo>
                      <a:pt x="476858" y="9147"/>
                    </a:moveTo>
                    <a:lnTo>
                      <a:pt x="475049" y="9337"/>
                    </a:lnTo>
                    <a:lnTo>
                      <a:pt x="474256" y="9373"/>
                    </a:lnTo>
                    <a:lnTo>
                      <a:pt x="473794" y="9328"/>
                    </a:lnTo>
                    <a:close/>
                    <a:moveTo>
                      <a:pt x="471835" y="9141"/>
                    </a:moveTo>
                    <a:lnTo>
                      <a:pt x="472931" y="9246"/>
                    </a:lnTo>
                    <a:lnTo>
                      <a:pt x="471287" y="9312"/>
                    </a:lnTo>
                    <a:lnTo>
                      <a:pt x="470757" y="9262"/>
                    </a:lnTo>
                    <a:close/>
                    <a:moveTo>
                      <a:pt x="428015" y="9140"/>
                    </a:moveTo>
                    <a:lnTo>
                      <a:pt x="428254" y="9149"/>
                    </a:lnTo>
                    <a:lnTo>
                      <a:pt x="426972" y="9281"/>
                    </a:lnTo>
                    <a:close/>
                    <a:moveTo>
                      <a:pt x="470503" y="9139"/>
                    </a:moveTo>
                    <a:lnTo>
                      <a:pt x="470181" y="9207"/>
                    </a:lnTo>
                    <a:lnTo>
                      <a:pt x="469979" y="9188"/>
                    </a:lnTo>
                    <a:close/>
                    <a:moveTo>
                      <a:pt x="529146" y="9138"/>
                    </a:moveTo>
                    <a:lnTo>
                      <a:pt x="529352" y="9228"/>
                    </a:lnTo>
                    <a:lnTo>
                      <a:pt x="529056" y="9376"/>
                    </a:lnTo>
                    <a:lnTo>
                      <a:pt x="528789" y="9253"/>
                    </a:lnTo>
                    <a:lnTo>
                      <a:pt x="529039" y="9157"/>
                    </a:lnTo>
                    <a:close/>
                    <a:moveTo>
                      <a:pt x="487303" y="9134"/>
                    </a:moveTo>
                    <a:lnTo>
                      <a:pt x="486174" y="9540"/>
                    </a:lnTo>
                    <a:lnTo>
                      <a:pt x="483651" y="9919"/>
                    </a:lnTo>
                    <a:lnTo>
                      <a:pt x="482214" y="10134"/>
                    </a:lnTo>
                    <a:lnTo>
                      <a:pt x="480497" y="9970"/>
                    </a:lnTo>
                    <a:lnTo>
                      <a:pt x="481040" y="9842"/>
                    </a:lnTo>
                    <a:lnTo>
                      <a:pt x="481101" y="9835"/>
                    </a:lnTo>
                    <a:close/>
                    <a:moveTo>
                      <a:pt x="427772" y="9130"/>
                    </a:moveTo>
                    <a:lnTo>
                      <a:pt x="427995" y="9139"/>
                    </a:lnTo>
                    <a:lnTo>
                      <a:pt x="426928" y="9286"/>
                    </a:lnTo>
                    <a:lnTo>
                      <a:pt x="426711" y="9308"/>
                    </a:lnTo>
                    <a:close/>
                    <a:moveTo>
                      <a:pt x="531860" y="9130"/>
                    </a:moveTo>
                    <a:lnTo>
                      <a:pt x="531935" y="9157"/>
                    </a:lnTo>
                    <a:lnTo>
                      <a:pt x="531817" y="9228"/>
                    </a:lnTo>
                    <a:lnTo>
                      <a:pt x="531748" y="9191"/>
                    </a:lnTo>
                    <a:close/>
                    <a:moveTo>
                      <a:pt x="529110" y="9123"/>
                    </a:moveTo>
                    <a:lnTo>
                      <a:pt x="529119" y="9126"/>
                    </a:lnTo>
                    <a:lnTo>
                      <a:pt x="529039" y="9157"/>
                    </a:lnTo>
                    <a:lnTo>
                      <a:pt x="528708" y="9215"/>
                    </a:lnTo>
                    <a:lnTo>
                      <a:pt x="528673" y="9199"/>
                    </a:lnTo>
                    <a:close/>
                    <a:moveTo>
                      <a:pt x="460160" y="9120"/>
                    </a:moveTo>
                    <a:lnTo>
                      <a:pt x="460047" y="9149"/>
                    </a:lnTo>
                    <a:lnTo>
                      <a:pt x="459961" y="9170"/>
                    </a:lnTo>
                    <a:lnTo>
                      <a:pt x="458662" y="9218"/>
                    </a:lnTo>
                    <a:lnTo>
                      <a:pt x="459833" y="9142"/>
                    </a:lnTo>
                    <a:close/>
                    <a:moveTo>
                      <a:pt x="523240" y="9111"/>
                    </a:moveTo>
                    <a:lnTo>
                      <a:pt x="521915" y="9906"/>
                    </a:lnTo>
                    <a:lnTo>
                      <a:pt x="520386" y="10238"/>
                    </a:lnTo>
                    <a:lnTo>
                      <a:pt x="520647" y="9978"/>
                    </a:lnTo>
                    <a:lnTo>
                      <a:pt x="520706" y="9918"/>
                    </a:lnTo>
                    <a:lnTo>
                      <a:pt x="521484" y="9477"/>
                    </a:lnTo>
                    <a:lnTo>
                      <a:pt x="522213" y="9325"/>
                    </a:lnTo>
                    <a:close/>
                    <a:moveTo>
                      <a:pt x="502714" y="9110"/>
                    </a:moveTo>
                    <a:lnTo>
                      <a:pt x="503056" y="9190"/>
                    </a:lnTo>
                    <a:lnTo>
                      <a:pt x="502136" y="9373"/>
                    </a:lnTo>
                    <a:close/>
                    <a:moveTo>
                      <a:pt x="518629" y="9106"/>
                    </a:moveTo>
                    <a:lnTo>
                      <a:pt x="518005" y="9419"/>
                    </a:lnTo>
                    <a:lnTo>
                      <a:pt x="517702" y="9466"/>
                    </a:lnTo>
                    <a:lnTo>
                      <a:pt x="517391" y="9350"/>
                    </a:lnTo>
                    <a:lnTo>
                      <a:pt x="517200" y="9278"/>
                    </a:lnTo>
                    <a:lnTo>
                      <a:pt x="517790" y="9207"/>
                    </a:lnTo>
                    <a:close/>
                    <a:moveTo>
                      <a:pt x="469109" y="9106"/>
                    </a:moveTo>
                    <a:lnTo>
                      <a:pt x="469979" y="9188"/>
                    </a:lnTo>
                    <a:lnTo>
                      <a:pt x="467711" y="9399"/>
                    </a:lnTo>
                    <a:lnTo>
                      <a:pt x="466628" y="9500"/>
                    </a:lnTo>
                    <a:lnTo>
                      <a:pt x="465336" y="9551"/>
                    </a:lnTo>
                    <a:lnTo>
                      <a:pt x="466862" y="9371"/>
                    </a:lnTo>
                    <a:close/>
                    <a:moveTo>
                      <a:pt x="438482" y="9104"/>
                    </a:moveTo>
                    <a:lnTo>
                      <a:pt x="437024" y="9495"/>
                    </a:lnTo>
                    <a:lnTo>
                      <a:pt x="435804" y="9447"/>
                    </a:lnTo>
                    <a:close/>
                    <a:moveTo>
                      <a:pt x="527875" y="9098"/>
                    </a:moveTo>
                    <a:lnTo>
                      <a:pt x="528064" y="9194"/>
                    </a:lnTo>
                    <a:lnTo>
                      <a:pt x="527821" y="9139"/>
                    </a:lnTo>
                    <a:close/>
                    <a:moveTo>
                      <a:pt x="525687" y="9086"/>
                    </a:moveTo>
                    <a:lnTo>
                      <a:pt x="525547" y="9314"/>
                    </a:lnTo>
                    <a:lnTo>
                      <a:pt x="525209" y="9603"/>
                    </a:lnTo>
                    <a:lnTo>
                      <a:pt x="524431" y="9359"/>
                    </a:lnTo>
                    <a:close/>
                    <a:moveTo>
                      <a:pt x="525829" y="9072"/>
                    </a:moveTo>
                    <a:lnTo>
                      <a:pt x="526010" y="9092"/>
                    </a:lnTo>
                    <a:lnTo>
                      <a:pt x="525490" y="9692"/>
                    </a:lnTo>
                    <a:lnTo>
                      <a:pt x="525343" y="9646"/>
                    </a:lnTo>
                    <a:lnTo>
                      <a:pt x="525547" y="9314"/>
                    </a:lnTo>
                    <a:close/>
                    <a:moveTo>
                      <a:pt x="493668" y="9067"/>
                    </a:moveTo>
                    <a:lnTo>
                      <a:pt x="493653" y="9077"/>
                    </a:lnTo>
                    <a:lnTo>
                      <a:pt x="491178" y="9811"/>
                    </a:lnTo>
                    <a:lnTo>
                      <a:pt x="489287" y="10102"/>
                    </a:lnTo>
                    <a:lnTo>
                      <a:pt x="487123" y="10435"/>
                    </a:lnTo>
                    <a:lnTo>
                      <a:pt x="487329" y="10372"/>
                    </a:lnTo>
                    <a:lnTo>
                      <a:pt x="488554" y="10078"/>
                    </a:lnTo>
                    <a:lnTo>
                      <a:pt x="489737" y="9795"/>
                    </a:lnTo>
                    <a:close/>
                    <a:moveTo>
                      <a:pt x="523481" y="9061"/>
                    </a:moveTo>
                    <a:lnTo>
                      <a:pt x="523691" y="9126"/>
                    </a:lnTo>
                    <a:lnTo>
                      <a:pt x="523309" y="9508"/>
                    </a:lnTo>
                    <a:lnTo>
                      <a:pt x="522859" y="9701"/>
                    </a:lnTo>
                    <a:lnTo>
                      <a:pt x="522246" y="9834"/>
                    </a:lnTo>
                    <a:lnTo>
                      <a:pt x="523392" y="9079"/>
                    </a:lnTo>
                    <a:close/>
                    <a:moveTo>
                      <a:pt x="481274" y="9061"/>
                    </a:moveTo>
                    <a:lnTo>
                      <a:pt x="476518" y="9589"/>
                    </a:lnTo>
                    <a:lnTo>
                      <a:pt x="476444" y="9582"/>
                    </a:lnTo>
                    <a:lnTo>
                      <a:pt x="477716" y="9219"/>
                    </a:lnTo>
                    <a:close/>
                    <a:moveTo>
                      <a:pt x="525704" y="9058"/>
                    </a:moveTo>
                    <a:lnTo>
                      <a:pt x="525778" y="9066"/>
                    </a:lnTo>
                    <a:lnTo>
                      <a:pt x="525687" y="9086"/>
                    </a:lnTo>
                    <a:close/>
                    <a:moveTo>
                      <a:pt x="493719" y="9057"/>
                    </a:moveTo>
                    <a:lnTo>
                      <a:pt x="493714" y="9059"/>
                    </a:lnTo>
                    <a:lnTo>
                      <a:pt x="493668" y="9067"/>
                    </a:lnTo>
                    <a:lnTo>
                      <a:pt x="493677" y="9061"/>
                    </a:lnTo>
                    <a:close/>
                    <a:moveTo>
                      <a:pt x="470914" y="9053"/>
                    </a:moveTo>
                    <a:lnTo>
                      <a:pt x="471171" y="9078"/>
                    </a:lnTo>
                    <a:lnTo>
                      <a:pt x="470503" y="9139"/>
                    </a:lnTo>
                    <a:close/>
                    <a:moveTo>
                      <a:pt x="525855" y="9049"/>
                    </a:moveTo>
                    <a:lnTo>
                      <a:pt x="525829" y="9072"/>
                    </a:lnTo>
                    <a:lnTo>
                      <a:pt x="525778" y="9066"/>
                    </a:lnTo>
                    <a:close/>
                    <a:moveTo>
                      <a:pt x="520365" y="9047"/>
                    </a:moveTo>
                    <a:lnTo>
                      <a:pt x="520295" y="9096"/>
                    </a:lnTo>
                    <a:lnTo>
                      <a:pt x="517827" y="9507"/>
                    </a:lnTo>
                    <a:lnTo>
                      <a:pt x="518005" y="9419"/>
                    </a:lnTo>
                    <a:close/>
                    <a:moveTo>
                      <a:pt x="418528" y="9038"/>
                    </a:moveTo>
                    <a:lnTo>
                      <a:pt x="415540" y="9475"/>
                    </a:lnTo>
                    <a:lnTo>
                      <a:pt x="407074" y="10056"/>
                    </a:lnTo>
                    <a:cubicBezTo>
                      <a:pt x="388432" y="12797"/>
                      <a:pt x="369791" y="16087"/>
                      <a:pt x="351149" y="17184"/>
                    </a:cubicBezTo>
                    <a:cubicBezTo>
                      <a:pt x="368694" y="16087"/>
                      <a:pt x="386239" y="12797"/>
                      <a:pt x="404058" y="10056"/>
                    </a:cubicBezTo>
                    <a:close/>
                    <a:moveTo>
                      <a:pt x="523378" y="9028"/>
                    </a:moveTo>
                    <a:lnTo>
                      <a:pt x="523440" y="9048"/>
                    </a:lnTo>
                    <a:lnTo>
                      <a:pt x="523392" y="9079"/>
                    </a:lnTo>
                    <a:lnTo>
                      <a:pt x="523240" y="9111"/>
                    </a:lnTo>
                    <a:close/>
                    <a:moveTo>
                      <a:pt x="478389" y="9026"/>
                    </a:moveTo>
                    <a:lnTo>
                      <a:pt x="478255" y="9065"/>
                    </a:lnTo>
                    <a:lnTo>
                      <a:pt x="476858" y="9147"/>
                    </a:lnTo>
                    <a:lnTo>
                      <a:pt x="477771" y="9051"/>
                    </a:lnTo>
                    <a:close/>
                    <a:moveTo>
                      <a:pt x="520752" y="9020"/>
                    </a:moveTo>
                    <a:lnTo>
                      <a:pt x="520569" y="9096"/>
                    </a:lnTo>
                    <a:lnTo>
                      <a:pt x="520201" y="9162"/>
                    </a:lnTo>
                    <a:lnTo>
                      <a:pt x="520295" y="9096"/>
                    </a:lnTo>
                    <a:close/>
                    <a:moveTo>
                      <a:pt x="428904" y="9019"/>
                    </a:moveTo>
                    <a:lnTo>
                      <a:pt x="428015" y="9140"/>
                    </a:lnTo>
                    <a:lnTo>
                      <a:pt x="427995" y="9139"/>
                    </a:lnTo>
                    <a:lnTo>
                      <a:pt x="428776" y="9032"/>
                    </a:lnTo>
                    <a:close/>
                    <a:moveTo>
                      <a:pt x="464408" y="9006"/>
                    </a:moveTo>
                    <a:lnTo>
                      <a:pt x="463412" y="9206"/>
                    </a:lnTo>
                    <a:lnTo>
                      <a:pt x="462920" y="9243"/>
                    </a:lnTo>
                    <a:lnTo>
                      <a:pt x="458271" y="9593"/>
                    </a:lnTo>
                    <a:lnTo>
                      <a:pt x="459961" y="9170"/>
                    </a:lnTo>
                    <a:lnTo>
                      <a:pt x="460310" y="9157"/>
                    </a:lnTo>
                    <a:close/>
                    <a:moveTo>
                      <a:pt x="529804" y="9001"/>
                    </a:moveTo>
                    <a:lnTo>
                      <a:pt x="529740" y="9034"/>
                    </a:lnTo>
                    <a:lnTo>
                      <a:pt x="529146" y="9138"/>
                    </a:lnTo>
                    <a:lnTo>
                      <a:pt x="529119" y="9126"/>
                    </a:lnTo>
                    <a:lnTo>
                      <a:pt x="529143" y="9117"/>
                    </a:lnTo>
                    <a:close/>
                    <a:moveTo>
                      <a:pt x="466278" y="8990"/>
                    </a:moveTo>
                    <a:lnTo>
                      <a:pt x="465625" y="9331"/>
                    </a:lnTo>
                    <a:lnTo>
                      <a:pt x="465192" y="9557"/>
                    </a:lnTo>
                    <a:lnTo>
                      <a:pt x="460764" y="9735"/>
                    </a:lnTo>
                    <a:lnTo>
                      <a:pt x="463184" y="9251"/>
                    </a:lnTo>
                    <a:lnTo>
                      <a:pt x="463412" y="9206"/>
                    </a:lnTo>
                    <a:close/>
                    <a:moveTo>
                      <a:pt x="482952" y="8986"/>
                    </a:moveTo>
                    <a:lnTo>
                      <a:pt x="480764" y="9288"/>
                    </a:lnTo>
                    <a:lnTo>
                      <a:pt x="481900" y="9049"/>
                    </a:lnTo>
                    <a:lnTo>
                      <a:pt x="481996" y="9029"/>
                    </a:lnTo>
                    <a:lnTo>
                      <a:pt x="482153" y="9022"/>
                    </a:lnTo>
                    <a:close/>
                    <a:moveTo>
                      <a:pt x="444420" y="8977"/>
                    </a:moveTo>
                    <a:lnTo>
                      <a:pt x="443865" y="9085"/>
                    </a:lnTo>
                    <a:lnTo>
                      <a:pt x="439887" y="9607"/>
                    </a:lnTo>
                    <a:lnTo>
                      <a:pt x="439847" y="9606"/>
                    </a:lnTo>
                    <a:lnTo>
                      <a:pt x="441072" y="9426"/>
                    </a:lnTo>
                    <a:close/>
                    <a:moveTo>
                      <a:pt x="445986" y="8974"/>
                    </a:moveTo>
                    <a:lnTo>
                      <a:pt x="444266" y="9558"/>
                    </a:lnTo>
                    <a:lnTo>
                      <a:pt x="443013" y="9731"/>
                    </a:lnTo>
                    <a:lnTo>
                      <a:pt x="440962" y="9650"/>
                    </a:lnTo>
                    <a:lnTo>
                      <a:pt x="441992" y="9450"/>
                    </a:lnTo>
                    <a:close/>
                    <a:moveTo>
                      <a:pt x="530164" y="8959"/>
                    </a:moveTo>
                    <a:lnTo>
                      <a:pt x="531221" y="9479"/>
                    </a:lnTo>
                    <a:lnTo>
                      <a:pt x="530937" y="9634"/>
                    </a:lnTo>
                    <a:lnTo>
                      <a:pt x="530065" y="9538"/>
                    </a:lnTo>
                    <a:lnTo>
                      <a:pt x="529352" y="9228"/>
                    </a:lnTo>
                    <a:lnTo>
                      <a:pt x="529740" y="9034"/>
                    </a:lnTo>
                    <a:close/>
                    <a:moveTo>
                      <a:pt x="516302" y="8942"/>
                    </a:moveTo>
                    <a:lnTo>
                      <a:pt x="517200" y="9278"/>
                    </a:lnTo>
                    <a:lnTo>
                      <a:pt x="508085" y="10375"/>
                    </a:lnTo>
                    <a:lnTo>
                      <a:pt x="507399" y="10214"/>
                    </a:lnTo>
                    <a:close/>
                    <a:moveTo>
                      <a:pt x="528096" y="8933"/>
                    </a:moveTo>
                    <a:lnTo>
                      <a:pt x="528383" y="9065"/>
                    </a:lnTo>
                    <a:lnTo>
                      <a:pt x="528273" y="9242"/>
                    </a:lnTo>
                    <a:lnTo>
                      <a:pt x="528189" y="9223"/>
                    </a:lnTo>
                    <a:lnTo>
                      <a:pt x="527930" y="9058"/>
                    </a:lnTo>
                    <a:close/>
                    <a:moveTo>
                      <a:pt x="432794" y="8929"/>
                    </a:moveTo>
                    <a:lnTo>
                      <a:pt x="430484" y="9237"/>
                    </a:lnTo>
                    <a:lnTo>
                      <a:pt x="430285" y="9229"/>
                    </a:lnTo>
                    <a:lnTo>
                      <a:pt x="430688" y="9161"/>
                    </a:lnTo>
                    <a:close/>
                    <a:moveTo>
                      <a:pt x="482479" y="8927"/>
                    </a:moveTo>
                    <a:lnTo>
                      <a:pt x="481996" y="9029"/>
                    </a:lnTo>
                    <a:lnTo>
                      <a:pt x="481274" y="9061"/>
                    </a:lnTo>
                    <a:close/>
                    <a:moveTo>
                      <a:pt x="521524" y="8925"/>
                    </a:moveTo>
                    <a:lnTo>
                      <a:pt x="520826" y="9581"/>
                    </a:lnTo>
                    <a:lnTo>
                      <a:pt x="520554" y="9670"/>
                    </a:lnTo>
                    <a:lnTo>
                      <a:pt x="519072" y="9979"/>
                    </a:lnTo>
                    <a:lnTo>
                      <a:pt x="519047" y="9970"/>
                    </a:lnTo>
                    <a:lnTo>
                      <a:pt x="519892" y="9378"/>
                    </a:lnTo>
                    <a:lnTo>
                      <a:pt x="520569" y="9096"/>
                    </a:lnTo>
                    <a:close/>
                    <a:moveTo>
                      <a:pt x="467034" y="8909"/>
                    </a:moveTo>
                    <a:lnTo>
                      <a:pt x="467172" y="8922"/>
                    </a:lnTo>
                    <a:lnTo>
                      <a:pt x="466278" y="8990"/>
                    </a:lnTo>
                    <a:lnTo>
                      <a:pt x="466386" y="8933"/>
                    </a:lnTo>
                    <a:close/>
                    <a:moveTo>
                      <a:pt x="524257" y="8899"/>
                    </a:moveTo>
                    <a:lnTo>
                      <a:pt x="524633" y="8940"/>
                    </a:lnTo>
                    <a:lnTo>
                      <a:pt x="523984" y="9219"/>
                    </a:lnTo>
                    <a:lnTo>
                      <a:pt x="523691" y="9126"/>
                    </a:lnTo>
                    <a:lnTo>
                      <a:pt x="523829" y="8988"/>
                    </a:lnTo>
                    <a:close/>
                    <a:moveTo>
                      <a:pt x="430718" y="8896"/>
                    </a:moveTo>
                    <a:lnTo>
                      <a:pt x="428691" y="9167"/>
                    </a:lnTo>
                    <a:lnTo>
                      <a:pt x="428254" y="9149"/>
                    </a:lnTo>
                    <a:close/>
                    <a:moveTo>
                      <a:pt x="451645" y="8890"/>
                    </a:moveTo>
                    <a:lnTo>
                      <a:pt x="446955" y="9650"/>
                    </a:lnTo>
                    <a:lnTo>
                      <a:pt x="443866" y="9764"/>
                    </a:lnTo>
                    <a:lnTo>
                      <a:pt x="443679" y="9757"/>
                    </a:lnTo>
                    <a:lnTo>
                      <a:pt x="443808" y="9713"/>
                    </a:lnTo>
                    <a:lnTo>
                      <a:pt x="445252" y="9533"/>
                    </a:lnTo>
                    <a:close/>
                    <a:moveTo>
                      <a:pt x="521737" y="8888"/>
                    </a:moveTo>
                    <a:lnTo>
                      <a:pt x="521148" y="9476"/>
                    </a:lnTo>
                    <a:lnTo>
                      <a:pt x="521016" y="9519"/>
                    </a:lnTo>
                    <a:lnTo>
                      <a:pt x="521649" y="8903"/>
                    </a:lnTo>
                    <a:close/>
                    <a:moveTo>
                      <a:pt x="526661" y="8874"/>
                    </a:moveTo>
                    <a:lnTo>
                      <a:pt x="527821" y="9139"/>
                    </a:lnTo>
                    <a:lnTo>
                      <a:pt x="527645" y="9271"/>
                    </a:lnTo>
                    <a:lnTo>
                      <a:pt x="526010" y="9092"/>
                    </a:lnTo>
                    <a:lnTo>
                      <a:pt x="526091" y="8998"/>
                    </a:lnTo>
                    <a:close/>
                    <a:moveTo>
                      <a:pt x="497281" y="8872"/>
                    </a:moveTo>
                    <a:lnTo>
                      <a:pt x="496289" y="9229"/>
                    </a:lnTo>
                    <a:lnTo>
                      <a:pt x="496967" y="8921"/>
                    </a:lnTo>
                    <a:close/>
                    <a:moveTo>
                      <a:pt x="437799" y="8867"/>
                    </a:moveTo>
                    <a:lnTo>
                      <a:pt x="434116" y="9380"/>
                    </a:lnTo>
                    <a:lnTo>
                      <a:pt x="433419" y="9353"/>
                    </a:lnTo>
                    <a:close/>
                    <a:moveTo>
                      <a:pt x="521689" y="8864"/>
                    </a:moveTo>
                    <a:lnTo>
                      <a:pt x="521649" y="8903"/>
                    </a:lnTo>
                    <a:lnTo>
                      <a:pt x="521524" y="8925"/>
                    </a:lnTo>
                    <a:lnTo>
                      <a:pt x="521569" y="8884"/>
                    </a:lnTo>
                    <a:close/>
                    <a:moveTo>
                      <a:pt x="528510" y="8862"/>
                    </a:moveTo>
                    <a:lnTo>
                      <a:pt x="528706" y="8947"/>
                    </a:lnTo>
                    <a:lnTo>
                      <a:pt x="528666" y="9196"/>
                    </a:lnTo>
                    <a:lnTo>
                      <a:pt x="528383" y="9065"/>
                    </a:lnTo>
                    <a:close/>
                    <a:moveTo>
                      <a:pt x="482656" y="8855"/>
                    </a:moveTo>
                    <a:lnTo>
                      <a:pt x="477873" y="9174"/>
                    </a:lnTo>
                    <a:lnTo>
                      <a:pt x="478255" y="9065"/>
                    </a:lnTo>
                    <a:lnTo>
                      <a:pt x="479991" y="8962"/>
                    </a:lnTo>
                    <a:close/>
                    <a:moveTo>
                      <a:pt x="521602" y="8852"/>
                    </a:moveTo>
                    <a:lnTo>
                      <a:pt x="521569" y="8884"/>
                    </a:lnTo>
                    <a:lnTo>
                      <a:pt x="520752" y="9020"/>
                    </a:lnTo>
                    <a:lnTo>
                      <a:pt x="520882" y="8966"/>
                    </a:lnTo>
                    <a:close/>
                    <a:moveTo>
                      <a:pt x="468752" y="8846"/>
                    </a:moveTo>
                    <a:lnTo>
                      <a:pt x="470165" y="8981"/>
                    </a:lnTo>
                    <a:lnTo>
                      <a:pt x="469109" y="9106"/>
                    </a:lnTo>
                    <a:lnTo>
                      <a:pt x="467172" y="8922"/>
                    </a:lnTo>
                    <a:lnTo>
                      <a:pt x="467644" y="8887"/>
                    </a:lnTo>
                    <a:close/>
                    <a:moveTo>
                      <a:pt x="431101" y="8844"/>
                    </a:moveTo>
                    <a:lnTo>
                      <a:pt x="430930" y="8874"/>
                    </a:lnTo>
                    <a:lnTo>
                      <a:pt x="430718" y="8896"/>
                    </a:lnTo>
                    <a:close/>
                    <a:moveTo>
                      <a:pt x="523750" y="8843"/>
                    </a:moveTo>
                    <a:lnTo>
                      <a:pt x="523952" y="8865"/>
                    </a:lnTo>
                    <a:lnTo>
                      <a:pt x="523829" y="8988"/>
                    </a:lnTo>
                    <a:lnTo>
                      <a:pt x="523481" y="9061"/>
                    </a:lnTo>
                    <a:lnTo>
                      <a:pt x="523440" y="9048"/>
                    </a:lnTo>
                    <a:close/>
                    <a:moveTo>
                      <a:pt x="482897" y="8839"/>
                    </a:moveTo>
                    <a:lnTo>
                      <a:pt x="482860" y="8847"/>
                    </a:lnTo>
                    <a:lnTo>
                      <a:pt x="482656" y="8855"/>
                    </a:lnTo>
                    <a:close/>
                    <a:moveTo>
                      <a:pt x="483393" y="8825"/>
                    </a:moveTo>
                    <a:lnTo>
                      <a:pt x="482479" y="8927"/>
                    </a:lnTo>
                    <a:lnTo>
                      <a:pt x="482860" y="8847"/>
                    </a:lnTo>
                    <a:close/>
                    <a:moveTo>
                      <a:pt x="431273" y="8821"/>
                    </a:moveTo>
                    <a:lnTo>
                      <a:pt x="431101" y="8844"/>
                    </a:lnTo>
                    <a:lnTo>
                      <a:pt x="431233" y="8822"/>
                    </a:lnTo>
                    <a:close/>
                    <a:moveTo>
                      <a:pt x="521804" y="8820"/>
                    </a:moveTo>
                    <a:lnTo>
                      <a:pt x="521775" y="8849"/>
                    </a:lnTo>
                    <a:lnTo>
                      <a:pt x="521689" y="8864"/>
                    </a:lnTo>
                    <a:lnTo>
                      <a:pt x="521720" y="8834"/>
                    </a:lnTo>
                    <a:close/>
                    <a:moveTo>
                      <a:pt x="486924" y="8810"/>
                    </a:moveTo>
                    <a:lnTo>
                      <a:pt x="486024" y="8959"/>
                    </a:lnTo>
                    <a:lnTo>
                      <a:pt x="483529" y="9257"/>
                    </a:lnTo>
                    <a:lnTo>
                      <a:pt x="485080" y="8892"/>
                    </a:lnTo>
                    <a:close/>
                    <a:moveTo>
                      <a:pt x="522668" y="8805"/>
                    </a:moveTo>
                    <a:lnTo>
                      <a:pt x="522940" y="8890"/>
                    </a:lnTo>
                    <a:lnTo>
                      <a:pt x="521943" y="9216"/>
                    </a:lnTo>
                    <a:close/>
                    <a:moveTo>
                      <a:pt x="432772" y="8804"/>
                    </a:moveTo>
                    <a:lnTo>
                      <a:pt x="430688" y="9161"/>
                    </a:lnTo>
                    <a:lnTo>
                      <a:pt x="430121" y="9223"/>
                    </a:lnTo>
                    <a:lnTo>
                      <a:pt x="429125" y="9184"/>
                    </a:lnTo>
                    <a:lnTo>
                      <a:pt x="430930" y="8874"/>
                    </a:lnTo>
                    <a:lnTo>
                      <a:pt x="431459" y="8819"/>
                    </a:lnTo>
                    <a:close/>
                    <a:moveTo>
                      <a:pt x="530947" y="8801"/>
                    </a:moveTo>
                    <a:lnTo>
                      <a:pt x="531151" y="8875"/>
                    </a:lnTo>
                    <a:lnTo>
                      <a:pt x="531748" y="9191"/>
                    </a:lnTo>
                    <a:lnTo>
                      <a:pt x="531315" y="9428"/>
                    </a:lnTo>
                    <a:lnTo>
                      <a:pt x="530508" y="8878"/>
                    </a:lnTo>
                    <a:close/>
                    <a:moveTo>
                      <a:pt x="434063" y="8790"/>
                    </a:moveTo>
                    <a:lnTo>
                      <a:pt x="432794" y="8929"/>
                    </a:lnTo>
                    <a:lnTo>
                      <a:pt x="433819" y="8792"/>
                    </a:lnTo>
                    <a:close/>
                    <a:moveTo>
                      <a:pt x="523252" y="8788"/>
                    </a:moveTo>
                    <a:lnTo>
                      <a:pt x="523449" y="8810"/>
                    </a:lnTo>
                    <a:lnTo>
                      <a:pt x="523696" y="8837"/>
                    </a:lnTo>
                    <a:lnTo>
                      <a:pt x="523378" y="9028"/>
                    </a:lnTo>
                    <a:lnTo>
                      <a:pt x="523120" y="8947"/>
                    </a:lnTo>
                    <a:lnTo>
                      <a:pt x="522940" y="8890"/>
                    </a:lnTo>
                    <a:close/>
                    <a:moveTo>
                      <a:pt x="521323" y="8782"/>
                    </a:moveTo>
                    <a:lnTo>
                      <a:pt x="520882" y="8966"/>
                    </a:lnTo>
                    <a:lnTo>
                      <a:pt x="520365" y="9047"/>
                    </a:lnTo>
                    <a:lnTo>
                      <a:pt x="520623" y="8866"/>
                    </a:lnTo>
                    <a:close/>
                    <a:moveTo>
                      <a:pt x="465581" y="8772"/>
                    </a:moveTo>
                    <a:lnTo>
                      <a:pt x="466524" y="8861"/>
                    </a:lnTo>
                    <a:lnTo>
                      <a:pt x="466386" y="8933"/>
                    </a:lnTo>
                    <a:lnTo>
                      <a:pt x="464408" y="9006"/>
                    </a:lnTo>
                    <a:close/>
                    <a:moveTo>
                      <a:pt x="526186" y="8766"/>
                    </a:moveTo>
                    <a:lnTo>
                      <a:pt x="526275" y="8786"/>
                    </a:lnTo>
                    <a:lnTo>
                      <a:pt x="526091" y="8998"/>
                    </a:lnTo>
                    <a:lnTo>
                      <a:pt x="525855" y="9049"/>
                    </a:lnTo>
                    <a:close/>
                    <a:moveTo>
                      <a:pt x="465616" y="8765"/>
                    </a:moveTo>
                    <a:lnTo>
                      <a:pt x="465581" y="8772"/>
                    </a:lnTo>
                    <a:lnTo>
                      <a:pt x="465552" y="8769"/>
                    </a:lnTo>
                    <a:close/>
                    <a:moveTo>
                      <a:pt x="494142" y="8762"/>
                    </a:moveTo>
                    <a:lnTo>
                      <a:pt x="493677" y="9061"/>
                    </a:lnTo>
                    <a:lnTo>
                      <a:pt x="492188" y="9208"/>
                    </a:lnTo>
                    <a:lnTo>
                      <a:pt x="493589" y="8872"/>
                    </a:lnTo>
                    <a:close/>
                    <a:moveTo>
                      <a:pt x="437369" y="8752"/>
                    </a:moveTo>
                    <a:lnTo>
                      <a:pt x="432406" y="9313"/>
                    </a:lnTo>
                    <a:lnTo>
                      <a:pt x="431937" y="9294"/>
                    </a:lnTo>
                    <a:lnTo>
                      <a:pt x="435714" y="8771"/>
                    </a:lnTo>
                    <a:close/>
                    <a:moveTo>
                      <a:pt x="530314" y="8746"/>
                    </a:moveTo>
                    <a:lnTo>
                      <a:pt x="530508" y="8878"/>
                    </a:lnTo>
                    <a:lnTo>
                      <a:pt x="529804" y="9001"/>
                    </a:lnTo>
                    <a:close/>
                    <a:moveTo>
                      <a:pt x="488388" y="8745"/>
                    </a:moveTo>
                    <a:lnTo>
                      <a:pt x="487588" y="9032"/>
                    </a:lnTo>
                    <a:lnTo>
                      <a:pt x="482474" y="9551"/>
                    </a:lnTo>
                    <a:lnTo>
                      <a:pt x="486024" y="8959"/>
                    </a:lnTo>
                    <a:lnTo>
                      <a:pt x="487498" y="8784"/>
                    </a:lnTo>
                    <a:close/>
                    <a:moveTo>
                      <a:pt x="515770" y="8743"/>
                    </a:moveTo>
                    <a:lnTo>
                      <a:pt x="516060" y="8851"/>
                    </a:lnTo>
                    <a:lnTo>
                      <a:pt x="507322" y="10196"/>
                    </a:lnTo>
                    <a:lnTo>
                      <a:pt x="506849" y="10084"/>
                    </a:lnTo>
                    <a:lnTo>
                      <a:pt x="512584" y="8992"/>
                    </a:lnTo>
                    <a:close/>
                    <a:moveTo>
                      <a:pt x="522451" y="8737"/>
                    </a:moveTo>
                    <a:lnTo>
                      <a:pt x="522498" y="8752"/>
                    </a:lnTo>
                    <a:lnTo>
                      <a:pt x="521737" y="8888"/>
                    </a:lnTo>
                    <a:lnTo>
                      <a:pt x="521775" y="8849"/>
                    </a:lnTo>
                    <a:close/>
                    <a:moveTo>
                      <a:pt x="438997" y="8734"/>
                    </a:moveTo>
                    <a:lnTo>
                      <a:pt x="437799" y="8867"/>
                    </a:lnTo>
                    <a:lnTo>
                      <a:pt x="438731" y="8737"/>
                    </a:lnTo>
                    <a:close/>
                    <a:moveTo>
                      <a:pt x="509248" y="8733"/>
                    </a:moveTo>
                    <a:lnTo>
                      <a:pt x="508761" y="8962"/>
                    </a:lnTo>
                    <a:lnTo>
                      <a:pt x="507296" y="9405"/>
                    </a:lnTo>
                    <a:lnTo>
                      <a:pt x="506168" y="9493"/>
                    </a:lnTo>
                    <a:lnTo>
                      <a:pt x="507399" y="9032"/>
                    </a:lnTo>
                    <a:close/>
                    <a:moveTo>
                      <a:pt x="426381" y="8731"/>
                    </a:moveTo>
                    <a:lnTo>
                      <a:pt x="412557" y="10604"/>
                    </a:lnTo>
                    <a:lnTo>
                      <a:pt x="425861" y="9314"/>
                    </a:lnTo>
                    <a:lnTo>
                      <a:pt x="424845" y="9500"/>
                    </a:lnTo>
                    <a:lnTo>
                      <a:pt x="410222" y="11006"/>
                    </a:lnTo>
                    <a:lnTo>
                      <a:pt x="406251" y="11152"/>
                    </a:lnTo>
                    <a:lnTo>
                      <a:pt x="404625" y="11582"/>
                    </a:lnTo>
                    <a:lnTo>
                      <a:pt x="392818" y="12797"/>
                    </a:lnTo>
                    <a:lnTo>
                      <a:pt x="415540" y="9475"/>
                    </a:lnTo>
                    <a:close/>
                    <a:moveTo>
                      <a:pt x="485767" y="8730"/>
                    </a:moveTo>
                    <a:lnTo>
                      <a:pt x="485080" y="8892"/>
                    </a:lnTo>
                    <a:lnTo>
                      <a:pt x="482952" y="8986"/>
                    </a:lnTo>
                    <a:lnTo>
                      <a:pt x="484417" y="8784"/>
                    </a:lnTo>
                    <a:close/>
                    <a:moveTo>
                      <a:pt x="522659" y="8723"/>
                    </a:moveTo>
                    <a:lnTo>
                      <a:pt x="522787" y="8737"/>
                    </a:lnTo>
                    <a:lnTo>
                      <a:pt x="522668" y="8805"/>
                    </a:lnTo>
                    <a:lnTo>
                      <a:pt x="522498" y="8752"/>
                    </a:lnTo>
                    <a:close/>
                    <a:moveTo>
                      <a:pt x="521837" y="8720"/>
                    </a:moveTo>
                    <a:lnTo>
                      <a:pt x="521720" y="8834"/>
                    </a:lnTo>
                    <a:lnTo>
                      <a:pt x="521602" y="8852"/>
                    </a:lnTo>
                    <a:lnTo>
                      <a:pt x="521729" y="8733"/>
                    </a:lnTo>
                    <a:close/>
                    <a:moveTo>
                      <a:pt x="527391" y="8715"/>
                    </a:moveTo>
                    <a:lnTo>
                      <a:pt x="527930" y="9058"/>
                    </a:lnTo>
                    <a:lnTo>
                      <a:pt x="527875" y="9098"/>
                    </a:lnTo>
                    <a:lnTo>
                      <a:pt x="527203" y="8756"/>
                    </a:lnTo>
                    <a:close/>
                    <a:moveTo>
                      <a:pt x="522520" y="8708"/>
                    </a:moveTo>
                    <a:lnTo>
                      <a:pt x="522583" y="8715"/>
                    </a:lnTo>
                    <a:lnTo>
                      <a:pt x="522451" y="8737"/>
                    </a:lnTo>
                    <a:lnTo>
                      <a:pt x="522412" y="8725"/>
                    </a:lnTo>
                    <a:close/>
                    <a:moveTo>
                      <a:pt x="472566" y="8705"/>
                    </a:moveTo>
                    <a:lnTo>
                      <a:pt x="470914" y="9053"/>
                    </a:lnTo>
                    <a:lnTo>
                      <a:pt x="470165" y="8981"/>
                    </a:lnTo>
                    <a:lnTo>
                      <a:pt x="472474" y="8709"/>
                    </a:lnTo>
                    <a:close/>
                    <a:moveTo>
                      <a:pt x="441608" y="8704"/>
                    </a:moveTo>
                    <a:lnTo>
                      <a:pt x="438482" y="9104"/>
                    </a:lnTo>
                    <a:lnTo>
                      <a:pt x="439902" y="8723"/>
                    </a:lnTo>
                    <a:close/>
                    <a:moveTo>
                      <a:pt x="446790" y="8701"/>
                    </a:moveTo>
                    <a:lnTo>
                      <a:pt x="446169" y="8912"/>
                    </a:lnTo>
                    <a:lnTo>
                      <a:pt x="442380" y="9374"/>
                    </a:lnTo>
                    <a:lnTo>
                      <a:pt x="443865" y="9085"/>
                    </a:lnTo>
                    <a:close/>
                    <a:moveTo>
                      <a:pt x="485070" y="8694"/>
                    </a:moveTo>
                    <a:lnTo>
                      <a:pt x="484581" y="8762"/>
                    </a:lnTo>
                    <a:lnTo>
                      <a:pt x="484417" y="8784"/>
                    </a:lnTo>
                    <a:lnTo>
                      <a:pt x="484341" y="8787"/>
                    </a:lnTo>
                    <a:lnTo>
                      <a:pt x="483393" y="8825"/>
                    </a:lnTo>
                    <a:lnTo>
                      <a:pt x="483832" y="8777"/>
                    </a:lnTo>
                    <a:close/>
                    <a:moveTo>
                      <a:pt x="484630" y="8688"/>
                    </a:moveTo>
                    <a:lnTo>
                      <a:pt x="483832" y="8777"/>
                    </a:lnTo>
                    <a:lnTo>
                      <a:pt x="482897" y="8839"/>
                    </a:lnTo>
                    <a:lnTo>
                      <a:pt x="483218" y="8771"/>
                    </a:lnTo>
                    <a:close/>
                    <a:moveTo>
                      <a:pt x="497483" y="8686"/>
                    </a:moveTo>
                    <a:lnTo>
                      <a:pt x="496967" y="8921"/>
                    </a:lnTo>
                    <a:lnTo>
                      <a:pt x="492931" y="9542"/>
                    </a:lnTo>
                    <a:lnTo>
                      <a:pt x="493653" y="9077"/>
                    </a:lnTo>
                    <a:lnTo>
                      <a:pt x="493714" y="9059"/>
                    </a:lnTo>
                    <a:lnTo>
                      <a:pt x="493725" y="9057"/>
                    </a:lnTo>
                    <a:close/>
                    <a:moveTo>
                      <a:pt x="432785" y="8683"/>
                    </a:moveTo>
                    <a:lnTo>
                      <a:pt x="431459" y="8819"/>
                    </a:lnTo>
                    <a:lnTo>
                      <a:pt x="431273" y="8821"/>
                    </a:lnTo>
                    <a:lnTo>
                      <a:pt x="432142" y="8705"/>
                    </a:lnTo>
                    <a:lnTo>
                      <a:pt x="432356" y="8685"/>
                    </a:lnTo>
                    <a:close/>
                    <a:moveTo>
                      <a:pt x="539419" y="8682"/>
                    </a:moveTo>
                    <a:lnTo>
                      <a:pt x="539909" y="9784"/>
                    </a:lnTo>
                    <a:lnTo>
                      <a:pt x="538641" y="9539"/>
                    </a:lnTo>
                    <a:lnTo>
                      <a:pt x="538512" y="9408"/>
                    </a:lnTo>
                    <a:close/>
                    <a:moveTo>
                      <a:pt x="466976" y="8676"/>
                    </a:moveTo>
                    <a:lnTo>
                      <a:pt x="468503" y="8822"/>
                    </a:lnTo>
                    <a:lnTo>
                      <a:pt x="467644" y="8887"/>
                    </a:lnTo>
                    <a:lnTo>
                      <a:pt x="467034" y="8909"/>
                    </a:lnTo>
                    <a:lnTo>
                      <a:pt x="466524" y="8861"/>
                    </a:lnTo>
                    <a:lnTo>
                      <a:pt x="466864" y="8684"/>
                    </a:lnTo>
                    <a:close/>
                    <a:moveTo>
                      <a:pt x="434703" y="8675"/>
                    </a:moveTo>
                    <a:lnTo>
                      <a:pt x="433819" y="8792"/>
                    </a:lnTo>
                    <a:lnTo>
                      <a:pt x="432772" y="8804"/>
                    </a:lnTo>
                    <a:lnTo>
                      <a:pt x="433502" y="8680"/>
                    </a:lnTo>
                    <a:close/>
                    <a:moveTo>
                      <a:pt x="522217" y="8675"/>
                    </a:moveTo>
                    <a:lnTo>
                      <a:pt x="522271" y="8680"/>
                    </a:lnTo>
                    <a:lnTo>
                      <a:pt x="522412" y="8725"/>
                    </a:lnTo>
                    <a:lnTo>
                      <a:pt x="521804" y="8820"/>
                    </a:lnTo>
                    <a:lnTo>
                      <a:pt x="521914" y="8711"/>
                    </a:lnTo>
                    <a:close/>
                    <a:moveTo>
                      <a:pt x="436465" y="8667"/>
                    </a:moveTo>
                    <a:lnTo>
                      <a:pt x="435714" y="8771"/>
                    </a:lnTo>
                    <a:lnTo>
                      <a:pt x="434063" y="8790"/>
                    </a:lnTo>
                    <a:lnTo>
                      <a:pt x="435128" y="8673"/>
                    </a:lnTo>
                    <a:close/>
                    <a:moveTo>
                      <a:pt x="522928" y="8657"/>
                    </a:moveTo>
                    <a:lnTo>
                      <a:pt x="522883" y="8683"/>
                    </a:lnTo>
                    <a:lnTo>
                      <a:pt x="522659" y="8723"/>
                    </a:lnTo>
                    <a:lnTo>
                      <a:pt x="522583" y="8715"/>
                    </a:lnTo>
                    <a:close/>
                    <a:moveTo>
                      <a:pt x="439319" y="8655"/>
                    </a:moveTo>
                    <a:lnTo>
                      <a:pt x="438731" y="8737"/>
                    </a:lnTo>
                    <a:lnTo>
                      <a:pt x="437369" y="8752"/>
                    </a:lnTo>
                    <a:lnTo>
                      <a:pt x="438189" y="8660"/>
                    </a:lnTo>
                    <a:close/>
                    <a:moveTo>
                      <a:pt x="446089" y="8653"/>
                    </a:moveTo>
                    <a:lnTo>
                      <a:pt x="445269" y="8812"/>
                    </a:lnTo>
                    <a:lnTo>
                      <a:pt x="441072" y="9426"/>
                    </a:lnTo>
                    <a:lnTo>
                      <a:pt x="439761" y="9603"/>
                    </a:lnTo>
                    <a:lnTo>
                      <a:pt x="438319" y="9546"/>
                    </a:lnTo>
                    <a:lnTo>
                      <a:pt x="445611" y="8658"/>
                    </a:lnTo>
                    <a:close/>
                    <a:moveTo>
                      <a:pt x="440172" y="8651"/>
                    </a:moveTo>
                    <a:lnTo>
                      <a:pt x="439902" y="8723"/>
                    </a:lnTo>
                    <a:lnTo>
                      <a:pt x="438997" y="8734"/>
                    </a:lnTo>
                    <a:lnTo>
                      <a:pt x="439724" y="8653"/>
                    </a:lnTo>
                    <a:close/>
                    <a:moveTo>
                      <a:pt x="464281" y="8649"/>
                    </a:moveTo>
                    <a:lnTo>
                      <a:pt x="465552" y="8769"/>
                    </a:lnTo>
                    <a:lnTo>
                      <a:pt x="460160" y="9120"/>
                    </a:lnTo>
                    <a:lnTo>
                      <a:pt x="461061" y="8895"/>
                    </a:lnTo>
                    <a:close/>
                    <a:moveTo>
                      <a:pt x="506776" y="8646"/>
                    </a:moveTo>
                    <a:lnTo>
                      <a:pt x="503438" y="9281"/>
                    </a:lnTo>
                    <a:lnTo>
                      <a:pt x="503056" y="9190"/>
                    </a:lnTo>
                    <a:lnTo>
                      <a:pt x="505079" y="8788"/>
                    </a:lnTo>
                    <a:close/>
                    <a:moveTo>
                      <a:pt x="446908" y="8644"/>
                    </a:moveTo>
                    <a:lnTo>
                      <a:pt x="444420" y="8977"/>
                    </a:lnTo>
                    <a:lnTo>
                      <a:pt x="445269" y="8812"/>
                    </a:lnTo>
                    <a:lnTo>
                      <a:pt x="446381" y="8650"/>
                    </a:lnTo>
                    <a:close/>
                    <a:moveTo>
                      <a:pt x="521918" y="8641"/>
                    </a:moveTo>
                    <a:lnTo>
                      <a:pt x="521977" y="8648"/>
                    </a:lnTo>
                    <a:lnTo>
                      <a:pt x="521914" y="8711"/>
                    </a:lnTo>
                    <a:lnTo>
                      <a:pt x="521837" y="8720"/>
                    </a:lnTo>
                    <a:close/>
                    <a:moveTo>
                      <a:pt x="447261" y="8640"/>
                    </a:moveTo>
                    <a:lnTo>
                      <a:pt x="446790" y="8701"/>
                    </a:lnTo>
                    <a:lnTo>
                      <a:pt x="446962" y="8643"/>
                    </a:lnTo>
                    <a:close/>
                    <a:moveTo>
                      <a:pt x="446994" y="8632"/>
                    </a:moveTo>
                    <a:lnTo>
                      <a:pt x="446962" y="8643"/>
                    </a:lnTo>
                    <a:lnTo>
                      <a:pt x="446908" y="8644"/>
                    </a:lnTo>
                    <a:close/>
                    <a:moveTo>
                      <a:pt x="445874" y="8626"/>
                    </a:moveTo>
                    <a:lnTo>
                      <a:pt x="445611" y="8658"/>
                    </a:lnTo>
                    <a:lnTo>
                      <a:pt x="441608" y="8704"/>
                    </a:lnTo>
                    <a:lnTo>
                      <a:pt x="442086" y="8643"/>
                    </a:lnTo>
                    <a:close/>
                    <a:moveTo>
                      <a:pt x="525571" y="8625"/>
                    </a:moveTo>
                    <a:lnTo>
                      <a:pt x="525920" y="8705"/>
                    </a:lnTo>
                    <a:lnTo>
                      <a:pt x="525704" y="9058"/>
                    </a:lnTo>
                    <a:lnTo>
                      <a:pt x="524633" y="8940"/>
                    </a:lnTo>
                    <a:lnTo>
                      <a:pt x="525176" y="8707"/>
                    </a:lnTo>
                    <a:close/>
                    <a:moveTo>
                      <a:pt x="446560" y="8623"/>
                    </a:moveTo>
                    <a:lnTo>
                      <a:pt x="446381" y="8650"/>
                    </a:lnTo>
                    <a:lnTo>
                      <a:pt x="446089" y="8653"/>
                    </a:lnTo>
                    <a:lnTo>
                      <a:pt x="446233" y="8625"/>
                    </a:lnTo>
                    <a:close/>
                    <a:moveTo>
                      <a:pt x="447075" y="8621"/>
                    </a:moveTo>
                    <a:lnTo>
                      <a:pt x="446994" y="8632"/>
                    </a:lnTo>
                    <a:lnTo>
                      <a:pt x="447025" y="8621"/>
                    </a:lnTo>
                    <a:close/>
                    <a:moveTo>
                      <a:pt x="448957" y="8620"/>
                    </a:moveTo>
                    <a:lnTo>
                      <a:pt x="445986" y="8974"/>
                    </a:lnTo>
                    <a:lnTo>
                      <a:pt x="446169" y="8912"/>
                    </a:lnTo>
                    <a:lnTo>
                      <a:pt x="448520" y="8625"/>
                    </a:lnTo>
                    <a:close/>
                    <a:moveTo>
                      <a:pt x="530441" y="8619"/>
                    </a:moveTo>
                    <a:lnTo>
                      <a:pt x="530515" y="8646"/>
                    </a:lnTo>
                    <a:lnTo>
                      <a:pt x="530314" y="8746"/>
                    </a:lnTo>
                    <a:lnTo>
                      <a:pt x="530240" y="8696"/>
                    </a:lnTo>
                    <a:close/>
                    <a:moveTo>
                      <a:pt x="521714" y="8619"/>
                    </a:moveTo>
                    <a:lnTo>
                      <a:pt x="521836" y="8632"/>
                    </a:lnTo>
                    <a:lnTo>
                      <a:pt x="521729" y="8733"/>
                    </a:lnTo>
                    <a:lnTo>
                      <a:pt x="521323" y="8782"/>
                    </a:lnTo>
                    <a:close/>
                    <a:moveTo>
                      <a:pt x="466356" y="8617"/>
                    </a:moveTo>
                    <a:lnTo>
                      <a:pt x="466893" y="8668"/>
                    </a:lnTo>
                    <a:lnTo>
                      <a:pt x="466864" y="8684"/>
                    </a:lnTo>
                    <a:lnTo>
                      <a:pt x="465616" y="8765"/>
                    </a:lnTo>
                    <a:close/>
                    <a:moveTo>
                      <a:pt x="448607" y="8615"/>
                    </a:moveTo>
                    <a:lnTo>
                      <a:pt x="448520" y="8625"/>
                    </a:lnTo>
                    <a:lnTo>
                      <a:pt x="447261" y="8640"/>
                    </a:lnTo>
                    <a:lnTo>
                      <a:pt x="447412" y="8620"/>
                    </a:lnTo>
                    <a:close/>
                    <a:moveTo>
                      <a:pt x="488764" y="8609"/>
                    </a:moveTo>
                    <a:lnTo>
                      <a:pt x="488664" y="8645"/>
                    </a:lnTo>
                    <a:lnTo>
                      <a:pt x="487498" y="8784"/>
                    </a:lnTo>
                    <a:lnTo>
                      <a:pt x="486924" y="8810"/>
                    </a:lnTo>
                    <a:lnTo>
                      <a:pt x="487922" y="8643"/>
                    </a:lnTo>
                    <a:close/>
                    <a:moveTo>
                      <a:pt x="449981" y="8609"/>
                    </a:moveTo>
                    <a:lnTo>
                      <a:pt x="448957" y="8620"/>
                    </a:lnTo>
                    <a:lnTo>
                      <a:pt x="449020" y="8613"/>
                    </a:lnTo>
                    <a:close/>
                    <a:moveTo>
                      <a:pt x="527912" y="8602"/>
                    </a:moveTo>
                    <a:lnTo>
                      <a:pt x="528308" y="8774"/>
                    </a:lnTo>
                    <a:lnTo>
                      <a:pt x="528096" y="8933"/>
                    </a:lnTo>
                    <a:lnTo>
                      <a:pt x="527550" y="8681"/>
                    </a:lnTo>
                    <a:close/>
                    <a:moveTo>
                      <a:pt x="522022" y="8602"/>
                    </a:moveTo>
                    <a:lnTo>
                      <a:pt x="522243" y="8671"/>
                    </a:lnTo>
                    <a:lnTo>
                      <a:pt x="522217" y="8675"/>
                    </a:lnTo>
                    <a:lnTo>
                      <a:pt x="521977" y="8648"/>
                    </a:lnTo>
                    <a:close/>
                    <a:moveTo>
                      <a:pt x="452738" y="8597"/>
                    </a:moveTo>
                    <a:lnTo>
                      <a:pt x="445252" y="9533"/>
                    </a:lnTo>
                    <a:lnTo>
                      <a:pt x="443956" y="9663"/>
                    </a:lnTo>
                    <a:lnTo>
                      <a:pt x="444266" y="9558"/>
                    </a:lnTo>
                    <a:lnTo>
                      <a:pt x="451184" y="8603"/>
                    </a:lnTo>
                    <a:close/>
                    <a:moveTo>
                      <a:pt x="451251" y="8594"/>
                    </a:moveTo>
                    <a:lnTo>
                      <a:pt x="451184" y="8603"/>
                    </a:lnTo>
                    <a:lnTo>
                      <a:pt x="449981" y="8609"/>
                    </a:lnTo>
                    <a:close/>
                    <a:moveTo>
                      <a:pt x="453616" y="8593"/>
                    </a:moveTo>
                    <a:lnTo>
                      <a:pt x="451954" y="8859"/>
                    </a:lnTo>
                    <a:lnTo>
                      <a:pt x="451645" y="8890"/>
                    </a:lnTo>
                    <a:lnTo>
                      <a:pt x="453477" y="8594"/>
                    </a:lnTo>
                    <a:close/>
                    <a:moveTo>
                      <a:pt x="530621" y="8593"/>
                    </a:moveTo>
                    <a:lnTo>
                      <a:pt x="530997" y="8793"/>
                    </a:lnTo>
                    <a:lnTo>
                      <a:pt x="530947" y="8801"/>
                    </a:lnTo>
                    <a:lnTo>
                      <a:pt x="530515" y="8646"/>
                    </a:lnTo>
                    <a:close/>
                    <a:moveTo>
                      <a:pt x="486387" y="8584"/>
                    </a:moveTo>
                    <a:lnTo>
                      <a:pt x="486256" y="8615"/>
                    </a:lnTo>
                    <a:lnTo>
                      <a:pt x="485443" y="8669"/>
                    </a:lnTo>
                    <a:lnTo>
                      <a:pt x="485070" y="8694"/>
                    </a:lnTo>
                    <a:lnTo>
                      <a:pt x="485479" y="8638"/>
                    </a:lnTo>
                    <a:lnTo>
                      <a:pt x="486054" y="8604"/>
                    </a:lnTo>
                    <a:close/>
                    <a:moveTo>
                      <a:pt x="455822" y="8584"/>
                    </a:moveTo>
                    <a:lnTo>
                      <a:pt x="454495" y="8968"/>
                    </a:lnTo>
                    <a:lnTo>
                      <a:pt x="453304" y="9313"/>
                    </a:lnTo>
                    <a:lnTo>
                      <a:pt x="451464" y="9484"/>
                    </a:lnTo>
                    <a:lnTo>
                      <a:pt x="450874" y="9506"/>
                    </a:lnTo>
                    <a:lnTo>
                      <a:pt x="447039" y="9647"/>
                    </a:lnTo>
                    <a:lnTo>
                      <a:pt x="451954" y="8859"/>
                    </a:lnTo>
                    <a:lnTo>
                      <a:pt x="454649" y="8589"/>
                    </a:lnTo>
                    <a:close/>
                    <a:moveTo>
                      <a:pt x="492281" y="8571"/>
                    </a:moveTo>
                    <a:lnTo>
                      <a:pt x="487303" y="9134"/>
                    </a:lnTo>
                    <a:lnTo>
                      <a:pt x="487588" y="9032"/>
                    </a:lnTo>
                    <a:lnTo>
                      <a:pt x="491996" y="8584"/>
                    </a:lnTo>
                    <a:close/>
                    <a:moveTo>
                      <a:pt x="523081" y="8571"/>
                    </a:moveTo>
                    <a:lnTo>
                      <a:pt x="522961" y="8638"/>
                    </a:lnTo>
                    <a:lnTo>
                      <a:pt x="522520" y="8708"/>
                    </a:lnTo>
                    <a:lnTo>
                      <a:pt x="522271" y="8680"/>
                    </a:lnTo>
                    <a:lnTo>
                      <a:pt x="522243" y="8671"/>
                    </a:lnTo>
                    <a:close/>
                    <a:moveTo>
                      <a:pt x="453640" y="8567"/>
                    </a:moveTo>
                    <a:lnTo>
                      <a:pt x="453477" y="8594"/>
                    </a:lnTo>
                    <a:lnTo>
                      <a:pt x="452738" y="8597"/>
                    </a:lnTo>
                    <a:lnTo>
                      <a:pt x="452910" y="8575"/>
                    </a:lnTo>
                    <a:close/>
                    <a:moveTo>
                      <a:pt x="521907" y="8566"/>
                    </a:moveTo>
                    <a:lnTo>
                      <a:pt x="521974" y="8587"/>
                    </a:lnTo>
                    <a:lnTo>
                      <a:pt x="521918" y="8641"/>
                    </a:lnTo>
                    <a:lnTo>
                      <a:pt x="521836" y="8632"/>
                    </a:lnTo>
                    <a:close/>
                    <a:moveTo>
                      <a:pt x="462422" y="8555"/>
                    </a:moveTo>
                    <a:lnTo>
                      <a:pt x="461061" y="8895"/>
                    </a:lnTo>
                    <a:lnTo>
                      <a:pt x="458436" y="9097"/>
                    </a:lnTo>
                    <a:lnTo>
                      <a:pt x="455154" y="9348"/>
                    </a:lnTo>
                    <a:lnTo>
                      <a:pt x="452895" y="9431"/>
                    </a:lnTo>
                    <a:lnTo>
                      <a:pt x="453304" y="9313"/>
                    </a:lnTo>
                    <a:lnTo>
                      <a:pt x="456358" y="9029"/>
                    </a:lnTo>
                    <a:lnTo>
                      <a:pt x="461400" y="8559"/>
                    </a:lnTo>
                    <a:close/>
                    <a:moveTo>
                      <a:pt x="455019" y="8551"/>
                    </a:moveTo>
                    <a:lnTo>
                      <a:pt x="454649" y="8589"/>
                    </a:lnTo>
                    <a:lnTo>
                      <a:pt x="453616" y="8593"/>
                    </a:lnTo>
                    <a:lnTo>
                      <a:pt x="453788" y="8565"/>
                    </a:lnTo>
                    <a:close/>
                    <a:moveTo>
                      <a:pt x="480085" y="8542"/>
                    </a:moveTo>
                    <a:lnTo>
                      <a:pt x="478611" y="8963"/>
                    </a:lnTo>
                    <a:lnTo>
                      <a:pt x="477771" y="9051"/>
                    </a:lnTo>
                    <a:lnTo>
                      <a:pt x="474911" y="9166"/>
                    </a:lnTo>
                    <a:close/>
                    <a:moveTo>
                      <a:pt x="465571" y="8541"/>
                    </a:moveTo>
                    <a:lnTo>
                      <a:pt x="465619" y="8546"/>
                    </a:lnTo>
                    <a:lnTo>
                      <a:pt x="464281" y="8649"/>
                    </a:lnTo>
                    <a:lnTo>
                      <a:pt x="463256" y="8551"/>
                    </a:lnTo>
                    <a:close/>
                    <a:moveTo>
                      <a:pt x="466757" y="8536"/>
                    </a:moveTo>
                    <a:lnTo>
                      <a:pt x="466356" y="8617"/>
                    </a:lnTo>
                    <a:lnTo>
                      <a:pt x="465619" y="8546"/>
                    </a:lnTo>
                    <a:lnTo>
                      <a:pt x="465685" y="8541"/>
                    </a:lnTo>
                    <a:close/>
                    <a:moveTo>
                      <a:pt x="477274" y="8531"/>
                    </a:moveTo>
                    <a:lnTo>
                      <a:pt x="473760" y="8925"/>
                    </a:lnTo>
                    <a:lnTo>
                      <a:pt x="471835" y="9141"/>
                    </a:lnTo>
                    <a:lnTo>
                      <a:pt x="471558" y="9115"/>
                    </a:lnTo>
                    <a:lnTo>
                      <a:pt x="471171" y="9078"/>
                    </a:lnTo>
                    <a:lnTo>
                      <a:pt x="476904" y="8545"/>
                    </a:lnTo>
                    <a:close/>
                    <a:moveTo>
                      <a:pt x="493192" y="8531"/>
                    </a:moveTo>
                    <a:lnTo>
                      <a:pt x="488967" y="9525"/>
                    </a:lnTo>
                    <a:lnTo>
                      <a:pt x="485177" y="9898"/>
                    </a:lnTo>
                    <a:lnTo>
                      <a:pt x="486174" y="9540"/>
                    </a:lnTo>
                    <a:lnTo>
                      <a:pt x="492779" y="8549"/>
                    </a:lnTo>
                    <a:close/>
                    <a:moveTo>
                      <a:pt x="469283" y="8525"/>
                    </a:moveTo>
                    <a:lnTo>
                      <a:pt x="466976" y="8676"/>
                    </a:lnTo>
                    <a:lnTo>
                      <a:pt x="466893" y="8668"/>
                    </a:lnTo>
                    <a:lnTo>
                      <a:pt x="467148" y="8535"/>
                    </a:lnTo>
                    <a:close/>
                    <a:moveTo>
                      <a:pt x="521959" y="8517"/>
                    </a:moveTo>
                    <a:lnTo>
                      <a:pt x="521907" y="8566"/>
                    </a:lnTo>
                    <a:lnTo>
                      <a:pt x="521870" y="8554"/>
                    </a:lnTo>
                    <a:close/>
                    <a:moveTo>
                      <a:pt x="446812" y="8512"/>
                    </a:moveTo>
                    <a:lnTo>
                      <a:pt x="446233" y="8625"/>
                    </a:lnTo>
                    <a:lnTo>
                      <a:pt x="445874" y="8626"/>
                    </a:lnTo>
                    <a:close/>
                    <a:moveTo>
                      <a:pt x="473506" y="8507"/>
                    </a:moveTo>
                    <a:lnTo>
                      <a:pt x="472647" y="8688"/>
                    </a:lnTo>
                    <a:lnTo>
                      <a:pt x="472474" y="8709"/>
                    </a:lnTo>
                    <a:lnTo>
                      <a:pt x="468752" y="8846"/>
                    </a:lnTo>
                    <a:lnTo>
                      <a:pt x="468503" y="8822"/>
                    </a:lnTo>
                    <a:lnTo>
                      <a:pt x="472633" y="8511"/>
                    </a:lnTo>
                    <a:close/>
                    <a:moveTo>
                      <a:pt x="447368" y="8505"/>
                    </a:moveTo>
                    <a:lnTo>
                      <a:pt x="447025" y="8621"/>
                    </a:lnTo>
                    <a:lnTo>
                      <a:pt x="446560" y="8623"/>
                    </a:lnTo>
                    <a:close/>
                    <a:moveTo>
                      <a:pt x="434543" y="8502"/>
                    </a:moveTo>
                    <a:lnTo>
                      <a:pt x="433502" y="8680"/>
                    </a:lnTo>
                    <a:lnTo>
                      <a:pt x="432785" y="8683"/>
                    </a:lnTo>
                    <a:close/>
                    <a:moveTo>
                      <a:pt x="462661" y="8495"/>
                    </a:moveTo>
                    <a:lnTo>
                      <a:pt x="463256" y="8551"/>
                    </a:lnTo>
                    <a:lnTo>
                      <a:pt x="462422" y="8555"/>
                    </a:lnTo>
                    <a:close/>
                    <a:moveTo>
                      <a:pt x="477496" y="8490"/>
                    </a:moveTo>
                    <a:lnTo>
                      <a:pt x="476904" y="8545"/>
                    </a:lnTo>
                    <a:lnTo>
                      <a:pt x="472566" y="8705"/>
                    </a:lnTo>
                    <a:lnTo>
                      <a:pt x="472647" y="8688"/>
                    </a:lnTo>
                    <a:lnTo>
                      <a:pt x="474204" y="8504"/>
                    </a:lnTo>
                    <a:close/>
                    <a:moveTo>
                      <a:pt x="478513" y="8486"/>
                    </a:moveTo>
                    <a:lnTo>
                      <a:pt x="477274" y="8531"/>
                    </a:lnTo>
                    <a:lnTo>
                      <a:pt x="477648" y="8489"/>
                    </a:lnTo>
                    <a:close/>
                    <a:moveTo>
                      <a:pt x="515076" y="8483"/>
                    </a:moveTo>
                    <a:lnTo>
                      <a:pt x="515136" y="8506"/>
                    </a:lnTo>
                    <a:lnTo>
                      <a:pt x="512584" y="8992"/>
                    </a:lnTo>
                    <a:lnTo>
                      <a:pt x="509028" y="9270"/>
                    </a:lnTo>
                    <a:close/>
                    <a:moveTo>
                      <a:pt x="480625" y="8477"/>
                    </a:moveTo>
                    <a:lnTo>
                      <a:pt x="480085" y="8542"/>
                    </a:lnTo>
                    <a:lnTo>
                      <a:pt x="480309" y="8478"/>
                    </a:lnTo>
                    <a:close/>
                    <a:moveTo>
                      <a:pt x="499635" y="8475"/>
                    </a:moveTo>
                    <a:lnTo>
                      <a:pt x="499217" y="8575"/>
                    </a:lnTo>
                    <a:lnTo>
                      <a:pt x="497281" y="8872"/>
                    </a:lnTo>
                    <a:lnTo>
                      <a:pt x="497918" y="8644"/>
                    </a:lnTo>
                    <a:close/>
                    <a:moveTo>
                      <a:pt x="508897" y="8470"/>
                    </a:moveTo>
                    <a:lnTo>
                      <a:pt x="507399" y="9032"/>
                    </a:lnTo>
                    <a:lnTo>
                      <a:pt x="504420" y="9512"/>
                    </a:lnTo>
                    <a:lnTo>
                      <a:pt x="503458" y="9285"/>
                    </a:lnTo>
                    <a:lnTo>
                      <a:pt x="508427" y="8509"/>
                    </a:lnTo>
                    <a:close/>
                    <a:moveTo>
                      <a:pt x="494597" y="8469"/>
                    </a:moveTo>
                    <a:lnTo>
                      <a:pt x="494196" y="8727"/>
                    </a:lnTo>
                    <a:lnTo>
                      <a:pt x="493589" y="8872"/>
                    </a:lnTo>
                    <a:lnTo>
                      <a:pt x="491641" y="9262"/>
                    </a:lnTo>
                    <a:lnTo>
                      <a:pt x="490606" y="9364"/>
                    </a:lnTo>
                    <a:lnTo>
                      <a:pt x="493332" y="8525"/>
                    </a:lnTo>
                    <a:close/>
                    <a:moveTo>
                      <a:pt x="462372" y="8468"/>
                    </a:moveTo>
                    <a:lnTo>
                      <a:pt x="462379" y="8468"/>
                    </a:lnTo>
                    <a:lnTo>
                      <a:pt x="461400" y="8559"/>
                    </a:lnTo>
                    <a:lnTo>
                      <a:pt x="455822" y="8584"/>
                    </a:lnTo>
                    <a:lnTo>
                      <a:pt x="455971" y="8541"/>
                    </a:lnTo>
                    <a:close/>
                    <a:moveTo>
                      <a:pt x="462790" y="8463"/>
                    </a:moveTo>
                    <a:lnTo>
                      <a:pt x="462661" y="8495"/>
                    </a:lnTo>
                    <a:lnTo>
                      <a:pt x="462379" y="8468"/>
                    </a:lnTo>
                    <a:lnTo>
                      <a:pt x="462388" y="8468"/>
                    </a:lnTo>
                    <a:close/>
                    <a:moveTo>
                      <a:pt x="499959" y="8461"/>
                    </a:moveTo>
                    <a:lnTo>
                      <a:pt x="501544" y="8834"/>
                    </a:lnTo>
                    <a:lnTo>
                      <a:pt x="499028" y="9978"/>
                    </a:lnTo>
                    <a:lnTo>
                      <a:pt x="498088" y="10124"/>
                    </a:lnTo>
                    <a:lnTo>
                      <a:pt x="495694" y="10311"/>
                    </a:lnTo>
                    <a:lnTo>
                      <a:pt x="493537" y="10480"/>
                    </a:lnTo>
                    <a:lnTo>
                      <a:pt x="494028" y="10257"/>
                    </a:lnTo>
                    <a:lnTo>
                      <a:pt x="496070" y="9329"/>
                    </a:lnTo>
                    <a:lnTo>
                      <a:pt x="499217" y="8575"/>
                    </a:lnTo>
                    <a:close/>
                    <a:moveTo>
                      <a:pt x="484701" y="8459"/>
                    </a:moveTo>
                    <a:lnTo>
                      <a:pt x="483218" y="8771"/>
                    </a:lnTo>
                    <a:lnTo>
                      <a:pt x="479991" y="8962"/>
                    </a:lnTo>
                    <a:lnTo>
                      <a:pt x="478389" y="9026"/>
                    </a:lnTo>
                    <a:lnTo>
                      <a:pt x="478611" y="8963"/>
                    </a:lnTo>
                    <a:lnTo>
                      <a:pt x="483350" y="8465"/>
                    </a:lnTo>
                    <a:close/>
                    <a:moveTo>
                      <a:pt x="486840" y="8450"/>
                    </a:moveTo>
                    <a:lnTo>
                      <a:pt x="485479" y="8638"/>
                    </a:lnTo>
                    <a:lnTo>
                      <a:pt x="484630" y="8688"/>
                    </a:lnTo>
                    <a:lnTo>
                      <a:pt x="486769" y="8450"/>
                    </a:lnTo>
                    <a:close/>
                    <a:moveTo>
                      <a:pt x="488799" y="8441"/>
                    </a:moveTo>
                    <a:lnTo>
                      <a:pt x="486387" y="8584"/>
                    </a:lnTo>
                    <a:lnTo>
                      <a:pt x="486512" y="8554"/>
                    </a:lnTo>
                    <a:lnTo>
                      <a:pt x="486960" y="8449"/>
                    </a:lnTo>
                    <a:lnTo>
                      <a:pt x="487517" y="8447"/>
                    </a:lnTo>
                    <a:close/>
                    <a:moveTo>
                      <a:pt x="489142" y="8440"/>
                    </a:moveTo>
                    <a:lnTo>
                      <a:pt x="487922" y="8643"/>
                    </a:lnTo>
                    <a:lnTo>
                      <a:pt x="485767" y="8730"/>
                    </a:lnTo>
                    <a:lnTo>
                      <a:pt x="486256" y="8615"/>
                    </a:lnTo>
                    <a:lnTo>
                      <a:pt x="488863" y="8441"/>
                    </a:lnTo>
                    <a:close/>
                    <a:moveTo>
                      <a:pt x="526577" y="8438"/>
                    </a:moveTo>
                    <a:lnTo>
                      <a:pt x="527203" y="8756"/>
                    </a:lnTo>
                    <a:lnTo>
                      <a:pt x="526661" y="8874"/>
                    </a:lnTo>
                    <a:lnTo>
                      <a:pt x="526275" y="8786"/>
                    </a:lnTo>
                    <a:close/>
                    <a:moveTo>
                      <a:pt x="490436" y="8434"/>
                    </a:moveTo>
                    <a:lnTo>
                      <a:pt x="489068" y="8597"/>
                    </a:lnTo>
                    <a:lnTo>
                      <a:pt x="488764" y="8609"/>
                    </a:lnTo>
                    <a:lnTo>
                      <a:pt x="489236" y="8440"/>
                    </a:lnTo>
                    <a:close/>
                    <a:moveTo>
                      <a:pt x="499825" y="8429"/>
                    </a:moveTo>
                    <a:lnTo>
                      <a:pt x="499905" y="8448"/>
                    </a:lnTo>
                    <a:lnTo>
                      <a:pt x="499635" y="8475"/>
                    </a:lnTo>
                    <a:close/>
                    <a:moveTo>
                      <a:pt x="519984" y="8429"/>
                    </a:moveTo>
                    <a:lnTo>
                      <a:pt x="521076" y="8549"/>
                    </a:lnTo>
                    <a:lnTo>
                      <a:pt x="520623" y="8866"/>
                    </a:lnTo>
                    <a:lnTo>
                      <a:pt x="518629" y="9106"/>
                    </a:lnTo>
                    <a:close/>
                    <a:moveTo>
                      <a:pt x="526546" y="8422"/>
                    </a:moveTo>
                    <a:lnTo>
                      <a:pt x="526572" y="8435"/>
                    </a:lnTo>
                    <a:lnTo>
                      <a:pt x="526186" y="8766"/>
                    </a:lnTo>
                    <a:lnTo>
                      <a:pt x="525920" y="8705"/>
                    </a:lnTo>
                    <a:lnTo>
                      <a:pt x="526028" y="8530"/>
                    </a:lnTo>
                    <a:close/>
                    <a:moveTo>
                      <a:pt x="493605" y="8421"/>
                    </a:moveTo>
                    <a:lnTo>
                      <a:pt x="491996" y="8584"/>
                    </a:lnTo>
                    <a:lnTo>
                      <a:pt x="488388" y="8745"/>
                    </a:lnTo>
                    <a:lnTo>
                      <a:pt x="488664" y="8645"/>
                    </a:lnTo>
                    <a:lnTo>
                      <a:pt x="489068" y="8597"/>
                    </a:lnTo>
                    <a:lnTo>
                      <a:pt x="493439" y="8421"/>
                    </a:lnTo>
                    <a:close/>
                    <a:moveTo>
                      <a:pt x="493662" y="8421"/>
                    </a:moveTo>
                    <a:lnTo>
                      <a:pt x="493672" y="8421"/>
                    </a:lnTo>
                    <a:lnTo>
                      <a:pt x="493332" y="8525"/>
                    </a:lnTo>
                    <a:lnTo>
                      <a:pt x="493192" y="8531"/>
                    </a:lnTo>
                    <a:close/>
                    <a:moveTo>
                      <a:pt x="493638" y="8421"/>
                    </a:moveTo>
                    <a:lnTo>
                      <a:pt x="492779" y="8549"/>
                    </a:lnTo>
                    <a:lnTo>
                      <a:pt x="492281" y="8571"/>
                    </a:lnTo>
                    <a:lnTo>
                      <a:pt x="493616" y="8421"/>
                    </a:lnTo>
                    <a:close/>
                    <a:moveTo>
                      <a:pt x="519903" y="8420"/>
                    </a:moveTo>
                    <a:lnTo>
                      <a:pt x="519934" y="8423"/>
                    </a:lnTo>
                    <a:lnTo>
                      <a:pt x="516302" y="8942"/>
                    </a:lnTo>
                    <a:lnTo>
                      <a:pt x="516060" y="8851"/>
                    </a:lnTo>
                    <a:lnTo>
                      <a:pt x="517793" y="8585"/>
                    </a:lnTo>
                    <a:close/>
                    <a:moveTo>
                      <a:pt x="495508" y="8412"/>
                    </a:moveTo>
                    <a:lnTo>
                      <a:pt x="495428" y="8432"/>
                    </a:lnTo>
                    <a:lnTo>
                      <a:pt x="494597" y="8469"/>
                    </a:lnTo>
                    <a:lnTo>
                      <a:pt x="494678" y="8416"/>
                    </a:lnTo>
                    <a:close/>
                    <a:moveTo>
                      <a:pt x="524405" y="8412"/>
                    </a:moveTo>
                    <a:lnTo>
                      <a:pt x="524404" y="8412"/>
                    </a:lnTo>
                    <a:lnTo>
                      <a:pt x="523750" y="8843"/>
                    </a:lnTo>
                    <a:lnTo>
                      <a:pt x="523696" y="8837"/>
                    </a:lnTo>
                    <a:close/>
                    <a:moveTo>
                      <a:pt x="489312" y="8411"/>
                    </a:moveTo>
                    <a:lnTo>
                      <a:pt x="488863" y="8441"/>
                    </a:lnTo>
                    <a:lnTo>
                      <a:pt x="488799" y="8441"/>
                    </a:lnTo>
                    <a:close/>
                    <a:moveTo>
                      <a:pt x="520020" y="8411"/>
                    </a:moveTo>
                    <a:lnTo>
                      <a:pt x="519984" y="8429"/>
                    </a:lnTo>
                    <a:lnTo>
                      <a:pt x="519973" y="8428"/>
                    </a:lnTo>
                    <a:lnTo>
                      <a:pt x="519934" y="8423"/>
                    </a:lnTo>
                    <a:lnTo>
                      <a:pt x="520019" y="8411"/>
                    </a:lnTo>
                    <a:close/>
                    <a:moveTo>
                      <a:pt x="489316" y="8411"/>
                    </a:moveTo>
                    <a:lnTo>
                      <a:pt x="489236" y="8440"/>
                    </a:lnTo>
                    <a:lnTo>
                      <a:pt x="489142" y="8440"/>
                    </a:lnTo>
                    <a:lnTo>
                      <a:pt x="489316" y="8411"/>
                    </a:lnTo>
                    <a:close/>
                    <a:moveTo>
                      <a:pt x="539758" y="8411"/>
                    </a:moveTo>
                    <a:lnTo>
                      <a:pt x="540212" y="9257"/>
                    </a:lnTo>
                    <a:lnTo>
                      <a:pt x="539592" y="8544"/>
                    </a:lnTo>
                    <a:close/>
                    <a:moveTo>
                      <a:pt x="533179" y="8411"/>
                    </a:moveTo>
                    <a:lnTo>
                      <a:pt x="531860" y="9130"/>
                    </a:lnTo>
                    <a:lnTo>
                      <a:pt x="531151" y="8875"/>
                    </a:lnTo>
                    <a:lnTo>
                      <a:pt x="530997" y="8793"/>
                    </a:lnTo>
                    <a:close/>
                    <a:moveTo>
                      <a:pt x="533179" y="8411"/>
                    </a:moveTo>
                    <a:lnTo>
                      <a:pt x="532103" y="9217"/>
                    </a:lnTo>
                    <a:lnTo>
                      <a:pt x="531935" y="9157"/>
                    </a:lnTo>
                    <a:close/>
                    <a:moveTo>
                      <a:pt x="530985" y="8411"/>
                    </a:moveTo>
                    <a:lnTo>
                      <a:pt x="530621" y="8593"/>
                    </a:lnTo>
                    <a:lnTo>
                      <a:pt x="530574" y="8568"/>
                    </a:lnTo>
                    <a:close/>
                    <a:moveTo>
                      <a:pt x="528792" y="8411"/>
                    </a:moveTo>
                    <a:lnTo>
                      <a:pt x="528510" y="8862"/>
                    </a:lnTo>
                    <a:lnTo>
                      <a:pt x="528308" y="8774"/>
                    </a:lnTo>
                    <a:close/>
                    <a:moveTo>
                      <a:pt x="526600" y="8411"/>
                    </a:moveTo>
                    <a:lnTo>
                      <a:pt x="526577" y="8438"/>
                    </a:lnTo>
                    <a:lnTo>
                      <a:pt x="526572" y="8435"/>
                    </a:lnTo>
                    <a:close/>
                    <a:moveTo>
                      <a:pt x="524407" y="8411"/>
                    </a:moveTo>
                    <a:lnTo>
                      <a:pt x="524405" y="8412"/>
                    </a:lnTo>
                    <a:lnTo>
                      <a:pt x="524405" y="8412"/>
                    </a:lnTo>
                    <a:lnTo>
                      <a:pt x="524406" y="8411"/>
                    </a:lnTo>
                    <a:close/>
                    <a:moveTo>
                      <a:pt x="524406" y="8411"/>
                    </a:moveTo>
                    <a:lnTo>
                      <a:pt x="522928" y="8657"/>
                    </a:lnTo>
                    <a:lnTo>
                      <a:pt x="522961" y="8638"/>
                    </a:lnTo>
                    <a:close/>
                    <a:moveTo>
                      <a:pt x="524406" y="8411"/>
                    </a:moveTo>
                    <a:lnTo>
                      <a:pt x="524406" y="8411"/>
                    </a:lnTo>
                    <a:lnTo>
                      <a:pt x="523252" y="8788"/>
                    </a:lnTo>
                    <a:lnTo>
                      <a:pt x="522787" y="8737"/>
                    </a:lnTo>
                    <a:lnTo>
                      <a:pt x="522883" y="8683"/>
                    </a:lnTo>
                    <a:close/>
                    <a:moveTo>
                      <a:pt x="522214" y="8411"/>
                    </a:moveTo>
                    <a:lnTo>
                      <a:pt x="522022" y="8602"/>
                    </a:lnTo>
                    <a:lnTo>
                      <a:pt x="521974" y="8587"/>
                    </a:lnTo>
                    <a:lnTo>
                      <a:pt x="522110" y="8454"/>
                    </a:lnTo>
                    <a:close/>
                    <a:moveTo>
                      <a:pt x="520020" y="8411"/>
                    </a:moveTo>
                    <a:lnTo>
                      <a:pt x="520020" y="8411"/>
                    </a:lnTo>
                    <a:lnTo>
                      <a:pt x="520020" y="8411"/>
                    </a:lnTo>
                    <a:close/>
                    <a:moveTo>
                      <a:pt x="511248" y="8411"/>
                    </a:moveTo>
                    <a:lnTo>
                      <a:pt x="508277" y="9328"/>
                    </a:lnTo>
                    <a:lnTo>
                      <a:pt x="507919" y="9356"/>
                    </a:lnTo>
                    <a:lnTo>
                      <a:pt x="508761" y="8962"/>
                    </a:lnTo>
                    <a:lnTo>
                      <a:pt x="509820" y="8641"/>
                    </a:lnTo>
                    <a:close/>
                    <a:moveTo>
                      <a:pt x="500282" y="8411"/>
                    </a:moveTo>
                    <a:lnTo>
                      <a:pt x="499959" y="8461"/>
                    </a:lnTo>
                    <a:lnTo>
                      <a:pt x="499905" y="8448"/>
                    </a:lnTo>
                    <a:close/>
                    <a:moveTo>
                      <a:pt x="495896" y="8411"/>
                    </a:moveTo>
                    <a:lnTo>
                      <a:pt x="494142" y="8762"/>
                    </a:lnTo>
                    <a:lnTo>
                      <a:pt x="494196" y="8727"/>
                    </a:lnTo>
                    <a:lnTo>
                      <a:pt x="495428" y="8432"/>
                    </a:lnTo>
                    <a:close/>
                    <a:moveTo>
                      <a:pt x="493703" y="8411"/>
                    </a:moveTo>
                    <a:lnTo>
                      <a:pt x="493616" y="8421"/>
                    </a:lnTo>
                    <a:lnTo>
                      <a:pt x="493605" y="8421"/>
                    </a:lnTo>
                    <a:close/>
                    <a:moveTo>
                      <a:pt x="493703" y="8411"/>
                    </a:moveTo>
                    <a:lnTo>
                      <a:pt x="493662" y="8421"/>
                    </a:lnTo>
                    <a:lnTo>
                      <a:pt x="493638" y="8421"/>
                    </a:lnTo>
                    <a:close/>
                    <a:moveTo>
                      <a:pt x="489316" y="8411"/>
                    </a:moveTo>
                    <a:lnTo>
                      <a:pt x="489316" y="8411"/>
                    </a:lnTo>
                    <a:lnTo>
                      <a:pt x="489312" y="8411"/>
                    </a:lnTo>
                    <a:close/>
                    <a:moveTo>
                      <a:pt x="489316" y="8411"/>
                    </a:moveTo>
                    <a:lnTo>
                      <a:pt x="489316" y="8411"/>
                    </a:lnTo>
                    <a:lnTo>
                      <a:pt x="489316" y="8411"/>
                    </a:lnTo>
                    <a:close/>
                    <a:moveTo>
                      <a:pt x="487123" y="8411"/>
                    </a:moveTo>
                    <a:lnTo>
                      <a:pt x="486960" y="8449"/>
                    </a:lnTo>
                    <a:lnTo>
                      <a:pt x="486840" y="8450"/>
                    </a:lnTo>
                    <a:close/>
                    <a:moveTo>
                      <a:pt x="480544" y="8411"/>
                    </a:moveTo>
                    <a:lnTo>
                      <a:pt x="480309" y="8478"/>
                    </a:lnTo>
                    <a:lnTo>
                      <a:pt x="478893" y="8484"/>
                    </a:lnTo>
                    <a:lnTo>
                      <a:pt x="478513" y="8486"/>
                    </a:lnTo>
                    <a:lnTo>
                      <a:pt x="479146" y="8462"/>
                    </a:lnTo>
                    <a:close/>
                    <a:moveTo>
                      <a:pt x="478350" y="8411"/>
                    </a:moveTo>
                    <a:lnTo>
                      <a:pt x="477648" y="8489"/>
                    </a:lnTo>
                    <a:lnTo>
                      <a:pt x="477496" y="8490"/>
                    </a:lnTo>
                    <a:close/>
                    <a:moveTo>
                      <a:pt x="467385" y="8411"/>
                    </a:moveTo>
                    <a:lnTo>
                      <a:pt x="465685" y="8541"/>
                    </a:lnTo>
                    <a:lnTo>
                      <a:pt x="465571" y="8541"/>
                    </a:lnTo>
                    <a:lnTo>
                      <a:pt x="464543" y="8443"/>
                    </a:lnTo>
                    <a:close/>
                    <a:moveTo>
                      <a:pt x="467385" y="8411"/>
                    </a:moveTo>
                    <a:lnTo>
                      <a:pt x="467148" y="8535"/>
                    </a:lnTo>
                    <a:lnTo>
                      <a:pt x="466757" y="8536"/>
                    </a:lnTo>
                    <a:close/>
                    <a:moveTo>
                      <a:pt x="456419" y="8411"/>
                    </a:moveTo>
                    <a:lnTo>
                      <a:pt x="455971" y="8541"/>
                    </a:lnTo>
                    <a:lnTo>
                      <a:pt x="455019" y="8551"/>
                    </a:lnTo>
                    <a:close/>
                    <a:moveTo>
                      <a:pt x="441068" y="8411"/>
                    </a:moveTo>
                    <a:lnTo>
                      <a:pt x="440476" y="8569"/>
                    </a:lnTo>
                    <a:lnTo>
                      <a:pt x="439724" y="8653"/>
                    </a:lnTo>
                    <a:lnTo>
                      <a:pt x="439319" y="8655"/>
                    </a:lnTo>
                    <a:close/>
                    <a:moveTo>
                      <a:pt x="520020" y="8411"/>
                    </a:moveTo>
                    <a:lnTo>
                      <a:pt x="520020" y="8411"/>
                    </a:lnTo>
                    <a:lnTo>
                      <a:pt x="520020" y="8411"/>
                    </a:lnTo>
                    <a:close/>
                    <a:moveTo>
                      <a:pt x="526503" y="8400"/>
                    </a:moveTo>
                    <a:lnTo>
                      <a:pt x="526600" y="8411"/>
                    </a:lnTo>
                    <a:lnTo>
                      <a:pt x="526546" y="8422"/>
                    </a:lnTo>
                    <a:close/>
                    <a:moveTo>
                      <a:pt x="522166" y="8400"/>
                    </a:moveTo>
                    <a:lnTo>
                      <a:pt x="522214" y="8411"/>
                    </a:lnTo>
                    <a:lnTo>
                      <a:pt x="522159" y="8406"/>
                    </a:lnTo>
                    <a:close/>
                    <a:moveTo>
                      <a:pt x="522084" y="8400"/>
                    </a:moveTo>
                    <a:lnTo>
                      <a:pt x="522159" y="8406"/>
                    </a:lnTo>
                    <a:lnTo>
                      <a:pt x="522110" y="8454"/>
                    </a:lnTo>
                    <a:lnTo>
                      <a:pt x="521959" y="8517"/>
                    </a:lnTo>
                    <a:close/>
                    <a:moveTo>
                      <a:pt x="499698" y="8399"/>
                    </a:moveTo>
                    <a:lnTo>
                      <a:pt x="499945" y="8400"/>
                    </a:lnTo>
                    <a:lnTo>
                      <a:pt x="499825" y="8429"/>
                    </a:lnTo>
                    <a:close/>
                    <a:moveTo>
                      <a:pt x="497779" y="8391"/>
                    </a:moveTo>
                    <a:lnTo>
                      <a:pt x="498611" y="8395"/>
                    </a:lnTo>
                    <a:lnTo>
                      <a:pt x="497918" y="8644"/>
                    </a:lnTo>
                    <a:lnTo>
                      <a:pt x="497483" y="8686"/>
                    </a:lnTo>
                    <a:lnTo>
                      <a:pt x="498089" y="8411"/>
                    </a:lnTo>
                    <a:close/>
                    <a:moveTo>
                      <a:pt x="495634" y="8382"/>
                    </a:moveTo>
                    <a:lnTo>
                      <a:pt x="497328" y="8389"/>
                    </a:lnTo>
                    <a:lnTo>
                      <a:pt x="493725" y="9057"/>
                    </a:lnTo>
                    <a:lnTo>
                      <a:pt x="493719" y="9057"/>
                    </a:lnTo>
                    <a:lnTo>
                      <a:pt x="495896" y="8411"/>
                    </a:lnTo>
                    <a:lnTo>
                      <a:pt x="495508" y="8412"/>
                    </a:lnTo>
                    <a:close/>
                    <a:moveTo>
                      <a:pt x="521317" y="8380"/>
                    </a:moveTo>
                    <a:lnTo>
                      <a:pt x="521870" y="8554"/>
                    </a:lnTo>
                    <a:lnTo>
                      <a:pt x="521714" y="8619"/>
                    </a:lnTo>
                    <a:lnTo>
                      <a:pt x="521076" y="8549"/>
                    </a:lnTo>
                    <a:close/>
                    <a:moveTo>
                      <a:pt x="493297" y="8373"/>
                    </a:moveTo>
                    <a:lnTo>
                      <a:pt x="494736" y="8379"/>
                    </a:lnTo>
                    <a:lnTo>
                      <a:pt x="494678" y="8416"/>
                    </a:lnTo>
                    <a:lnTo>
                      <a:pt x="493672" y="8421"/>
                    </a:lnTo>
                    <a:lnTo>
                      <a:pt x="493703" y="8411"/>
                    </a:lnTo>
                    <a:close/>
                    <a:moveTo>
                      <a:pt x="497435" y="8369"/>
                    </a:moveTo>
                    <a:lnTo>
                      <a:pt x="497779" y="8391"/>
                    </a:lnTo>
                    <a:lnTo>
                      <a:pt x="497328" y="8389"/>
                    </a:lnTo>
                    <a:close/>
                    <a:moveTo>
                      <a:pt x="524448" y="8369"/>
                    </a:moveTo>
                    <a:lnTo>
                      <a:pt x="525438" y="8595"/>
                    </a:lnTo>
                    <a:lnTo>
                      <a:pt x="525176" y="8707"/>
                    </a:lnTo>
                    <a:lnTo>
                      <a:pt x="524257" y="8899"/>
                    </a:lnTo>
                    <a:lnTo>
                      <a:pt x="523952" y="8865"/>
                    </a:lnTo>
                    <a:lnTo>
                      <a:pt x="524404" y="8412"/>
                    </a:lnTo>
                    <a:lnTo>
                      <a:pt x="524407" y="8411"/>
                    </a:lnTo>
                    <a:lnTo>
                      <a:pt x="524406" y="8411"/>
                    </a:lnTo>
                    <a:close/>
                    <a:moveTo>
                      <a:pt x="491034" y="8363"/>
                    </a:moveTo>
                    <a:lnTo>
                      <a:pt x="493005" y="8371"/>
                    </a:lnTo>
                    <a:lnTo>
                      <a:pt x="493703" y="8411"/>
                    </a:lnTo>
                    <a:lnTo>
                      <a:pt x="493439" y="8421"/>
                    </a:lnTo>
                    <a:lnTo>
                      <a:pt x="490436" y="8434"/>
                    </a:lnTo>
                    <a:close/>
                    <a:moveTo>
                      <a:pt x="489638" y="8357"/>
                    </a:moveTo>
                    <a:lnTo>
                      <a:pt x="490092" y="8359"/>
                    </a:lnTo>
                    <a:lnTo>
                      <a:pt x="489316" y="8411"/>
                    </a:lnTo>
                    <a:close/>
                    <a:moveTo>
                      <a:pt x="526017" y="8347"/>
                    </a:moveTo>
                    <a:lnTo>
                      <a:pt x="526132" y="8360"/>
                    </a:lnTo>
                    <a:lnTo>
                      <a:pt x="526028" y="8530"/>
                    </a:lnTo>
                    <a:lnTo>
                      <a:pt x="525571" y="8625"/>
                    </a:lnTo>
                    <a:lnTo>
                      <a:pt x="525438" y="8595"/>
                    </a:lnTo>
                    <a:close/>
                    <a:moveTo>
                      <a:pt x="435493" y="8340"/>
                    </a:moveTo>
                    <a:lnTo>
                      <a:pt x="434939" y="8434"/>
                    </a:lnTo>
                    <a:lnTo>
                      <a:pt x="432356" y="8685"/>
                    </a:lnTo>
                    <a:lnTo>
                      <a:pt x="432295" y="8685"/>
                    </a:lnTo>
                    <a:lnTo>
                      <a:pt x="432142" y="8705"/>
                    </a:lnTo>
                    <a:lnTo>
                      <a:pt x="428904" y="9019"/>
                    </a:lnTo>
                    <a:lnTo>
                      <a:pt x="433392" y="8411"/>
                    </a:lnTo>
                    <a:close/>
                    <a:moveTo>
                      <a:pt x="484574" y="8336"/>
                    </a:moveTo>
                    <a:lnTo>
                      <a:pt x="486356" y="8344"/>
                    </a:lnTo>
                    <a:lnTo>
                      <a:pt x="487123" y="8411"/>
                    </a:lnTo>
                    <a:lnTo>
                      <a:pt x="486769" y="8450"/>
                    </a:lnTo>
                    <a:lnTo>
                      <a:pt x="484701" y="8459"/>
                    </a:lnTo>
                    <a:lnTo>
                      <a:pt x="484930" y="8411"/>
                    </a:lnTo>
                    <a:lnTo>
                      <a:pt x="484252" y="8370"/>
                    </a:lnTo>
                    <a:close/>
                    <a:moveTo>
                      <a:pt x="481882" y="8325"/>
                    </a:moveTo>
                    <a:lnTo>
                      <a:pt x="483622" y="8332"/>
                    </a:lnTo>
                    <a:lnTo>
                      <a:pt x="484252" y="8370"/>
                    </a:lnTo>
                    <a:lnTo>
                      <a:pt x="483350" y="8465"/>
                    </a:lnTo>
                    <a:lnTo>
                      <a:pt x="480625" y="8477"/>
                    </a:lnTo>
                    <a:close/>
                    <a:moveTo>
                      <a:pt x="519484" y="8325"/>
                    </a:moveTo>
                    <a:lnTo>
                      <a:pt x="520020" y="8411"/>
                    </a:lnTo>
                    <a:lnTo>
                      <a:pt x="520020" y="8411"/>
                    </a:lnTo>
                    <a:lnTo>
                      <a:pt x="520019" y="8411"/>
                    </a:lnTo>
                    <a:lnTo>
                      <a:pt x="519903" y="8420"/>
                    </a:lnTo>
                    <a:lnTo>
                      <a:pt x="519298" y="8353"/>
                    </a:lnTo>
                    <a:close/>
                    <a:moveTo>
                      <a:pt x="526775" y="8323"/>
                    </a:moveTo>
                    <a:lnTo>
                      <a:pt x="527550" y="8681"/>
                    </a:lnTo>
                    <a:lnTo>
                      <a:pt x="527391" y="8715"/>
                    </a:lnTo>
                    <a:close/>
                    <a:moveTo>
                      <a:pt x="521115" y="8317"/>
                    </a:moveTo>
                    <a:lnTo>
                      <a:pt x="521376" y="8339"/>
                    </a:lnTo>
                    <a:lnTo>
                      <a:pt x="521317" y="8380"/>
                    </a:lnTo>
                    <a:close/>
                    <a:moveTo>
                      <a:pt x="436428" y="8308"/>
                    </a:moveTo>
                    <a:lnTo>
                      <a:pt x="434543" y="8502"/>
                    </a:lnTo>
                    <a:lnTo>
                      <a:pt x="434939" y="8434"/>
                    </a:lnTo>
                    <a:lnTo>
                      <a:pt x="436143" y="8318"/>
                    </a:lnTo>
                    <a:close/>
                    <a:moveTo>
                      <a:pt x="510952" y="8299"/>
                    </a:moveTo>
                    <a:lnTo>
                      <a:pt x="509820" y="8641"/>
                    </a:lnTo>
                    <a:lnTo>
                      <a:pt x="509248" y="8733"/>
                    </a:lnTo>
                    <a:lnTo>
                      <a:pt x="510008" y="8377"/>
                    </a:lnTo>
                    <a:close/>
                    <a:moveTo>
                      <a:pt x="472930" y="8288"/>
                    </a:moveTo>
                    <a:lnTo>
                      <a:pt x="475933" y="8300"/>
                    </a:lnTo>
                    <a:lnTo>
                      <a:pt x="474204" y="8504"/>
                    </a:lnTo>
                    <a:lnTo>
                      <a:pt x="473506" y="8507"/>
                    </a:lnTo>
                    <a:lnTo>
                      <a:pt x="473964" y="8411"/>
                    </a:lnTo>
                    <a:lnTo>
                      <a:pt x="472633" y="8511"/>
                    </a:lnTo>
                    <a:lnTo>
                      <a:pt x="469283" y="8525"/>
                    </a:lnTo>
                    <a:close/>
                    <a:moveTo>
                      <a:pt x="491330" y="8277"/>
                    </a:moveTo>
                    <a:lnTo>
                      <a:pt x="491622" y="8293"/>
                    </a:lnTo>
                    <a:lnTo>
                      <a:pt x="491034" y="8363"/>
                    </a:lnTo>
                    <a:lnTo>
                      <a:pt x="490092" y="8359"/>
                    </a:lnTo>
                    <a:close/>
                    <a:moveTo>
                      <a:pt x="520978" y="8274"/>
                    </a:moveTo>
                    <a:lnTo>
                      <a:pt x="521115" y="8317"/>
                    </a:lnTo>
                    <a:lnTo>
                      <a:pt x="520841" y="8294"/>
                    </a:lnTo>
                    <a:close/>
                    <a:moveTo>
                      <a:pt x="526224" y="8258"/>
                    </a:moveTo>
                    <a:lnTo>
                      <a:pt x="526503" y="8400"/>
                    </a:lnTo>
                    <a:lnTo>
                      <a:pt x="526132" y="8360"/>
                    </a:lnTo>
                    <a:lnTo>
                      <a:pt x="526184" y="8276"/>
                    </a:lnTo>
                    <a:close/>
                    <a:moveTo>
                      <a:pt x="491990" y="8249"/>
                    </a:moveTo>
                    <a:lnTo>
                      <a:pt x="493297" y="8373"/>
                    </a:lnTo>
                    <a:lnTo>
                      <a:pt x="493005" y="8371"/>
                    </a:lnTo>
                    <a:lnTo>
                      <a:pt x="491622" y="8293"/>
                    </a:lnTo>
                    <a:close/>
                    <a:moveTo>
                      <a:pt x="521507" y="8248"/>
                    </a:moveTo>
                    <a:lnTo>
                      <a:pt x="522100" y="8385"/>
                    </a:lnTo>
                    <a:lnTo>
                      <a:pt x="522084" y="8400"/>
                    </a:lnTo>
                    <a:lnTo>
                      <a:pt x="521376" y="8339"/>
                    </a:lnTo>
                    <a:close/>
                    <a:moveTo>
                      <a:pt x="523654" y="8245"/>
                    </a:moveTo>
                    <a:lnTo>
                      <a:pt x="524406" y="8411"/>
                    </a:lnTo>
                    <a:lnTo>
                      <a:pt x="524406" y="8411"/>
                    </a:lnTo>
                    <a:lnTo>
                      <a:pt x="523081" y="8571"/>
                    </a:lnTo>
                    <a:close/>
                    <a:moveTo>
                      <a:pt x="499034" y="8243"/>
                    </a:moveTo>
                    <a:lnTo>
                      <a:pt x="499698" y="8399"/>
                    </a:lnTo>
                    <a:lnTo>
                      <a:pt x="498611" y="8395"/>
                    </a:lnTo>
                    <a:close/>
                    <a:moveTo>
                      <a:pt x="459897" y="8234"/>
                    </a:moveTo>
                    <a:lnTo>
                      <a:pt x="462462" y="8244"/>
                    </a:lnTo>
                    <a:lnTo>
                      <a:pt x="464543" y="8443"/>
                    </a:lnTo>
                    <a:lnTo>
                      <a:pt x="462790" y="8463"/>
                    </a:lnTo>
                    <a:lnTo>
                      <a:pt x="462999" y="8411"/>
                    </a:lnTo>
                    <a:lnTo>
                      <a:pt x="462388" y="8468"/>
                    </a:lnTo>
                    <a:lnTo>
                      <a:pt x="462372" y="8468"/>
                    </a:lnTo>
                    <a:close/>
                    <a:moveTo>
                      <a:pt x="520098" y="8230"/>
                    </a:moveTo>
                    <a:lnTo>
                      <a:pt x="520841" y="8294"/>
                    </a:lnTo>
                    <a:lnTo>
                      <a:pt x="520020" y="8411"/>
                    </a:lnTo>
                    <a:lnTo>
                      <a:pt x="519548" y="8315"/>
                    </a:lnTo>
                    <a:close/>
                    <a:moveTo>
                      <a:pt x="455806" y="8216"/>
                    </a:moveTo>
                    <a:lnTo>
                      <a:pt x="455962" y="8217"/>
                    </a:lnTo>
                    <a:lnTo>
                      <a:pt x="453788" y="8565"/>
                    </a:lnTo>
                    <a:lnTo>
                      <a:pt x="453640" y="8567"/>
                    </a:lnTo>
                    <a:close/>
                    <a:moveTo>
                      <a:pt x="494990" y="8215"/>
                    </a:moveTo>
                    <a:lnTo>
                      <a:pt x="496052" y="8282"/>
                    </a:lnTo>
                    <a:lnTo>
                      <a:pt x="495634" y="8382"/>
                    </a:lnTo>
                    <a:lnTo>
                      <a:pt x="494736" y="8379"/>
                    </a:lnTo>
                    <a:close/>
                    <a:moveTo>
                      <a:pt x="492307" y="8211"/>
                    </a:moveTo>
                    <a:lnTo>
                      <a:pt x="491990" y="8249"/>
                    </a:lnTo>
                    <a:lnTo>
                      <a:pt x="491886" y="8240"/>
                    </a:lnTo>
                    <a:close/>
                    <a:moveTo>
                      <a:pt x="454045" y="8209"/>
                    </a:moveTo>
                    <a:lnTo>
                      <a:pt x="455783" y="8216"/>
                    </a:lnTo>
                    <a:lnTo>
                      <a:pt x="452910" y="8575"/>
                    </a:lnTo>
                    <a:lnTo>
                      <a:pt x="451251" y="8594"/>
                    </a:lnTo>
                    <a:close/>
                    <a:moveTo>
                      <a:pt x="439352" y="8209"/>
                    </a:moveTo>
                    <a:lnTo>
                      <a:pt x="435128" y="8673"/>
                    </a:lnTo>
                    <a:lnTo>
                      <a:pt x="434703" y="8675"/>
                    </a:lnTo>
                    <a:lnTo>
                      <a:pt x="437803" y="8261"/>
                    </a:lnTo>
                    <a:close/>
                    <a:moveTo>
                      <a:pt x="455884" y="8204"/>
                    </a:moveTo>
                    <a:lnTo>
                      <a:pt x="455806" y="8216"/>
                    </a:lnTo>
                    <a:lnTo>
                      <a:pt x="455783" y="8216"/>
                    </a:lnTo>
                    <a:close/>
                    <a:moveTo>
                      <a:pt x="452004" y="8200"/>
                    </a:moveTo>
                    <a:lnTo>
                      <a:pt x="452468" y="8202"/>
                    </a:lnTo>
                    <a:lnTo>
                      <a:pt x="449020" y="8613"/>
                    </a:lnTo>
                    <a:lnTo>
                      <a:pt x="448607" y="8615"/>
                    </a:lnTo>
                    <a:close/>
                    <a:moveTo>
                      <a:pt x="450266" y="8193"/>
                    </a:moveTo>
                    <a:lnTo>
                      <a:pt x="450650" y="8195"/>
                    </a:lnTo>
                    <a:lnTo>
                      <a:pt x="447412" y="8620"/>
                    </a:lnTo>
                    <a:lnTo>
                      <a:pt x="447075" y="8621"/>
                    </a:lnTo>
                    <a:close/>
                    <a:moveTo>
                      <a:pt x="521595" y="8186"/>
                    </a:moveTo>
                    <a:lnTo>
                      <a:pt x="521507" y="8248"/>
                    </a:lnTo>
                    <a:lnTo>
                      <a:pt x="521374" y="8217"/>
                    </a:lnTo>
                    <a:close/>
                    <a:moveTo>
                      <a:pt x="448491" y="8186"/>
                    </a:moveTo>
                    <a:lnTo>
                      <a:pt x="449521" y="8190"/>
                    </a:lnTo>
                    <a:lnTo>
                      <a:pt x="447368" y="8505"/>
                    </a:lnTo>
                    <a:lnTo>
                      <a:pt x="447646" y="8411"/>
                    </a:lnTo>
                    <a:lnTo>
                      <a:pt x="446812" y="8512"/>
                    </a:lnTo>
                    <a:close/>
                    <a:moveTo>
                      <a:pt x="444096" y="8168"/>
                    </a:moveTo>
                    <a:lnTo>
                      <a:pt x="445745" y="8174"/>
                    </a:lnTo>
                    <a:lnTo>
                      <a:pt x="442086" y="8643"/>
                    </a:lnTo>
                    <a:lnTo>
                      <a:pt x="440172" y="8651"/>
                    </a:lnTo>
                    <a:lnTo>
                      <a:pt x="440476" y="8569"/>
                    </a:lnTo>
                    <a:close/>
                    <a:moveTo>
                      <a:pt x="443493" y="8165"/>
                    </a:moveTo>
                    <a:lnTo>
                      <a:pt x="443556" y="8165"/>
                    </a:lnTo>
                    <a:lnTo>
                      <a:pt x="441068" y="8411"/>
                    </a:lnTo>
                    <a:close/>
                    <a:moveTo>
                      <a:pt x="440955" y="8154"/>
                    </a:moveTo>
                    <a:lnTo>
                      <a:pt x="442600" y="8161"/>
                    </a:lnTo>
                    <a:lnTo>
                      <a:pt x="438189" y="8660"/>
                    </a:lnTo>
                    <a:lnTo>
                      <a:pt x="436465" y="8667"/>
                    </a:lnTo>
                    <a:lnTo>
                      <a:pt x="439908" y="8190"/>
                    </a:lnTo>
                    <a:close/>
                    <a:moveTo>
                      <a:pt x="439887" y="8150"/>
                    </a:moveTo>
                    <a:lnTo>
                      <a:pt x="440187" y="8151"/>
                    </a:lnTo>
                    <a:lnTo>
                      <a:pt x="439908" y="8190"/>
                    </a:lnTo>
                    <a:lnTo>
                      <a:pt x="439352" y="8209"/>
                    </a:lnTo>
                    <a:close/>
                    <a:moveTo>
                      <a:pt x="490901" y="8147"/>
                    </a:moveTo>
                    <a:lnTo>
                      <a:pt x="491886" y="8240"/>
                    </a:lnTo>
                    <a:lnTo>
                      <a:pt x="491330" y="8277"/>
                    </a:lnTo>
                    <a:lnTo>
                      <a:pt x="490428" y="8226"/>
                    </a:lnTo>
                    <a:close/>
                    <a:moveTo>
                      <a:pt x="526493" y="8143"/>
                    </a:moveTo>
                    <a:lnTo>
                      <a:pt x="526775" y="8323"/>
                    </a:lnTo>
                    <a:lnTo>
                      <a:pt x="526437" y="8167"/>
                    </a:lnTo>
                    <a:close/>
                    <a:moveTo>
                      <a:pt x="438037" y="8142"/>
                    </a:moveTo>
                    <a:lnTo>
                      <a:pt x="438676" y="8145"/>
                    </a:lnTo>
                    <a:lnTo>
                      <a:pt x="437803" y="8261"/>
                    </a:lnTo>
                    <a:lnTo>
                      <a:pt x="436428" y="8308"/>
                    </a:lnTo>
                    <a:close/>
                    <a:moveTo>
                      <a:pt x="436681" y="8137"/>
                    </a:moveTo>
                    <a:lnTo>
                      <a:pt x="437955" y="8142"/>
                    </a:lnTo>
                    <a:lnTo>
                      <a:pt x="436143" y="8318"/>
                    </a:lnTo>
                    <a:lnTo>
                      <a:pt x="435493" y="8340"/>
                    </a:lnTo>
                    <a:close/>
                    <a:moveTo>
                      <a:pt x="523884" y="8115"/>
                    </a:moveTo>
                    <a:lnTo>
                      <a:pt x="524622" y="8195"/>
                    </a:lnTo>
                    <a:lnTo>
                      <a:pt x="524448" y="8369"/>
                    </a:lnTo>
                    <a:lnTo>
                      <a:pt x="523726" y="8205"/>
                    </a:lnTo>
                    <a:close/>
                    <a:moveTo>
                      <a:pt x="483672" y="8109"/>
                    </a:moveTo>
                    <a:lnTo>
                      <a:pt x="485345" y="8255"/>
                    </a:lnTo>
                    <a:lnTo>
                      <a:pt x="484574" y="8336"/>
                    </a:lnTo>
                    <a:lnTo>
                      <a:pt x="483622" y="8332"/>
                    </a:lnTo>
                    <a:lnTo>
                      <a:pt x="482420" y="8260"/>
                    </a:lnTo>
                    <a:close/>
                    <a:moveTo>
                      <a:pt x="520897" y="8107"/>
                    </a:moveTo>
                    <a:lnTo>
                      <a:pt x="521374" y="8217"/>
                    </a:lnTo>
                    <a:lnTo>
                      <a:pt x="520978" y="8274"/>
                    </a:lnTo>
                    <a:lnTo>
                      <a:pt x="520595" y="8154"/>
                    </a:lnTo>
                    <a:close/>
                    <a:moveTo>
                      <a:pt x="493218" y="8103"/>
                    </a:moveTo>
                    <a:lnTo>
                      <a:pt x="493585" y="8126"/>
                    </a:lnTo>
                    <a:lnTo>
                      <a:pt x="492307" y="8211"/>
                    </a:lnTo>
                    <a:close/>
                    <a:moveTo>
                      <a:pt x="435533" y="8103"/>
                    </a:moveTo>
                    <a:lnTo>
                      <a:pt x="428776" y="9032"/>
                    </a:lnTo>
                    <a:lnTo>
                      <a:pt x="425861" y="9314"/>
                    </a:lnTo>
                    <a:lnTo>
                      <a:pt x="430650" y="8438"/>
                    </a:lnTo>
                    <a:close/>
                    <a:moveTo>
                      <a:pt x="526292" y="8100"/>
                    </a:moveTo>
                    <a:lnTo>
                      <a:pt x="526437" y="8167"/>
                    </a:lnTo>
                    <a:lnTo>
                      <a:pt x="526224" y="8258"/>
                    </a:lnTo>
                    <a:lnTo>
                      <a:pt x="526201" y="8247"/>
                    </a:lnTo>
                    <a:close/>
                    <a:moveTo>
                      <a:pt x="516584" y="8055"/>
                    </a:moveTo>
                    <a:lnTo>
                      <a:pt x="519298" y="8353"/>
                    </a:lnTo>
                    <a:lnTo>
                      <a:pt x="517793" y="8585"/>
                    </a:lnTo>
                    <a:lnTo>
                      <a:pt x="515770" y="8743"/>
                    </a:lnTo>
                    <a:lnTo>
                      <a:pt x="515136" y="8506"/>
                    </a:lnTo>
                    <a:lnTo>
                      <a:pt x="515634" y="8411"/>
                    </a:lnTo>
                    <a:close/>
                    <a:moveTo>
                      <a:pt x="522521" y="8054"/>
                    </a:moveTo>
                    <a:lnTo>
                      <a:pt x="522166" y="8400"/>
                    </a:lnTo>
                    <a:lnTo>
                      <a:pt x="522100" y="8385"/>
                    </a:lnTo>
                    <a:lnTo>
                      <a:pt x="522440" y="8065"/>
                    </a:lnTo>
                    <a:close/>
                    <a:moveTo>
                      <a:pt x="487365" y="8052"/>
                    </a:moveTo>
                    <a:lnTo>
                      <a:pt x="489874" y="8194"/>
                    </a:lnTo>
                    <a:lnTo>
                      <a:pt x="490428" y="8226"/>
                    </a:lnTo>
                    <a:lnTo>
                      <a:pt x="489638" y="8357"/>
                    </a:lnTo>
                    <a:lnTo>
                      <a:pt x="488401" y="8352"/>
                    </a:lnTo>
                    <a:lnTo>
                      <a:pt x="486356" y="8344"/>
                    </a:lnTo>
                    <a:lnTo>
                      <a:pt x="485345" y="8255"/>
                    </a:lnTo>
                    <a:lnTo>
                      <a:pt x="486472" y="8137"/>
                    </a:lnTo>
                    <a:close/>
                    <a:moveTo>
                      <a:pt x="444925" y="8020"/>
                    </a:moveTo>
                    <a:lnTo>
                      <a:pt x="443493" y="8165"/>
                    </a:lnTo>
                    <a:lnTo>
                      <a:pt x="442600" y="8161"/>
                    </a:lnTo>
                    <a:lnTo>
                      <a:pt x="443393" y="8072"/>
                    </a:lnTo>
                    <a:close/>
                    <a:moveTo>
                      <a:pt x="478346" y="8015"/>
                    </a:moveTo>
                    <a:lnTo>
                      <a:pt x="481879" y="8227"/>
                    </a:lnTo>
                    <a:lnTo>
                      <a:pt x="482420" y="8260"/>
                    </a:lnTo>
                    <a:lnTo>
                      <a:pt x="481882" y="8325"/>
                    </a:lnTo>
                    <a:lnTo>
                      <a:pt x="480797" y="8320"/>
                    </a:lnTo>
                    <a:lnTo>
                      <a:pt x="475933" y="8300"/>
                    </a:lnTo>
                    <a:close/>
                    <a:moveTo>
                      <a:pt x="495306" y="8012"/>
                    </a:moveTo>
                    <a:lnTo>
                      <a:pt x="494990" y="8215"/>
                    </a:lnTo>
                    <a:lnTo>
                      <a:pt x="493585" y="8126"/>
                    </a:lnTo>
                    <a:close/>
                    <a:moveTo>
                      <a:pt x="517534" y="8011"/>
                    </a:moveTo>
                    <a:lnTo>
                      <a:pt x="518436" y="8088"/>
                    </a:lnTo>
                    <a:lnTo>
                      <a:pt x="519548" y="8315"/>
                    </a:lnTo>
                    <a:lnTo>
                      <a:pt x="519484" y="8325"/>
                    </a:lnTo>
                    <a:close/>
                    <a:moveTo>
                      <a:pt x="522569" y="8007"/>
                    </a:moveTo>
                    <a:lnTo>
                      <a:pt x="522680" y="8031"/>
                    </a:lnTo>
                    <a:lnTo>
                      <a:pt x="522521" y="8054"/>
                    </a:lnTo>
                    <a:close/>
                    <a:moveTo>
                      <a:pt x="522856" y="8006"/>
                    </a:moveTo>
                    <a:lnTo>
                      <a:pt x="523726" y="8205"/>
                    </a:lnTo>
                    <a:lnTo>
                      <a:pt x="523654" y="8245"/>
                    </a:lnTo>
                    <a:lnTo>
                      <a:pt x="522680" y="8031"/>
                    </a:lnTo>
                    <a:close/>
                    <a:moveTo>
                      <a:pt x="457478" y="8004"/>
                    </a:moveTo>
                    <a:lnTo>
                      <a:pt x="459897" y="8234"/>
                    </a:lnTo>
                    <a:lnTo>
                      <a:pt x="455962" y="8217"/>
                    </a:lnTo>
                    <a:lnTo>
                      <a:pt x="456620" y="8112"/>
                    </a:lnTo>
                    <a:close/>
                    <a:moveTo>
                      <a:pt x="522831" y="8000"/>
                    </a:moveTo>
                    <a:lnTo>
                      <a:pt x="522868" y="8004"/>
                    </a:lnTo>
                    <a:lnTo>
                      <a:pt x="522856" y="8006"/>
                    </a:lnTo>
                    <a:close/>
                    <a:moveTo>
                      <a:pt x="439418" y="8000"/>
                    </a:moveTo>
                    <a:lnTo>
                      <a:pt x="438037" y="8142"/>
                    </a:lnTo>
                    <a:lnTo>
                      <a:pt x="437955" y="8142"/>
                    </a:lnTo>
                    <a:close/>
                    <a:moveTo>
                      <a:pt x="445647" y="7995"/>
                    </a:moveTo>
                    <a:lnTo>
                      <a:pt x="444096" y="8168"/>
                    </a:lnTo>
                    <a:lnTo>
                      <a:pt x="443556" y="8165"/>
                    </a:lnTo>
                    <a:lnTo>
                      <a:pt x="445084" y="8014"/>
                    </a:lnTo>
                    <a:close/>
                    <a:moveTo>
                      <a:pt x="457248" y="7983"/>
                    </a:moveTo>
                    <a:lnTo>
                      <a:pt x="457360" y="7993"/>
                    </a:lnTo>
                    <a:lnTo>
                      <a:pt x="456620" y="8112"/>
                    </a:lnTo>
                    <a:lnTo>
                      <a:pt x="455884" y="8204"/>
                    </a:lnTo>
                    <a:close/>
                    <a:moveTo>
                      <a:pt x="522543" y="7969"/>
                    </a:moveTo>
                    <a:lnTo>
                      <a:pt x="522602" y="7975"/>
                    </a:lnTo>
                    <a:lnTo>
                      <a:pt x="522569" y="8007"/>
                    </a:lnTo>
                    <a:lnTo>
                      <a:pt x="522515" y="7995"/>
                    </a:lnTo>
                    <a:close/>
                    <a:moveTo>
                      <a:pt x="522625" y="7953"/>
                    </a:moveTo>
                    <a:lnTo>
                      <a:pt x="522831" y="8000"/>
                    </a:lnTo>
                    <a:lnTo>
                      <a:pt x="522602" y="7975"/>
                    </a:lnTo>
                    <a:close/>
                    <a:moveTo>
                      <a:pt x="516791" y="7948"/>
                    </a:moveTo>
                    <a:lnTo>
                      <a:pt x="516854" y="7953"/>
                    </a:lnTo>
                    <a:lnTo>
                      <a:pt x="516584" y="8055"/>
                    </a:lnTo>
                    <a:lnTo>
                      <a:pt x="516537" y="8050"/>
                    </a:lnTo>
                    <a:close/>
                    <a:moveTo>
                      <a:pt x="526389" y="7940"/>
                    </a:moveTo>
                    <a:lnTo>
                      <a:pt x="526676" y="8065"/>
                    </a:lnTo>
                    <a:lnTo>
                      <a:pt x="526493" y="8143"/>
                    </a:lnTo>
                    <a:lnTo>
                      <a:pt x="526329" y="8039"/>
                    </a:lnTo>
                    <a:close/>
                    <a:moveTo>
                      <a:pt x="515416" y="7926"/>
                    </a:moveTo>
                    <a:lnTo>
                      <a:pt x="516537" y="8050"/>
                    </a:lnTo>
                    <a:lnTo>
                      <a:pt x="515634" y="8411"/>
                    </a:lnTo>
                    <a:lnTo>
                      <a:pt x="515076" y="8483"/>
                    </a:lnTo>
                    <a:lnTo>
                      <a:pt x="513921" y="8051"/>
                    </a:lnTo>
                    <a:close/>
                    <a:moveTo>
                      <a:pt x="522107" y="7921"/>
                    </a:moveTo>
                    <a:lnTo>
                      <a:pt x="522251" y="7937"/>
                    </a:lnTo>
                    <a:lnTo>
                      <a:pt x="522515" y="7995"/>
                    </a:lnTo>
                    <a:lnTo>
                      <a:pt x="522440" y="8065"/>
                    </a:lnTo>
                    <a:lnTo>
                      <a:pt x="521595" y="8186"/>
                    </a:lnTo>
                    <a:lnTo>
                      <a:pt x="521936" y="7947"/>
                    </a:lnTo>
                    <a:close/>
                    <a:moveTo>
                      <a:pt x="516950" y="7917"/>
                    </a:moveTo>
                    <a:lnTo>
                      <a:pt x="517534" y="8011"/>
                    </a:lnTo>
                    <a:lnTo>
                      <a:pt x="516854" y="7953"/>
                    </a:lnTo>
                    <a:close/>
                    <a:moveTo>
                      <a:pt x="497614" y="7908"/>
                    </a:moveTo>
                    <a:lnTo>
                      <a:pt x="498632" y="8148"/>
                    </a:lnTo>
                    <a:lnTo>
                      <a:pt x="497435" y="8369"/>
                    </a:lnTo>
                    <a:lnTo>
                      <a:pt x="496052" y="8282"/>
                    </a:lnTo>
                    <a:close/>
                    <a:moveTo>
                      <a:pt x="500005" y="7894"/>
                    </a:moveTo>
                    <a:lnTo>
                      <a:pt x="499034" y="8243"/>
                    </a:lnTo>
                    <a:lnTo>
                      <a:pt x="498632" y="8148"/>
                    </a:lnTo>
                    <a:close/>
                    <a:moveTo>
                      <a:pt x="522023" y="7887"/>
                    </a:moveTo>
                    <a:lnTo>
                      <a:pt x="522150" y="7915"/>
                    </a:lnTo>
                    <a:lnTo>
                      <a:pt x="522107" y="7921"/>
                    </a:lnTo>
                    <a:lnTo>
                      <a:pt x="521991" y="7909"/>
                    </a:lnTo>
                    <a:close/>
                    <a:moveTo>
                      <a:pt x="522333" y="7887"/>
                    </a:moveTo>
                    <a:lnTo>
                      <a:pt x="522572" y="7941"/>
                    </a:lnTo>
                    <a:lnTo>
                      <a:pt x="522543" y="7969"/>
                    </a:lnTo>
                    <a:lnTo>
                      <a:pt x="522251" y="7937"/>
                    </a:lnTo>
                    <a:lnTo>
                      <a:pt x="522150" y="7915"/>
                    </a:lnTo>
                    <a:close/>
                    <a:moveTo>
                      <a:pt x="489390" y="7861"/>
                    </a:moveTo>
                    <a:lnTo>
                      <a:pt x="491650" y="8004"/>
                    </a:lnTo>
                    <a:lnTo>
                      <a:pt x="491727" y="8009"/>
                    </a:lnTo>
                    <a:lnTo>
                      <a:pt x="490901" y="8147"/>
                    </a:lnTo>
                    <a:lnTo>
                      <a:pt x="490591" y="8117"/>
                    </a:lnTo>
                    <a:lnTo>
                      <a:pt x="488632" y="7933"/>
                    </a:lnTo>
                    <a:close/>
                    <a:moveTo>
                      <a:pt x="440928" y="7845"/>
                    </a:moveTo>
                    <a:lnTo>
                      <a:pt x="440679" y="7878"/>
                    </a:lnTo>
                    <a:lnTo>
                      <a:pt x="439418" y="8000"/>
                    </a:lnTo>
                    <a:close/>
                    <a:moveTo>
                      <a:pt x="458287" y="7844"/>
                    </a:moveTo>
                    <a:lnTo>
                      <a:pt x="458553" y="7870"/>
                    </a:lnTo>
                    <a:lnTo>
                      <a:pt x="457478" y="8004"/>
                    </a:lnTo>
                    <a:lnTo>
                      <a:pt x="457360" y="7993"/>
                    </a:lnTo>
                    <a:close/>
                    <a:moveTo>
                      <a:pt x="516463" y="7839"/>
                    </a:moveTo>
                    <a:lnTo>
                      <a:pt x="516891" y="7908"/>
                    </a:lnTo>
                    <a:lnTo>
                      <a:pt x="516791" y="7948"/>
                    </a:lnTo>
                    <a:lnTo>
                      <a:pt x="515984" y="7879"/>
                    </a:lnTo>
                    <a:close/>
                    <a:moveTo>
                      <a:pt x="497904" y="7838"/>
                    </a:moveTo>
                    <a:lnTo>
                      <a:pt x="497614" y="7908"/>
                    </a:lnTo>
                    <a:lnTo>
                      <a:pt x="497447" y="7869"/>
                    </a:lnTo>
                    <a:close/>
                    <a:moveTo>
                      <a:pt x="450278" y="7838"/>
                    </a:moveTo>
                    <a:lnTo>
                      <a:pt x="448491" y="8186"/>
                    </a:lnTo>
                    <a:lnTo>
                      <a:pt x="445745" y="8174"/>
                    </a:lnTo>
                    <a:lnTo>
                      <a:pt x="447683" y="7926"/>
                    </a:lnTo>
                    <a:close/>
                    <a:moveTo>
                      <a:pt x="479876" y="7835"/>
                    </a:moveTo>
                    <a:lnTo>
                      <a:pt x="478346" y="8015"/>
                    </a:lnTo>
                    <a:lnTo>
                      <a:pt x="477701" y="7977"/>
                    </a:lnTo>
                    <a:close/>
                    <a:moveTo>
                      <a:pt x="455614" y="7828"/>
                    </a:moveTo>
                    <a:lnTo>
                      <a:pt x="456322" y="7895"/>
                    </a:lnTo>
                    <a:lnTo>
                      <a:pt x="454045" y="8209"/>
                    </a:lnTo>
                    <a:lnTo>
                      <a:pt x="452468" y="8202"/>
                    </a:lnTo>
                    <a:close/>
                    <a:moveTo>
                      <a:pt x="522761" y="7821"/>
                    </a:moveTo>
                    <a:lnTo>
                      <a:pt x="522625" y="7953"/>
                    </a:lnTo>
                    <a:lnTo>
                      <a:pt x="522572" y="7941"/>
                    </a:lnTo>
                    <a:lnTo>
                      <a:pt x="522689" y="7832"/>
                    </a:lnTo>
                    <a:close/>
                    <a:moveTo>
                      <a:pt x="517114" y="7819"/>
                    </a:moveTo>
                    <a:lnTo>
                      <a:pt x="517177" y="7832"/>
                    </a:lnTo>
                    <a:lnTo>
                      <a:pt x="516950" y="7917"/>
                    </a:lnTo>
                    <a:lnTo>
                      <a:pt x="516891" y="7908"/>
                    </a:lnTo>
                    <a:close/>
                    <a:moveTo>
                      <a:pt x="480158" y="7802"/>
                    </a:moveTo>
                    <a:lnTo>
                      <a:pt x="480256" y="7810"/>
                    </a:lnTo>
                    <a:lnTo>
                      <a:pt x="479876" y="7835"/>
                    </a:lnTo>
                    <a:close/>
                    <a:moveTo>
                      <a:pt x="517221" y="7776"/>
                    </a:moveTo>
                    <a:lnTo>
                      <a:pt x="517114" y="7819"/>
                    </a:lnTo>
                    <a:lnTo>
                      <a:pt x="516995" y="7795"/>
                    </a:lnTo>
                    <a:close/>
                    <a:moveTo>
                      <a:pt x="436464" y="7776"/>
                    </a:moveTo>
                    <a:lnTo>
                      <a:pt x="432295" y="8137"/>
                    </a:lnTo>
                    <a:lnTo>
                      <a:pt x="430650" y="8438"/>
                    </a:lnTo>
                    <a:lnTo>
                      <a:pt x="426381" y="8731"/>
                    </a:lnTo>
                    <a:lnTo>
                      <a:pt x="430147" y="8220"/>
                    </a:lnTo>
                    <a:close/>
                    <a:moveTo>
                      <a:pt x="524486" y="7773"/>
                    </a:moveTo>
                    <a:lnTo>
                      <a:pt x="523884" y="8115"/>
                    </a:lnTo>
                    <a:lnTo>
                      <a:pt x="522868" y="8004"/>
                    </a:lnTo>
                    <a:close/>
                    <a:moveTo>
                      <a:pt x="457342" y="7754"/>
                    </a:moveTo>
                    <a:lnTo>
                      <a:pt x="458170" y="7833"/>
                    </a:lnTo>
                    <a:lnTo>
                      <a:pt x="457248" y="7983"/>
                    </a:lnTo>
                    <a:lnTo>
                      <a:pt x="456322" y="7895"/>
                    </a:lnTo>
                    <a:close/>
                    <a:moveTo>
                      <a:pt x="486665" y="7748"/>
                    </a:moveTo>
                    <a:lnTo>
                      <a:pt x="487046" y="7783"/>
                    </a:lnTo>
                    <a:lnTo>
                      <a:pt x="488632" y="7933"/>
                    </a:lnTo>
                    <a:lnTo>
                      <a:pt x="487365" y="8052"/>
                    </a:lnTo>
                    <a:lnTo>
                      <a:pt x="485285" y="7935"/>
                    </a:lnTo>
                    <a:lnTo>
                      <a:pt x="485169" y="7928"/>
                    </a:lnTo>
                    <a:close/>
                    <a:moveTo>
                      <a:pt x="528012" y="7746"/>
                    </a:moveTo>
                    <a:lnTo>
                      <a:pt x="529776" y="8380"/>
                    </a:lnTo>
                    <a:lnTo>
                      <a:pt x="530240" y="8696"/>
                    </a:lnTo>
                    <a:lnTo>
                      <a:pt x="529143" y="9117"/>
                    </a:lnTo>
                    <a:lnTo>
                      <a:pt x="529110" y="9123"/>
                    </a:lnTo>
                    <a:lnTo>
                      <a:pt x="528706" y="8947"/>
                    </a:lnTo>
                    <a:lnTo>
                      <a:pt x="528792" y="8411"/>
                    </a:lnTo>
                    <a:close/>
                    <a:moveTo>
                      <a:pt x="513084" y="7737"/>
                    </a:moveTo>
                    <a:lnTo>
                      <a:pt x="513921" y="8051"/>
                    </a:lnTo>
                    <a:lnTo>
                      <a:pt x="510952" y="8299"/>
                    </a:lnTo>
                    <a:lnTo>
                      <a:pt x="512754" y="7753"/>
                    </a:lnTo>
                    <a:close/>
                    <a:moveTo>
                      <a:pt x="481566" y="7724"/>
                    </a:moveTo>
                    <a:lnTo>
                      <a:pt x="485169" y="7928"/>
                    </a:lnTo>
                    <a:lnTo>
                      <a:pt x="484694" y="7986"/>
                    </a:lnTo>
                    <a:lnTo>
                      <a:pt x="483672" y="8109"/>
                    </a:lnTo>
                    <a:lnTo>
                      <a:pt x="483468" y="8091"/>
                    </a:lnTo>
                    <a:lnTo>
                      <a:pt x="480256" y="7810"/>
                    </a:lnTo>
                    <a:close/>
                    <a:moveTo>
                      <a:pt x="453801" y="7719"/>
                    </a:moveTo>
                    <a:lnTo>
                      <a:pt x="450266" y="8193"/>
                    </a:lnTo>
                    <a:lnTo>
                      <a:pt x="449521" y="8190"/>
                    </a:lnTo>
                    <a:lnTo>
                      <a:pt x="452421" y="7766"/>
                    </a:lnTo>
                    <a:close/>
                    <a:moveTo>
                      <a:pt x="454355" y="7708"/>
                    </a:moveTo>
                    <a:lnTo>
                      <a:pt x="455302" y="7798"/>
                    </a:lnTo>
                    <a:lnTo>
                      <a:pt x="452004" y="8200"/>
                    </a:lnTo>
                    <a:lnTo>
                      <a:pt x="450650" y="8195"/>
                    </a:lnTo>
                    <a:close/>
                    <a:moveTo>
                      <a:pt x="513880" y="7699"/>
                    </a:moveTo>
                    <a:lnTo>
                      <a:pt x="515984" y="7879"/>
                    </a:lnTo>
                    <a:lnTo>
                      <a:pt x="515416" y="7926"/>
                    </a:lnTo>
                    <a:lnTo>
                      <a:pt x="513512" y="7717"/>
                    </a:lnTo>
                    <a:close/>
                    <a:moveTo>
                      <a:pt x="454440" y="7697"/>
                    </a:moveTo>
                    <a:lnTo>
                      <a:pt x="454355" y="7708"/>
                    </a:lnTo>
                    <a:lnTo>
                      <a:pt x="454290" y="7702"/>
                    </a:lnTo>
                    <a:close/>
                    <a:moveTo>
                      <a:pt x="525120" y="7697"/>
                    </a:moveTo>
                    <a:lnTo>
                      <a:pt x="526201" y="8247"/>
                    </a:lnTo>
                    <a:lnTo>
                      <a:pt x="526184" y="8276"/>
                    </a:lnTo>
                    <a:lnTo>
                      <a:pt x="526017" y="8347"/>
                    </a:lnTo>
                    <a:lnTo>
                      <a:pt x="524622" y="8195"/>
                    </a:lnTo>
                    <a:close/>
                    <a:moveTo>
                      <a:pt x="496688" y="7690"/>
                    </a:moveTo>
                    <a:lnTo>
                      <a:pt x="497447" y="7869"/>
                    </a:lnTo>
                    <a:lnTo>
                      <a:pt x="495306" y="8012"/>
                    </a:lnTo>
                    <a:lnTo>
                      <a:pt x="495605" y="7819"/>
                    </a:lnTo>
                    <a:close/>
                    <a:moveTo>
                      <a:pt x="454076" y="7682"/>
                    </a:moveTo>
                    <a:lnTo>
                      <a:pt x="454290" y="7702"/>
                    </a:lnTo>
                    <a:lnTo>
                      <a:pt x="453801" y="7719"/>
                    </a:lnTo>
                    <a:close/>
                    <a:moveTo>
                      <a:pt x="525137" y="7680"/>
                    </a:moveTo>
                    <a:lnTo>
                      <a:pt x="525120" y="7697"/>
                    </a:lnTo>
                    <a:lnTo>
                      <a:pt x="525098" y="7685"/>
                    </a:lnTo>
                    <a:close/>
                    <a:moveTo>
                      <a:pt x="513044" y="7665"/>
                    </a:moveTo>
                    <a:lnTo>
                      <a:pt x="513512" y="7717"/>
                    </a:lnTo>
                    <a:lnTo>
                      <a:pt x="513084" y="7737"/>
                    </a:lnTo>
                    <a:lnTo>
                      <a:pt x="512960" y="7691"/>
                    </a:lnTo>
                    <a:close/>
                    <a:moveTo>
                      <a:pt x="456402" y="7664"/>
                    </a:moveTo>
                    <a:lnTo>
                      <a:pt x="456728" y="7695"/>
                    </a:lnTo>
                    <a:lnTo>
                      <a:pt x="455614" y="7828"/>
                    </a:lnTo>
                    <a:lnTo>
                      <a:pt x="455302" y="7798"/>
                    </a:lnTo>
                    <a:close/>
                    <a:moveTo>
                      <a:pt x="518864" y="7639"/>
                    </a:moveTo>
                    <a:lnTo>
                      <a:pt x="519215" y="7720"/>
                    </a:lnTo>
                    <a:lnTo>
                      <a:pt x="520595" y="8154"/>
                    </a:lnTo>
                    <a:lnTo>
                      <a:pt x="520098" y="8230"/>
                    </a:lnTo>
                    <a:lnTo>
                      <a:pt x="518436" y="8088"/>
                    </a:lnTo>
                    <a:lnTo>
                      <a:pt x="517177" y="7832"/>
                    </a:lnTo>
                    <a:lnTo>
                      <a:pt x="517357" y="7765"/>
                    </a:lnTo>
                    <a:close/>
                    <a:moveTo>
                      <a:pt x="527685" y="7632"/>
                    </a:moveTo>
                    <a:lnTo>
                      <a:pt x="528792" y="8411"/>
                    </a:lnTo>
                    <a:lnTo>
                      <a:pt x="527912" y="8602"/>
                    </a:lnTo>
                    <a:lnTo>
                      <a:pt x="526676" y="8065"/>
                    </a:lnTo>
                    <a:close/>
                    <a:moveTo>
                      <a:pt x="527672" y="7623"/>
                    </a:moveTo>
                    <a:lnTo>
                      <a:pt x="527691" y="7630"/>
                    </a:lnTo>
                    <a:lnTo>
                      <a:pt x="527685" y="7632"/>
                    </a:lnTo>
                    <a:close/>
                    <a:moveTo>
                      <a:pt x="456780" y="7618"/>
                    </a:moveTo>
                    <a:lnTo>
                      <a:pt x="456402" y="7664"/>
                    </a:lnTo>
                    <a:lnTo>
                      <a:pt x="456145" y="7639"/>
                    </a:lnTo>
                    <a:close/>
                    <a:moveTo>
                      <a:pt x="525629" y="7610"/>
                    </a:moveTo>
                    <a:lnTo>
                      <a:pt x="525709" y="7645"/>
                    </a:lnTo>
                    <a:lnTo>
                      <a:pt x="526329" y="8039"/>
                    </a:lnTo>
                    <a:lnTo>
                      <a:pt x="526292" y="8100"/>
                    </a:lnTo>
                    <a:lnTo>
                      <a:pt x="525324" y="7653"/>
                    </a:lnTo>
                    <a:close/>
                    <a:moveTo>
                      <a:pt x="519235" y="7608"/>
                    </a:moveTo>
                    <a:lnTo>
                      <a:pt x="521991" y="7909"/>
                    </a:lnTo>
                    <a:lnTo>
                      <a:pt x="521936" y="7947"/>
                    </a:lnTo>
                    <a:lnTo>
                      <a:pt x="520897" y="8107"/>
                    </a:lnTo>
                    <a:lnTo>
                      <a:pt x="519215" y="7720"/>
                    </a:lnTo>
                    <a:lnTo>
                      <a:pt x="518938" y="7633"/>
                    </a:lnTo>
                    <a:close/>
                    <a:moveTo>
                      <a:pt x="525214" y="7603"/>
                    </a:moveTo>
                    <a:lnTo>
                      <a:pt x="525324" y="7653"/>
                    </a:lnTo>
                    <a:lnTo>
                      <a:pt x="525137" y="7680"/>
                    </a:lnTo>
                    <a:close/>
                    <a:moveTo>
                      <a:pt x="512717" y="7600"/>
                    </a:moveTo>
                    <a:lnTo>
                      <a:pt x="513140" y="7636"/>
                    </a:lnTo>
                    <a:lnTo>
                      <a:pt x="513044" y="7665"/>
                    </a:lnTo>
                    <a:lnTo>
                      <a:pt x="512828" y="7642"/>
                    </a:lnTo>
                    <a:close/>
                    <a:moveTo>
                      <a:pt x="516023" y="7597"/>
                    </a:moveTo>
                    <a:lnTo>
                      <a:pt x="516995" y="7795"/>
                    </a:lnTo>
                    <a:lnTo>
                      <a:pt x="516463" y="7839"/>
                    </a:lnTo>
                    <a:lnTo>
                      <a:pt x="515200" y="7636"/>
                    </a:lnTo>
                    <a:close/>
                    <a:moveTo>
                      <a:pt x="512344" y="7588"/>
                    </a:moveTo>
                    <a:lnTo>
                      <a:pt x="512828" y="7642"/>
                    </a:lnTo>
                    <a:lnTo>
                      <a:pt x="512960" y="7691"/>
                    </a:lnTo>
                    <a:lnTo>
                      <a:pt x="512754" y="7753"/>
                    </a:lnTo>
                    <a:lnTo>
                      <a:pt x="511179" y="7828"/>
                    </a:lnTo>
                    <a:lnTo>
                      <a:pt x="510008" y="8377"/>
                    </a:lnTo>
                    <a:lnTo>
                      <a:pt x="508897" y="8470"/>
                    </a:lnTo>
                    <a:lnTo>
                      <a:pt x="509054" y="8411"/>
                    </a:lnTo>
                    <a:lnTo>
                      <a:pt x="508427" y="8509"/>
                    </a:lnTo>
                    <a:lnTo>
                      <a:pt x="506776" y="8646"/>
                    </a:lnTo>
                    <a:close/>
                    <a:moveTo>
                      <a:pt x="501653" y="7588"/>
                    </a:moveTo>
                    <a:lnTo>
                      <a:pt x="500005" y="7894"/>
                    </a:lnTo>
                    <a:lnTo>
                      <a:pt x="500672" y="7654"/>
                    </a:lnTo>
                    <a:close/>
                    <a:moveTo>
                      <a:pt x="527814" y="7577"/>
                    </a:moveTo>
                    <a:lnTo>
                      <a:pt x="528012" y="7746"/>
                    </a:lnTo>
                    <a:lnTo>
                      <a:pt x="527691" y="7630"/>
                    </a:lnTo>
                    <a:close/>
                    <a:moveTo>
                      <a:pt x="484789" y="7571"/>
                    </a:moveTo>
                    <a:lnTo>
                      <a:pt x="486983" y="7709"/>
                    </a:lnTo>
                    <a:lnTo>
                      <a:pt x="486665" y="7748"/>
                    </a:lnTo>
                    <a:close/>
                    <a:moveTo>
                      <a:pt x="455414" y="7569"/>
                    </a:moveTo>
                    <a:lnTo>
                      <a:pt x="456145" y="7639"/>
                    </a:lnTo>
                    <a:lnTo>
                      <a:pt x="454440" y="7697"/>
                    </a:lnTo>
                    <a:close/>
                    <a:moveTo>
                      <a:pt x="524857" y="7562"/>
                    </a:moveTo>
                    <a:lnTo>
                      <a:pt x="525098" y="7685"/>
                    </a:lnTo>
                    <a:lnTo>
                      <a:pt x="524486" y="7773"/>
                    </a:lnTo>
                    <a:close/>
                    <a:moveTo>
                      <a:pt x="458834" y="7549"/>
                    </a:moveTo>
                    <a:lnTo>
                      <a:pt x="457342" y="7754"/>
                    </a:lnTo>
                    <a:lnTo>
                      <a:pt x="456728" y="7695"/>
                    </a:lnTo>
                    <a:lnTo>
                      <a:pt x="457615" y="7590"/>
                    </a:lnTo>
                    <a:close/>
                    <a:moveTo>
                      <a:pt x="484435" y="7537"/>
                    </a:moveTo>
                    <a:lnTo>
                      <a:pt x="484789" y="7571"/>
                    </a:lnTo>
                    <a:lnTo>
                      <a:pt x="484349" y="7543"/>
                    </a:lnTo>
                    <a:close/>
                    <a:moveTo>
                      <a:pt x="444198" y="7508"/>
                    </a:moveTo>
                    <a:lnTo>
                      <a:pt x="440928" y="7845"/>
                    </a:lnTo>
                    <a:lnTo>
                      <a:pt x="442662" y="7614"/>
                    </a:lnTo>
                    <a:close/>
                    <a:moveTo>
                      <a:pt x="518276" y="7504"/>
                    </a:moveTo>
                    <a:lnTo>
                      <a:pt x="518660" y="7545"/>
                    </a:lnTo>
                    <a:lnTo>
                      <a:pt x="518938" y="7633"/>
                    </a:lnTo>
                    <a:lnTo>
                      <a:pt x="518864" y="7639"/>
                    </a:lnTo>
                    <a:close/>
                    <a:moveTo>
                      <a:pt x="518064" y="7500"/>
                    </a:moveTo>
                    <a:lnTo>
                      <a:pt x="517357" y="7765"/>
                    </a:lnTo>
                    <a:lnTo>
                      <a:pt x="517221" y="7776"/>
                    </a:lnTo>
                    <a:lnTo>
                      <a:pt x="517891" y="7508"/>
                    </a:lnTo>
                    <a:close/>
                    <a:moveTo>
                      <a:pt x="520611" y="7493"/>
                    </a:moveTo>
                    <a:lnTo>
                      <a:pt x="522099" y="7833"/>
                    </a:lnTo>
                    <a:lnTo>
                      <a:pt x="522023" y="7887"/>
                    </a:lnTo>
                    <a:lnTo>
                      <a:pt x="520338" y="7516"/>
                    </a:lnTo>
                    <a:close/>
                    <a:moveTo>
                      <a:pt x="460483" y="7493"/>
                    </a:moveTo>
                    <a:lnTo>
                      <a:pt x="458287" y="7844"/>
                    </a:lnTo>
                    <a:lnTo>
                      <a:pt x="458170" y="7833"/>
                    </a:lnTo>
                    <a:lnTo>
                      <a:pt x="460218" y="7502"/>
                    </a:lnTo>
                    <a:close/>
                    <a:moveTo>
                      <a:pt x="518225" y="7492"/>
                    </a:moveTo>
                    <a:lnTo>
                      <a:pt x="518276" y="7504"/>
                    </a:lnTo>
                    <a:lnTo>
                      <a:pt x="518186" y="7494"/>
                    </a:lnTo>
                    <a:close/>
                    <a:moveTo>
                      <a:pt x="452062" y="7491"/>
                    </a:moveTo>
                    <a:lnTo>
                      <a:pt x="453418" y="7620"/>
                    </a:lnTo>
                    <a:lnTo>
                      <a:pt x="452421" y="7766"/>
                    </a:lnTo>
                    <a:lnTo>
                      <a:pt x="450278" y="7838"/>
                    </a:lnTo>
                    <a:close/>
                    <a:moveTo>
                      <a:pt x="518103" y="7485"/>
                    </a:moveTo>
                    <a:lnTo>
                      <a:pt x="518186" y="7494"/>
                    </a:lnTo>
                    <a:lnTo>
                      <a:pt x="518064" y="7500"/>
                    </a:lnTo>
                    <a:close/>
                    <a:moveTo>
                      <a:pt x="524955" y="7483"/>
                    </a:moveTo>
                    <a:lnTo>
                      <a:pt x="524978" y="7494"/>
                    </a:lnTo>
                    <a:lnTo>
                      <a:pt x="524857" y="7562"/>
                    </a:lnTo>
                    <a:lnTo>
                      <a:pt x="524760" y="7513"/>
                    </a:lnTo>
                    <a:close/>
                    <a:moveTo>
                      <a:pt x="454415" y="7474"/>
                    </a:moveTo>
                    <a:lnTo>
                      <a:pt x="455123" y="7542"/>
                    </a:lnTo>
                    <a:lnTo>
                      <a:pt x="454076" y="7682"/>
                    </a:lnTo>
                    <a:lnTo>
                      <a:pt x="453418" y="7620"/>
                    </a:lnTo>
                    <a:close/>
                    <a:moveTo>
                      <a:pt x="483045" y="7461"/>
                    </a:moveTo>
                    <a:lnTo>
                      <a:pt x="484349" y="7543"/>
                    </a:lnTo>
                    <a:lnTo>
                      <a:pt x="481566" y="7724"/>
                    </a:lnTo>
                    <a:lnTo>
                      <a:pt x="481054" y="7696"/>
                    </a:lnTo>
                    <a:close/>
                    <a:moveTo>
                      <a:pt x="526685" y="7459"/>
                    </a:moveTo>
                    <a:lnTo>
                      <a:pt x="526389" y="7940"/>
                    </a:lnTo>
                    <a:lnTo>
                      <a:pt x="525709" y="7645"/>
                    </a:lnTo>
                    <a:lnTo>
                      <a:pt x="525649" y="7607"/>
                    </a:lnTo>
                    <a:close/>
                    <a:moveTo>
                      <a:pt x="518039" y="7449"/>
                    </a:moveTo>
                    <a:lnTo>
                      <a:pt x="518138" y="7472"/>
                    </a:lnTo>
                    <a:lnTo>
                      <a:pt x="518103" y="7485"/>
                    </a:lnTo>
                    <a:lnTo>
                      <a:pt x="517982" y="7472"/>
                    </a:lnTo>
                    <a:close/>
                    <a:moveTo>
                      <a:pt x="525237" y="7440"/>
                    </a:moveTo>
                    <a:lnTo>
                      <a:pt x="525335" y="7482"/>
                    </a:lnTo>
                    <a:lnTo>
                      <a:pt x="525214" y="7603"/>
                    </a:lnTo>
                    <a:lnTo>
                      <a:pt x="524978" y="7494"/>
                    </a:lnTo>
                    <a:lnTo>
                      <a:pt x="525012" y="7474"/>
                    </a:lnTo>
                    <a:close/>
                    <a:moveTo>
                      <a:pt x="440361" y="7439"/>
                    </a:moveTo>
                    <a:lnTo>
                      <a:pt x="439423" y="7568"/>
                    </a:lnTo>
                    <a:lnTo>
                      <a:pt x="436464" y="7776"/>
                    </a:lnTo>
                    <a:close/>
                    <a:moveTo>
                      <a:pt x="525381" y="7436"/>
                    </a:moveTo>
                    <a:lnTo>
                      <a:pt x="525649" y="7607"/>
                    </a:lnTo>
                    <a:lnTo>
                      <a:pt x="525629" y="7610"/>
                    </a:lnTo>
                    <a:lnTo>
                      <a:pt x="525335" y="7482"/>
                    </a:lnTo>
                    <a:close/>
                    <a:moveTo>
                      <a:pt x="450695" y="7435"/>
                    </a:moveTo>
                    <a:lnTo>
                      <a:pt x="448611" y="7666"/>
                    </a:lnTo>
                    <a:lnTo>
                      <a:pt x="445084" y="8014"/>
                    </a:lnTo>
                    <a:lnTo>
                      <a:pt x="444925" y="8020"/>
                    </a:lnTo>
                    <a:close/>
                    <a:moveTo>
                      <a:pt x="518269" y="7423"/>
                    </a:moveTo>
                    <a:lnTo>
                      <a:pt x="518455" y="7481"/>
                    </a:lnTo>
                    <a:lnTo>
                      <a:pt x="518225" y="7492"/>
                    </a:lnTo>
                    <a:lnTo>
                      <a:pt x="518138" y="7472"/>
                    </a:lnTo>
                    <a:close/>
                    <a:moveTo>
                      <a:pt x="445448" y="7422"/>
                    </a:moveTo>
                    <a:lnTo>
                      <a:pt x="441376" y="7986"/>
                    </a:lnTo>
                    <a:lnTo>
                      <a:pt x="439887" y="8150"/>
                    </a:lnTo>
                    <a:lnTo>
                      <a:pt x="438676" y="8145"/>
                    </a:lnTo>
                    <a:lnTo>
                      <a:pt x="440679" y="7878"/>
                    </a:lnTo>
                    <a:lnTo>
                      <a:pt x="445211" y="7438"/>
                    </a:lnTo>
                    <a:close/>
                    <a:moveTo>
                      <a:pt x="513854" y="7420"/>
                    </a:moveTo>
                    <a:lnTo>
                      <a:pt x="515200" y="7636"/>
                    </a:lnTo>
                    <a:lnTo>
                      <a:pt x="513880" y="7699"/>
                    </a:lnTo>
                    <a:lnTo>
                      <a:pt x="513140" y="7636"/>
                    </a:lnTo>
                    <a:close/>
                    <a:moveTo>
                      <a:pt x="525403" y="7414"/>
                    </a:moveTo>
                    <a:lnTo>
                      <a:pt x="525381" y="7436"/>
                    </a:lnTo>
                    <a:lnTo>
                      <a:pt x="525358" y="7421"/>
                    </a:lnTo>
                    <a:close/>
                    <a:moveTo>
                      <a:pt x="519871" y="7413"/>
                    </a:moveTo>
                    <a:lnTo>
                      <a:pt x="520338" y="7516"/>
                    </a:lnTo>
                    <a:lnTo>
                      <a:pt x="519235" y="7608"/>
                    </a:lnTo>
                    <a:lnTo>
                      <a:pt x="518660" y="7545"/>
                    </a:lnTo>
                    <a:lnTo>
                      <a:pt x="518455" y="7481"/>
                    </a:lnTo>
                    <a:close/>
                    <a:moveTo>
                      <a:pt x="451206" y="7410"/>
                    </a:moveTo>
                    <a:lnTo>
                      <a:pt x="451499" y="7438"/>
                    </a:lnTo>
                    <a:lnTo>
                      <a:pt x="447683" y="7926"/>
                    </a:lnTo>
                    <a:lnTo>
                      <a:pt x="445647" y="7995"/>
                    </a:lnTo>
                    <a:lnTo>
                      <a:pt x="448611" y="7666"/>
                    </a:lnTo>
                    <a:close/>
                    <a:moveTo>
                      <a:pt x="451050" y="7396"/>
                    </a:moveTo>
                    <a:lnTo>
                      <a:pt x="451068" y="7397"/>
                    </a:lnTo>
                    <a:lnTo>
                      <a:pt x="450695" y="7435"/>
                    </a:lnTo>
                    <a:close/>
                    <a:moveTo>
                      <a:pt x="495426" y="7392"/>
                    </a:moveTo>
                    <a:lnTo>
                      <a:pt x="496030" y="7535"/>
                    </a:lnTo>
                    <a:lnTo>
                      <a:pt x="496041" y="7537"/>
                    </a:lnTo>
                    <a:lnTo>
                      <a:pt x="495605" y="7819"/>
                    </a:lnTo>
                    <a:lnTo>
                      <a:pt x="493218" y="8103"/>
                    </a:lnTo>
                    <a:lnTo>
                      <a:pt x="491727" y="8009"/>
                    </a:lnTo>
                    <a:lnTo>
                      <a:pt x="491950" y="7972"/>
                    </a:lnTo>
                    <a:close/>
                    <a:moveTo>
                      <a:pt x="527311" y="7369"/>
                    </a:moveTo>
                    <a:lnTo>
                      <a:pt x="527672" y="7623"/>
                    </a:lnTo>
                    <a:lnTo>
                      <a:pt x="527065" y="7405"/>
                    </a:lnTo>
                    <a:close/>
                    <a:moveTo>
                      <a:pt x="528309" y="7365"/>
                    </a:moveTo>
                    <a:lnTo>
                      <a:pt x="530574" y="8568"/>
                    </a:lnTo>
                    <a:lnTo>
                      <a:pt x="530441" y="8619"/>
                    </a:lnTo>
                    <a:lnTo>
                      <a:pt x="529776" y="8380"/>
                    </a:lnTo>
                    <a:lnTo>
                      <a:pt x="528294" y="7371"/>
                    </a:lnTo>
                    <a:close/>
                    <a:moveTo>
                      <a:pt x="535878" y="7364"/>
                    </a:moveTo>
                    <a:lnTo>
                      <a:pt x="536687" y="7553"/>
                    </a:lnTo>
                    <a:lnTo>
                      <a:pt x="538512" y="9408"/>
                    </a:lnTo>
                    <a:lnTo>
                      <a:pt x="538405" y="9493"/>
                    </a:lnTo>
                    <a:lnTo>
                      <a:pt x="537238" y="9267"/>
                    </a:lnTo>
                    <a:lnTo>
                      <a:pt x="536071" y="7760"/>
                    </a:lnTo>
                    <a:close/>
                    <a:moveTo>
                      <a:pt x="475103" y="7359"/>
                    </a:moveTo>
                    <a:lnTo>
                      <a:pt x="481054" y="7696"/>
                    </a:lnTo>
                    <a:lnTo>
                      <a:pt x="480158" y="7802"/>
                    </a:lnTo>
                    <a:close/>
                    <a:moveTo>
                      <a:pt x="525239" y="7345"/>
                    </a:moveTo>
                    <a:lnTo>
                      <a:pt x="525358" y="7421"/>
                    </a:lnTo>
                    <a:lnTo>
                      <a:pt x="525237" y="7440"/>
                    </a:lnTo>
                    <a:lnTo>
                      <a:pt x="525144" y="7399"/>
                    </a:lnTo>
                    <a:close/>
                    <a:moveTo>
                      <a:pt x="526781" y="7302"/>
                    </a:moveTo>
                    <a:lnTo>
                      <a:pt x="527065" y="7405"/>
                    </a:lnTo>
                    <a:lnTo>
                      <a:pt x="526685" y="7459"/>
                    </a:lnTo>
                    <a:close/>
                    <a:moveTo>
                      <a:pt x="452586" y="7299"/>
                    </a:moveTo>
                    <a:lnTo>
                      <a:pt x="452898" y="7329"/>
                    </a:lnTo>
                    <a:lnTo>
                      <a:pt x="452062" y="7491"/>
                    </a:lnTo>
                    <a:lnTo>
                      <a:pt x="451499" y="7438"/>
                    </a:lnTo>
                    <a:close/>
                    <a:moveTo>
                      <a:pt x="466338" y="7294"/>
                    </a:moveTo>
                    <a:lnTo>
                      <a:pt x="477701" y="7977"/>
                    </a:lnTo>
                    <a:lnTo>
                      <a:pt x="472930" y="8288"/>
                    </a:lnTo>
                    <a:lnTo>
                      <a:pt x="462462" y="8244"/>
                    </a:lnTo>
                    <a:lnTo>
                      <a:pt x="458553" y="7870"/>
                    </a:lnTo>
                    <a:lnTo>
                      <a:pt x="461978" y="7442"/>
                    </a:lnTo>
                    <a:close/>
                    <a:moveTo>
                      <a:pt x="452304" y="7272"/>
                    </a:moveTo>
                    <a:lnTo>
                      <a:pt x="452458" y="7287"/>
                    </a:lnTo>
                    <a:lnTo>
                      <a:pt x="451206" y="7410"/>
                    </a:lnTo>
                    <a:lnTo>
                      <a:pt x="451068" y="7397"/>
                    </a:lnTo>
                    <a:close/>
                    <a:moveTo>
                      <a:pt x="523286" y="7270"/>
                    </a:moveTo>
                    <a:lnTo>
                      <a:pt x="522689" y="7832"/>
                    </a:lnTo>
                    <a:lnTo>
                      <a:pt x="522333" y="7887"/>
                    </a:lnTo>
                    <a:lnTo>
                      <a:pt x="522099" y="7833"/>
                    </a:lnTo>
                    <a:lnTo>
                      <a:pt x="522851" y="7307"/>
                    </a:lnTo>
                    <a:close/>
                    <a:moveTo>
                      <a:pt x="522906" y="7269"/>
                    </a:moveTo>
                    <a:lnTo>
                      <a:pt x="522851" y="7307"/>
                    </a:lnTo>
                    <a:lnTo>
                      <a:pt x="520611" y="7493"/>
                    </a:lnTo>
                    <a:lnTo>
                      <a:pt x="520193" y="7398"/>
                    </a:lnTo>
                    <a:close/>
                    <a:moveTo>
                      <a:pt x="528104" y="7256"/>
                    </a:moveTo>
                    <a:lnTo>
                      <a:pt x="528202" y="7309"/>
                    </a:lnTo>
                    <a:lnTo>
                      <a:pt x="528294" y="7371"/>
                    </a:lnTo>
                    <a:lnTo>
                      <a:pt x="527814" y="7577"/>
                    </a:lnTo>
                    <a:lnTo>
                      <a:pt x="527534" y="7338"/>
                    </a:lnTo>
                    <a:close/>
                    <a:moveTo>
                      <a:pt x="446652" y="7255"/>
                    </a:moveTo>
                    <a:lnTo>
                      <a:pt x="445609" y="7400"/>
                    </a:lnTo>
                    <a:lnTo>
                      <a:pt x="445211" y="7438"/>
                    </a:lnTo>
                    <a:lnTo>
                      <a:pt x="444198" y="7508"/>
                    </a:lnTo>
                    <a:close/>
                    <a:moveTo>
                      <a:pt x="523349" y="7247"/>
                    </a:moveTo>
                    <a:lnTo>
                      <a:pt x="523329" y="7267"/>
                    </a:lnTo>
                    <a:lnTo>
                      <a:pt x="523286" y="7270"/>
                    </a:lnTo>
                    <a:lnTo>
                      <a:pt x="523309" y="7249"/>
                    </a:lnTo>
                    <a:close/>
                    <a:moveTo>
                      <a:pt x="506802" y="7245"/>
                    </a:moveTo>
                    <a:lnTo>
                      <a:pt x="502714" y="9110"/>
                    </a:lnTo>
                    <a:lnTo>
                      <a:pt x="501544" y="8834"/>
                    </a:lnTo>
                    <a:lnTo>
                      <a:pt x="502475" y="8411"/>
                    </a:lnTo>
                    <a:lnTo>
                      <a:pt x="499945" y="8400"/>
                    </a:lnTo>
                    <a:lnTo>
                      <a:pt x="503981" y="7433"/>
                    </a:lnTo>
                    <a:close/>
                    <a:moveTo>
                      <a:pt x="524161" y="7209"/>
                    </a:moveTo>
                    <a:lnTo>
                      <a:pt x="524760" y="7513"/>
                    </a:lnTo>
                    <a:lnTo>
                      <a:pt x="522761" y="7821"/>
                    </a:lnTo>
                    <a:lnTo>
                      <a:pt x="523329" y="7267"/>
                    </a:lnTo>
                    <a:lnTo>
                      <a:pt x="523850" y="7224"/>
                    </a:lnTo>
                    <a:close/>
                    <a:moveTo>
                      <a:pt x="526849" y="7192"/>
                    </a:moveTo>
                    <a:lnTo>
                      <a:pt x="526781" y="7302"/>
                    </a:lnTo>
                    <a:lnTo>
                      <a:pt x="526585" y="7232"/>
                    </a:lnTo>
                    <a:close/>
                    <a:moveTo>
                      <a:pt x="453434" y="7190"/>
                    </a:moveTo>
                    <a:lnTo>
                      <a:pt x="452586" y="7299"/>
                    </a:lnTo>
                    <a:lnTo>
                      <a:pt x="452458" y="7287"/>
                    </a:lnTo>
                    <a:close/>
                    <a:moveTo>
                      <a:pt x="448859" y="7188"/>
                    </a:moveTo>
                    <a:lnTo>
                      <a:pt x="450141" y="7310"/>
                    </a:lnTo>
                    <a:lnTo>
                      <a:pt x="443393" y="8072"/>
                    </a:lnTo>
                    <a:lnTo>
                      <a:pt x="440955" y="8154"/>
                    </a:lnTo>
                    <a:lnTo>
                      <a:pt x="440187" y="8151"/>
                    </a:lnTo>
                    <a:lnTo>
                      <a:pt x="441376" y="7986"/>
                    </a:lnTo>
                    <a:lnTo>
                      <a:pt x="448285" y="7228"/>
                    </a:lnTo>
                    <a:close/>
                    <a:moveTo>
                      <a:pt x="524652" y="7185"/>
                    </a:moveTo>
                    <a:lnTo>
                      <a:pt x="525144" y="7399"/>
                    </a:lnTo>
                    <a:lnTo>
                      <a:pt x="525012" y="7474"/>
                    </a:lnTo>
                    <a:lnTo>
                      <a:pt x="524955" y="7483"/>
                    </a:lnTo>
                    <a:lnTo>
                      <a:pt x="524342" y="7200"/>
                    </a:lnTo>
                    <a:close/>
                    <a:moveTo>
                      <a:pt x="524310" y="7185"/>
                    </a:moveTo>
                    <a:lnTo>
                      <a:pt x="524342" y="7200"/>
                    </a:lnTo>
                    <a:lnTo>
                      <a:pt x="524161" y="7209"/>
                    </a:lnTo>
                    <a:lnTo>
                      <a:pt x="524143" y="7199"/>
                    </a:lnTo>
                    <a:close/>
                    <a:moveTo>
                      <a:pt x="496594" y="7182"/>
                    </a:moveTo>
                    <a:lnTo>
                      <a:pt x="496559" y="7204"/>
                    </a:lnTo>
                    <a:lnTo>
                      <a:pt x="495762" y="7337"/>
                    </a:lnTo>
                    <a:lnTo>
                      <a:pt x="495426" y="7392"/>
                    </a:lnTo>
                    <a:lnTo>
                      <a:pt x="495270" y="7356"/>
                    </a:lnTo>
                    <a:lnTo>
                      <a:pt x="495121" y="7321"/>
                    </a:lnTo>
                    <a:close/>
                    <a:moveTo>
                      <a:pt x="451313" y="7177"/>
                    </a:moveTo>
                    <a:lnTo>
                      <a:pt x="452229" y="7265"/>
                    </a:lnTo>
                    <a:lnTo>
                      <a:pt x="451050" y="7396"/>
                    </a:lnTo>
                    <a:lnTo>
                      <a:pt x="450141" y="7310"/>
                    </a:lnTo>
                    <a:close/>
                    <a:moveTo>
                      <a:pt x="518746" y="7166"/>
                    </a:moveTo>
                    <a:lnTo>
                      <a:pt x="518877" y="7195"/>
                    </a:lnTo>
                    <a:lnTo>
                      <a:pt x="518269" y="7423"/>
                    </a:lnTo>
                    <a:lnTo>
                      <a:pt x="518177" y="7394"/>
                    </a:lnTo>
                    <a:close/>
                    <a:moveTo>
                      <a:pt x="528792" y="7158"/>
                    </a:moveTo>
                    <a:lnTo>
                      <a:pt x="528309" y="7365"/>
                    </a:lnTo>
                    <a:lnTo>
                      <a:pt x="528202" y="7309"/>
                    </a:lnTo>
                    <a:lnTo>
                      <a:pt x="528121" y="7254"/>
                    </a:lnTo>
                    <a:close/>
                    <a:moveTo>
                      <a:pt x="525601" y="7140"/>
                    </a:moveTo>
                    <a:lnTo>
                      <a:pt x="525239" y="7345"/>
                    </a:lnTo>
                    <a:lnTo>
                      <a:pt x="524964" y="7170"/>
                    </a:lnTo>
                    <a:close/>
                    <a:moveTo>
                      <a:pt x="524909" y="7136"/>
                    </a:moveTo>
                    <a:lnTo>
                      <a:pt x="524964" y="7170"/>
                    </a:lnTo>
                    <a:lnTo>
                      <a:pt x="524652" y="7185"/>
                    </a:lnTo>
                    <a:lnTo>
                      <a:pt x="524597" y="7161"/>
                    </a:lnTo>
                    <a:close/>
                    <a:moveTo>
                      <a:pt x="519038" y="7134"/>
                    </a:moveTo>
                    <a:lnTo>
                      <a:pt x="520193" y="7398"/>
                    </a:lnTo>
                    <a:lnTo>
                      <a:pt x="519871" y="7413"/>
                    </a:lnTo>
                    <a:lnTo>
                      <a:pt x="518877" y="7195"/>
                    </a:lnTo>
                    <a:close/>
                    <a:moveTo>
                      <a:pt x="514822" y="7127"/>
                    </a:moveTo>
                    <a:lnTo>
                      <a:pt x="517982" y="7472"/>
                    </a:lnTo>
                    <a:lnTo>
                      <a:pt x="517891" y="7508"/>
                    </a:lnTo>
                    <a:lnTo>
                      <a:pt x="516023" y="7597"/>
                    </a:lnTo>
                    <a:lnTo>
                      <a:pt x="514377" y="7262"/>
                    </a:lnTo>
                    <a:close/>
                    <a:moveTo>
                      <a:pt x="527284" y="7125"/>
                    </a:moveTo>
                    <a:lnTo>
                      <a:pt x="527534" y="7338"/>
                    </a:lnTo>
                    <a:lnTo>
                      <a:pt x="527311" y="7369"/>
                    </a:lnTo>
                    <a:lnTo>
                      <a:pt x="527021" y="7165"/>
                    </a:lnTo>
                    <a:close/>
                    <a:moveTo>
                      <a:pt x="453950" y="7124"/>
                    </a:moveTo>
                    <a:lnTo>
                      <a:pt x="453792" y="7155"/>
                    </a:lnTo>
                    <a:lnTo>
                      <a:pt x="453434" y="7190"/>
                    </a:lnTo>
                    <a:close/>
                    <a:moveTo>
                      <a:pt x="507079" y="7119"/>
                    </a:moveTo>
                    <a:lnTo>
                      <a:pt x="507789" y="7179"/>
                    </a:lnTo>
                    <a:lnTo>
                      <a:pt x="506802" y="7245"/>
                    </a:lnTo>
                    <a:close/>
                    <a:moveTo>
                      <a:pt x="526244" y="7109"/>
                    </a:moveTo>
                    <a:lnTo>
                      <a:pt x="526585" y="7232"/>
                    </a:lnTo>
                    <a:lnTo>
                      <a:pt x="525403" y="7414"/>
                    </a:lnTo>
                    <a:lnTo>
                      <a:pt x="525681" y="7136"/>
                    </a:lnTo>
                    <a:close/>
                    <a:moveTo>
                      <a:pt x="472120" y="7098"/>
                    </a:moveTo>
                    <a:lnTo>
                      <a:pt x="475103" y="7359"/>
                    </a:lnTo>
                    <a:lnTo>
                      <a:pt x="471100" y="7133"/>
                    </a:lnTo>
                    <a:close/>
                    <a:moveTo>
                      <a:pt x="462980" y="7092"/>
                    </a:moveTo>
                    <a:lnTo>
                      <a:pt x="464192" y="7165"/>
                    </a:lnTo>
                    <a:lnTo>
                      <a:pt x="461978" y="7442"/>
                    </a:lnTo>
                    <a:lnTo>
                      <a:pt x="460483" y="7493"/>
                    </a:lnTo>
                    <a:close/>
                    <a:moveTo>
                      <a:pt x="526912" y="7089"/>
                    </a:moveTo>
                    <a:lnTo>
                      <a:pt x="527021" y="7165"/>
                    </a:lnTo>
                    <a:lnTo>
                      <a:pt x="526849" y="7192"/>
                    </a:lnTo>
                    <a:close/>
                    <a:moveTo>
                      <a:pt x="526919" y="7077"/>
                    </a:moveTo>
                    <a:lnTo>
                      <a:pt x="526912" y="7089"/>
                    </a:lnTo>
                    <a:lnTo>
                      <a:pt x="526897" y="7078"/>
                    </a:lnTo>
                    <a:close/>
                    <a:moveTo>
                      <a:pt x="525752" y="7065"/>
                    </a:moveTo>
                    <a:lnTo>
                      <a:pt x="525681" y="7136"/>
                    </a:lnTo>
                    <a:lnTo>
                      <a:pt x="525601" y="7140"/>
                    </a:lnTo>
                    <a:lnTo>
                      <a:pt x="525730" y="7067"/>
                    </a:lnTo>
                    <a:close/>
                    <a:moveTo>
                      <a:pt x="462395" y="7057"/>
                    </a:moveTo>
                    <a:lnTo>
                      <a:pt x="462807" y="7082"/>
                    </a:lnTo>
                    <a:lnTo>
                      <a:pt x="460218" y="7502"/>
                    </a:lnTo>
                    <a:lnTo>
                      <a:pt x="458834" y="7549"/>
                    </a:lnTo>
                    <a:close/>
                    <a:moveTo>
                      <a:pt x="527813" y="7043"/>
                    </a:moveTo>
                    <a:lnTo>
                      <a:pt x="528121" y="7254"/>
                    </a:lnTo>
                    <a:lnTo>
                      <a:pt x="528104" y="7256"/>
                    </a:lnTo>
                    <a:lnTo>
                      <a:pt x="527727" y="7056"/>
                    </a:lnTo>
                    <a:close/>
                    <a:moveTo>
                      <a:pt x="527696" y="7040"/>
                    </a:moveTo>
                    <a:lnTo>
                      <a:pt x="527727" y="7056"/>
                    </a:lnTo>
                    <a:lnTo>
                      <a:pt x="527284" y="7125"/>
                    </a:lnTo>
                    <a:lnTo>
                      <a:pt x="527212" y="7063"/>
                    </a:lnTo>
                    <a:close/>
                    <a:moveTo>
                      <a:pt x="447005" y="7034"/>
                    </a:moveTo>
                    <a:lnTo>
                      <a:pt x="442662" y="7614"/>
                    </a:lnTo>
                    <a:lnTo>
                      <a:pt x="435533" y="8103"/>
                    </a:lnTo>
                    <a:lnTo>
                      <a:pt x="439423" y="7568"/>
                    </a:lnTo>
                    <a:close/>
                    <a:moveTo>
                      <a:pt x="454672" y="7032"/>
                    </a:moveTo>
                    <a:lnTo>
                      <a:pt x="453950" y="7124"/>
                    </a:lnTo>
                    <a:lnTo>
                      <a:pt x="454157" y="7084"/>
                    </a:lnTo>
                    <a:close/>
                    <a:moveTo>
                      <a:pt x="461714" y="7016"/>
                    </a:moveTo>
                    <a:lnTo>
                      <a:pt x="462191" y="7045"/>
                    </a:lnTo>
                    <a:lnTo>
                      <a:pt x="457615" y="7590"/>
                    </a:lnTo>
                    <a:lnTo>
                      <a:pt x="456780" y="7618"/>
                    </a:lnTo>
                    <a:close/>
                    <a:moveTo>
                      <a:pt x="454557" y="7006"/>
                    </a:moveTo>
                    <a:lnTo>
                      <a:pt x="454157" y="7084"/>
                    </a:lnTo>
                    <a:lnTo>
                      <a:pt x="452304" y="7272"/>
                    </a:lnTo>
                    <a:lnTo>
                      <a:pt x="452229" y="7265"/>
                    </a:lnTo>
                    <a:close/>
                    <a:moveTo>
                      <a:pt x="502496" y="6999"/>
                    </a:moveTo>
                    <a:lnTo>
                      <a:pt x="502262" y="7083"/>
                    </a:lnTo>
                    <a:lnTo>
                      <a:pt x="500672" y="7654"/>
                    </a:lnTo>
                    <a:lnTo>
                      <a:pt x="497904" y="7838"/>
                    </a:lnTo>
                    <a:lnTo>
                      <a:pt x="500336" y="7256"/>
                    </a:lnTo>
                    <a:lnTo>
                      <a:pt x="501558" y="7110"/>
                    </a:lnTo>
                    <a:close/>
                    <a:moveTo>
                      <a:pt x="451636" y="6997"/>
                    </a:moveTo>
                    <a:lnTo>
                      <a:pt x="448859" y="7188"/>
                    </a:lnTo>
                    <a:lnTo>
                      <a:pt x="448743" y="7177"/>
                    </a:lnTo>
                    <a:lnTo>
                      <a:pt x="448285" y="7228"/>
                    </a:lnTo>
                    <a:lnTo>
                      <a:pt x="445448" y="7422"/>
                    </a:lnTo>
                    <a:lnTo>
                      <a:pt x="445609" y="7400"/>
                    </a:lnTo>
                    <a:lnTo>
                      <a:pt x="449424" y="7030"/>
                    </a:lnTo>
                    <a:close/>
                    <a:moveTo>
                      <a:pt x="526747" y="6972"/>
                    </a:moveTo>
                    <a:lnTo>
                      <a:pt x="526897" y="7078"/>
                    </a:lnTo>
                    <a:lnTo>
                      <a:pt x="526244" y="7109"/>
                    </a:lnTo>
                    <a:lnTo>
                      <a:pt x="526051" y="7040"/>
                    </a:lnTo>
                    <a:lnTo>
                      <a:pt x="525752" y="7065"/>
                    </a:lnTo>
                    <a:lnTo>
                      <a:pt x="525776" y="7041"/>
                    </a:lnTo>
                    <a:lnTo>
                      <a:pt x="525777" y="7040"/>
                    </a:lnTo>
                    <a:close/>
                    <a:moveTo>
                      <a:pt x="511017" y="6964"/>
                    </a:moveTo>
                    <a:lnTo>
                      <a:pt x="511019" y="6965"/>
                    </a:lnTo>
                    <a:lnTo>
                      <a:pt x="512717" y="7600"/>
                    </a:lnTo>
                    <a:lnTo>
                      <a:pt x="507789" y="7179"/>
                    </a:lnTo>
                    <a:close/>
                    <a:moveTo>
                      <a:pt x="523654" y="6951"/>
                    </a:moveTo>
                    <a:lnTo>
                      <a:pt x="524143" y="7199"/>
                    </a:lnTo>
                    <a:lnTo>
                      <a:pt x="523850" y="7224"/>
                    </a:lnTo>
                    <a:lnTo>
                      <a:pt x="523349" y="7247"/>
                    </a:lnTo>
                    <a:close/>
                    <a:moveTo>
                      <a:pt x="505101" y="6950"/>
                    </a:moveTo>
                    <a:lnTo>
                      <a:pt x="505277" y="6965"/>
                    </a:lnTo>
                    <a:lnTo>
                      <a:pt x="505763" y="7006"/>
                    </a:lnTo>
                    <a:lnTo>
                      <a:pt x="503981" y="7433"/>
                    </a:lnTo>
                    <a:lnTo>
                      <a:pt x="501653" y="7588"/>
                    </a:lnTo>
                    <a:lnTo>
                      <a:pt x="504951" y="6978"/>
                    </a:lnTo>
                    <a:close/>
                    <a:moveTo>
                      <a:pt x="527079" y="6949"/>
                    </a:moveTo>
                    <a:lnTo>
                      <a:pt x="527212" y="7063"/>
                    </a:lnTo>
                    <a:lnTo>
                      <a:pt x="526919" y="7077"/>
                    </a:lnTo>
                    <a:lnTo>
                      <a:pt x="526994" y="6955"/>
                    </a:lnTo>
                    <a:close/>
                    <a:moveTo>
                      <a:pt x="455094" y="6947"/>
                    </a:moveTo>
                    <a:lnTo>
                      <a:pt x="454557" y="7006"/>
                    </a:lnTo>
                    <a:lnTo>
                      <a:pt x="454845" y="6950"/>
                    </a:lnTo>
                    <a:close/>
                    <a:moveTo>
                      <a:pt x="493525" y="6944"/>
                    </a:moveTo>
                    <a:lnTo>
                      <a:pt x="495121" y="7321"/>
                    </a:lnTo>
                    <a:lnTo>
                      <a:pt x="494379" y="7391"/>
                    </a:lnTo>
                    <a:lnTo>
                      <a:pt x="489390" y="7861"/>
                    </a:lnTo>
                    <a:lnTo>
                      <a:pt x="487516" y="7743"/>
                    </a:lnTo>
                    <a:lnTo>
                      <a:pt x="486983" y="7709"/>
                    </a:lnTo>
                    <a:lnTo>
                      <a:pt x="493078" y="6974"/>
                    </a:lnTo>
                    <a:close/>
                    <a:moveTo>
                      <a:pt x="455584" y="6939"/>
                    </a:moveTo>
                    <a:lnTo>
                      <a:pt x="454672" y="7032"/>
                    </a:lnTo>
                    <a:lnTo>
                      <a:pt x="455370" y="6943"/>
                    </a:lnTo>
                    <a:close/>
                    <a:moveTo>
                      <a:pt x="477748" y="6907"/>
                    </a:moveTo>
                    <a:lnTo>
                      <a:pt x="483300" y="7430"/>
                    </a:lnTo>
                    <a:lnTo>
                      <a:pt x="483045" y="7461"/>
                    </a:lnTo>
                    <a:lnTo>
                      <a:pt x="475494" y="6984"/>
                    </a:lnTo>
                    <a:close/>
                    <a:moveTo>
                      <a:pt x="459866" y="6905"/>
                    </a:moveTo>
                    <a:lnTo>
                      <a:pt x="460283" y="6930"/>
                    </a:lnTo>
                    <a:lnTo>
                      <a:pt x="455414" y="7569"/>
                    </a:lnTo>
                    <a:lnTo>
                      <a:pt x="455123" y="7542"/>
                    </a:lnTo>
                    <a:close/>
                    <a:moveTo>
                      <a:pt x="458344" y="6899"/>
                    </a:moveTo>
                    <a:lnTo>
                      <a:pt x="454415" y="7474"/>
                    </a:lnTo>
                    <a:lnTo>
                      <a:pt x="452898" y="7329"/>
                    </a:lnTo>
                    <a:lnTo>
                      <a:pt x="453792" y="7155"/>
                    </a:lnTo>
                    <a:lnTo>
                      <a:pt x="456045" y="6933"/>
                    </a:lnTo>
                    <a:close/>
                    <a:moveTo>
                      <a:pt x="523684" y="6896"/>
                    </a:moveTo>
                    <a:lnTo>
                      <a:pt x="523702" y="6904"/>
                    </a:lnTo>
                    <a:lnTo>
                      <a:pt x="523654" y="6951"/>
                    </a:lnTo>
                    <a:lnTo>
                      <a:pt x="523636" y="6942"/>
                    </a:lnTo>
                    <a:close/>
                    <a:moveTo>
                      <a:pt x="466522" y="6874"/>
                    </a:moveTo>
                    <a:lnTo>
                      <a:pt x="471100" y="7133"/>
                    </a:lnTo>
                    <a:lnTo>
                      <a:pt x="466338" y="7294"/>
                    </a:lnTo>
                    <a:lnTo>
                      <a:pt x="464192" y="7165"/>
                    </a:lnTo>
                    <a:close/>
                    <a:moveTo>
                      <a:pt x="460108" y="6873"/>
                    </a:moveTo>
                    <a:lnTo>
                      <a:pt x="459866" y="6905"/>
                    </a:lnTo>
                    <a:lnTo>
                      <a:pt x="459481" y="6882"/>
                    </a:lnTo>
                    <a:close/>
                    <a:moveTo>
                      <a:pt x="512447" y="6869"/>
                    </a:moveTo>
                    <a:lnTo>
                      <a:pt x="514377" y="7262"/>
                    </a:lnTo>
                    <a:lnTo>
                      <a:pt x="513854" y="7420"/>
                    </a:lnTo>
                    <a:lnTo>
                      <a:pt x="511019" y="6965"/>
                    </a:lnTo>
                    <a:lnTo>
                      <a:pt x="511018" y="6964"/>
                    </a:lnTo>
                    <a:close/>
                    <a:moveTo>
                      <a:pt x="512442" y="6868"/>
                    </a:moveTo>
                    <a:lnTo>
                      <a:pt x="512450" y="6869"/>
                    </a:lnTo>
                    <a:lnTo>
                      <a:pt x="512447" y="6869"/>
                    </a:lnTo>
                    <a:close/>
                    <a:moveTo>
                      <a:pt x="523484" y="6864"/>
                    </a:moveTo>
                    <a:lnTo>
                      <a:pt x="523636" y="6942"/>
                    </a:lnTo>
                    <a:lnTo>
                      <a:pt x="523309" y="7249"/>
                    </a:lnTo>
                    <a:lnTo>
                      <a:pt x="522906" y="7269"/>
                    </a:lnTo>
                    <a:close/>
                    <a:moveTo>
                      <a:pt x="458756" y="6839"/>
                    </a:moveTo>
                    <a:lnTo>
                      <a:pt x="459481" y="6882"/>
                    </a:lnTo>
                    <a:lnTo>
                      <a:pt x="458344" y="6899"/>
                    </a:lnTo>
                    <a:close/>
                    <a:moveTo>
                      <a:pt x="463270" y="6827"/>
                    </a:moveTo>
                    <a:lnTo>
                      <a:pt x="461714" y="7016"/>
                    </a:lnTo>
                    <a:lnTo>
                      <a:pt x="460283" y="6930"/>
                    </a:lnTo>
                    <a:lnTo>
                      <a:pt x="460798" y="6863"/>
                    </a:lnTo>
                    <a:close/>
                    <a:moveTo>
                      <a:pt x="464163" y="6813"/>
                    </a:moveTo>
                    <a:lnTo>
                      <a:pt x="462395" y="7057"/>
                    </a:lnTo>
                    <a:lnTo>
                      <a:pt x="462191" y="7045"/>
                    </a:lnTo>
                    <a:lnTo>
                      <a:pt x="464132" y="6814"/>
                    </a:lnTo>
                    <a:close/>
                    <a:moveTo>
                      <a:pt x="523795" y="6813"/>
                    </a:moveTo>
                    <a:lnTo>
                      <a:pt x="524597" y="7161"/>
                    </a:lnTo>
                    <a:lnTo>
                      <a:pt x="524310" y="7185"/>
                    </a:lnTo>
                    <a:lnTo>
                      <a:pt x="523702" y="6904"/>
                    </a:lnTo>
                    <a:close/>
                    <a:moveTo>
                      <a:pt x="464777" y="6804"/>
                    </a:moveTo>
                    <a:lnTo>
                      <a:pt x="462980" y="7092"/>
                    </a:lnTo>
                    <a:lnTo>
                      <a:pt x="462807" y="7082"/>
                    </a:lnTo>
                    <a:lnTo>
                      <a:pt x="464495" y="6808"/>
                    </a:lnTo>
                    <a:close/>
                    <a:moveTo>
                      <a:pt x="533434" y="6791"/>
                    </a:moveTo>
                    <a:lnTo>
                      <a:pt x="535739" y="7331"/>
                    </a:lnTo>
                    <a:lnTo>
                      <a:pt x="536071" y="7760"/>
                    </a:lnTo>
                    <a:lnTo>
                      <a:pt x="536761" y="9175"/>
                    </a:lnTo>
                    <a:lnTo>
                      <a:pt x="535646" y="8959"/>
                    </a:lnTo>
                    <a:lnTo>
                      <a:pt x="534832" y="9936"/>
                    </a:lnTo>
                    <a:close/>
                    <a:moveTo>
                      <a:pt x="464912" y="6783"/>
                    </a:moveTo>
                    <a:lnTo>
                      <a:pt x="465187" y="6798"/>
                    </a:lnTo>
                    <a:lnTo>
                      <a:pt x="464777" y="6804"/>
                    </a:lnTo>
                    <a:close/>
                    <a:moveTo>
                      <a:pt x="503105" y="6780"/>
                    </a:moveTo>
                    <a:lnTo>
                      <a:pt x="503822" y="6841"/>
                    </a:lnTo>
                    <a:lnTo>
                      <a:pt x="502496" y="6999"/>
                    </a:lnTo>
                    <a:close/>
                    <a:moveTo>
                      <a:pt x="529540" y="6778"/>
                    </a:moveTo>
                    <a:lnTo>
                      <a:pt x="527813" y="7043"/>
                    </a:lnTo>
                    <a:lnTo>
                      <a:pt x="527619" y="6912"/>
                    </a:lnTo>
                    <a:close/>
                    <a:moveTo>
                      <a:pt x="467385" y="6766"/>
                    </a:moveTo>
                    <a:lnTo>
                      <a:pt x="466522" y="6874"/>
                    </a:lnTo>
                    <a:lnTo>
                      <a:pt x="465187" y="6798"/>
                    </a:lnTo>
                    <a:close/>
                    <a:moveTo>
                      <a:pt x="464560" y="6763"/>
                    </a:moveTo>
                    <a:lnTo>
                      <a:pt x="464721" y="6772"/>
                    </a:lnTo>
                    <a:lnTo>
                      <a:pt x="464495" y="6808"/>
                    </a:lnTo>
                    <a:lnTo>
                      <a:pt x="464163" y="6813"/>
                    </a:lnTo>
                    <a:lnTo>
                      <a:pt x="464330" y="6790"/>
                    </a:lnTo>
                    <a:close/>
                    <a:moveTo>
                      <a:pt x="457389" y="6757"/>
                    </a:moveTo>
                    <a:lnTo>
                      <a:pt x="457663" y="6773"/>
                    </a:lnTo>
                    <a:lnTo>
                      <a:pt x="456045" y="6933"/>
                    </a:lnTo>
                    <a:lnTo>
                      <a:pt x="455584" y="6939"/>
                    </a:lnTo>
                    <a:close/>
                    <a:moveTo>
                      <a:pt x="523648" y="6749"/>
                    </a:moveTo>
                    <a:lnTo>
                      <a:pt x="523780" y="6806"/>
                    </a:lnTo>
                    <a:lnTo>
                      <a:pt x="523684" y="6896"/>
                    </a:lnTo>
                    <a:lnTo>
                      <a:pt x="523535" y="6828"/>
                    </a:lnTo>
                    <a:close/>
                    <a:moveTo>
                      <a:pt x="529757" y="6744"/>
                    </a:moveTo>
                    <a:lnTo>
                      <a:pt x="529706" y="6766"/>
                    </a:lnTo>
                    <a:lnTo>
                      <a:pt x="529540" y="6778"/>
                    </a:lnTo>
                    <a:close/>
                    <a:moveTo>
                      <a:pt x="456934" y="6742"/>
                    </a:moveTo>
                    <a:lnTo>
                      <a:pt x="455370" y="6943"/>
                    </a:lnTo>
                    <a:lnTo>
                      <a:pt x="455094" y="6947"/>
                    </a:lnTo>
                    <a:close/>
                    <a:moveTo>
                      <a:pt x="516099" y="6741"/>
                    </a:moveTo>
                    <a:lnTo>
                      <a:pt x="518177" y="7394"/>
                    </a:lnTo>
                    <a:lnTo>
                      <a:pt x="518039" y="7449"/>
                    </a:lnTo>
                    <a:lnTo>
                      <a:pt x="515609" y="6889"/>
                    </a:lnTo>
                    <a:close/>
                    <a:moveTo>
                      <a:pt x="457004" y="6733"/>
                    </a:moveTo>
                    <a:lnTo>
                      <a:pt x="457011" y="6734"/>
                    </a:lnTo>
                    <a:lnTo>
                      <a:pt x="456934" y="6742"/>
                    </a:lnTo>
                    <a:close/>
                    <a:moveTo>
                      <a:pt x="464036" y="6733"/>
                    </a:moveTo>
                    <a:lnTo>
                      <a:pt x="464538" y="6762"/>
                    </a:lnTo>
                    <a:lnTo>
                      <a:pt x="464330" y="6790"/>
                    </a:lnTo>
                    <a:lnTo>
                      <a:pt x="464132" y="6814"/>
                    </a:lnTo>
                    <a:lnTo>
                      <a:pt x="463270" y="6827"/>
                    </a:lnTo>
                    <a:close/>
                    <a:moveTo>
                      <a:pt x="496790" y="6732"/>
                    </a:moveTo>
                    <a:lnTo>
                      <a:pt x="493525" y="6944"/>
                    </a:lnTo>
                    <a:lnTo>
                      <a:pt x="493455" y="6928"/>
                    </a:lnTo>
                    <a:lnTo>
                      <a:pt x="494799" y="6766"/>
                    </a:lnTo>
                    <a:close/>
                    <a:moveTo>
                      <a:pt x="467772" y="6718"/>
                    </a:moveTo>
                    <a:lnTo>
                      <a:pt x="468190" y="6754"/>
                    </a:lnTo>
                    <a:lnTo>
                      <a:pt x="467385" y="6766"/>
                    </a:lnTo>
                    <a:close/>
                    <a:moveTo>
                      <a:pt x="471166" y="6710"/>
                    </a:moveTo>
                    <a:lnTo>
                      <a:pt x="475494" y="6984"/>
                    </a:lnTo>
                    <a:lnTo>
                      <a:pt x="472120" y="7098"/>
                    </a:lnTo>
                    <a:lnTo>
                      <a:pt x="468190" y="6754"/>
                    </a:lnTo>
                    <a:close/>
                    <a:moveTo>
                      <a:pt x="514831" y="6710"/>
                    </a:moveTo>
                    <a:lnTo>
                      <a:pt x="515609" y="6889"/>
                    </a:lnTo>
                    <a:lnTo>
                      <a:pt x="514822" y="7127"/>
                    </a:lnTo>
                    <a:lnTo>
                      <a:pt x="512450" y="6869"/>
                    </a:lnTo>
                    <a:close/>
                    <a:moveTo>
                      <a:pt x="497348" y="6695"/>
                    </a:moveTo>
                    <a:lnTo>
                      <a:pt x="497306" y="6723"/>
                    </a:lnTo>
                    <a:lnTo>
                      <a:pt x="496790" y="6732"/>
                    </a:lnTo>
                    <a:close/>
                    <a:moveTo>
                      <a:pt x="456194" y="6685"/>
                    </a:moveTo>
                    <a:lnTo>
                      <a:pt x="456207" y="6686"/>
                    </a:lnTo>
                    <a:lnTo>
                      <a:pt x="454845" y="6950"/>
                    </a:lnTo>
                    <a:lnTo>
                      <a:pt x="451636" y="6997"/>
                    </a:lnTo>
                    <a:close/>
                    <a:moveTo>
                      <a:pt x="499692" y="6682"/>
                    </a:moveTo>
                    <a:lnTo>
                      <a:pt x="496820" y="7160"/>
                    </a:lnTo>
                    <a:lnTo>
                      <a:pt x="496594" y="7182"/>
                    </a:lnTo>
                    <a:lnTo>
                      <a:pt x="497306" y="6723"/>
                    </a:lnTo>
                    <a:close/>
                    <a:moveTo>
                      <a:pt x="501923" y="6679"/>
                    </a:moveTo>
                    <a:lnTo>
                      <a:pt x="502529" y="6730"/>
                    </a:lnTo>
                    <a:lnTo>
                      <a:pt x="501713" y="6926"/>
                    </a:lnTo>
                    <a:lnTo>
                      <a:pt x="500824" y="7139"/>
                    </a:lnTo>
                    <a:lnTo>
                      <a:pt x="500336" y="7256"/>
                    </a:lnTo>
                    <a:lnTo>
                      <a:pt x="496688" y="7690"/>
                    </a:lnTo>
                    <a:lnTo>
                      <a:pt x="496041" y="7537"/>
                    </a:lnTo>
                    <a:lnTo>
                      <a:pt x="496049" y="7533"/>
                    </a:lnTo>
                    <a:lnTo>
                      <a:pt x="496391" y="7312"/>
                    </a:lnTo>
                    <a:lnTo>
                      <a:pt x="496559" y="7204"/>
                    </a:lnTo>
                    <a:lnTo>
                      <a:pt x="496820" y="7160"/>
                    </a:lnTo>
                    <a:close/>
                    <a:moveTo>
                      <a:pt x="502384" y="6635"/>
                    </a:moveTo>
                    <a:lnTo>
                      <a:pt x="501923" y="6679"/>
                    </a:lnTo>
                    <a:lnTo>
                      <a:pt x="501577" y="6649"/>
                    </a:lnTo>
                    <a:close/>
                    <a:moveTo>
                      <a:pt x="527197" y="6624"/>
                    </a:moveTo>
                    <a:lnTo>
                      <a:pt x="527619" y="6912"/>
                    </a:lnTo>
                    <a:lnTo>
                      <a:pt x="527079" y="6949"/>
                    </a:lnTo>
                    <a:lnTo>
                      <a:pt x="527025" y="6904"/>
                    </a:lnTo>
                    <a:close/>
                    <a:moveTo>
                      <a:pt x="462006" y="6618"/>
                    </a:moveTo>
                    <a:lnTo>
                      <a:pt x="462463" y="6644"/>
                    </a:lnTo>
                    <a:lnTo>
                      <a:pt x="460798" y="6863"/>
                    </a:lnTo>
                    <a:lnTo>
                      <a:pt x="460108" y="6873"/>
                    </a:lnTo>
                    <a:close/>
                    <a:moveTo>
                      <a:pt x="516243" y="6616"/>
                    </a:moveTo>
                    <a:lnTo>
                      <a:pt x="516399" y="6650"/>
                    </a:lnTo>
                    <a:lnTo>
                      <a:pt x="516099" y="6741"/>
                    </a:lnTo>
                    <a:lnTo>
                      <a:pt x="515796" y="6646"/>
                    </a:lnTo>
                    <a:close/>
                    <a:moveTo>
                      <a:pt x="503563" y="6615"/>
                    </a:moveTo>
                    <a:lnTo>
                      <a:pt x="503117" y="6775"/>
                    </a:lnTo>
                    <a:lnTo>
                      <a:pt x="503105" y="6780"/>
                    </a:lnTo>
                    <a:lnTo>
                      <a:pt x="503090" y="6778"/>
                    </a:lnTo>
                    <a:lnTo>
                      <a:pt x="502529" y="6730"/>
                    </a:lnTo>
                    <a:lnTo>
                      <a:pt x="502968" y="6625"/>
                    </a:lnTo>
                    <a:close/>
                    <a:moveTo>
                      <a:pt x="516647" y="6589"/>
                    </a:moveTo>
                    <a:lnTo>
                      <a:pt x="518902" y="7103"/>
                    </a:lnTo>
                    <a:lnTo>
                      <a:pt x="518746" y="7166"/>
                    </a:lnTo>
                    <a:lnTo>
                      <a:pt x="516399" y="6650"/>
                    </a:lnTo>
                    <a:lnTo>
                      <a:pt x="516588" y="6593"/>
                    </a:lnTo>
                    <a:close/>
                    <a:moveTo>
                      <a:pt x="466140" y="6575"/>
                    </a:moveTo>
                    <a:lnTo>
                      <a:pt x="466185" y="6579"/>
                    </a:lnTo>
                    <a:lnTo>
                      <a:pt x="464912" y="6783"/>
                    </a:lnTo>
                    <a:lnTo>
                      <a:pt x="464721" y="6772"/>
                    </a:lnTo>
                    <a:lnTo>
                      <a:pt x="465377" y="6666"/>
                    </a:lnTo>
                    <a:close/>
                    <a:moveTo>
                      <a:pt x="524027" y="6574"/>
                    </a:moveTo>
                    <a:lnTo>
                      <a:pt x="524035" y="6579"/>
                    </a:lnTo>
                    <a:lnTo>
                      <a:pt x="523795" y="6813"/>
                    </a:lnTo>
                    <a:lnTo>
                      <a:pt x="523780" y="6806"/>
                    </a:lnTo>
                    <a:close/>
                    <a:moveTo>
                      <a:pt x="532495" y="6571"/>
                    </a:moveTo>
                    <a:lnTo>
                      <a:pt x="532647" y="6607"/>
                    </a:lnTo>
                    <a:lnTo>
                      <a:pt x="528792" y="7158"/>
                    </a:lnTo>
                    <a:lnTo>
                      <a:pt x="529706" y="6766"/>
                    </a:lnTo>
                    <a:close/>
                    <a:moveTo>
                      <a:pt x="465989" y="6561"/>
                    </a:moveTo>
                    <a:lnTo>
                      <a:pt x="466009" y="6563"/>
                    </a:lnTo>
                    <a:lnTo>
                      <a:pt x="465377" y="6666"/>
                    </a:lnTo>
                    <a:lnTo>
                      <a:pt x="464560" y="6763"/>
                    </a:lnTo>
                    <a:lnTo>
                      <a:pt x="464538" y="6762"/>
                    </a:lnTo>
                    <a:close/>
                    <a:moveTo>
                      <a:pt x="500459" y="6554"/>
                    </a:moveTo>
                    <a:lnTo>
                      <a:pt x="501577" y="6649"/>
                    </a:lnTo>
                    <a:lnTo>
                      <a:pt x="499692" y="6682"/>
                    </a:lnTo>
                    <a:close/>
                    <a:moveTo>
                      <a:pt x="507254" y="6551"/>
                    </a:moveTo>
                    <a:lnTo>
                      <a:pt x="505101" y="6950"/>
                    </a:lnTo>
                    <a:lnTo>
                      <a:pt x="503822" y="6841"/>
                    </a:lnTo>
                    <a:lnTo>
                      <a:pt x="506084" y="6571"/>
                    </a:lnTo>
                    <a:close/>
                    <a:moveTo>
                      <a:pt x="503278" y="6551"/>
                    </a:moveTo>
                    <a:lnTo>
                      <a:pt x="502968" y="6625"/>
                    </a:lnTo>
                    <a:lnTo>
                      <a:pt x="502384" y="6635"/>
                    </a:lnTo>
                    <a:close/>
                    <a:moveTo>
                      <a:pt x="453918" y="6548"/>
                    </a:moveTo>
                    <a:lnTo>
                      <a:pt x="454213" y="6566"/>
                    </a:lnTo>
                    <a:lnTo>
                      <a:pt x="449424" y="7030"/>
                    </a:lnTo>
                    <a:lnTo>
                      <a:pt x="448743" y="7040"/>
                    </a:lnTo>
                    <a:lnTo>
                      <a:pt x="446652" y="7255"/>
                    </a:lnTo>
                    <a:lnTo>
                      <a:pt x="449528" y="6857"/>
                    </a:lnTo>
                    <a:close/>
                    <a:moveTo>
                      <a:pt x="514112" y="6545"/>
                    </a:moveTo>
                    <a:lnTo>
                      <a:pt x="515160" y="6579"/>
                    </a:lnTo>
                    <a:lnTo>
                      <a:pt x="515634" y="6595"/>
                    </a:lnTo>
                    <a:lnTo>
                      <a:pt x="515796" y="6646"/>
                    </a:lnTo>
                    <a:lnTo>
                      <a:pt x="514831" y="6710"/>
                    </a:lnTo>
                    <a:lnTo>
                      <a:pt x="514392" y="6609"/>
                    </a:lnTo>
                    <a:close/>
                    <a:moveTo>
                      <a:pt x="508331" y="6533"/>
                    </a:moveTo>
                    <a:lnTo>
                      <a:pt x="508355" y="6537"/>
                    </a:lnTo>
                    <a:lnTo>
                      <a:pt x="507617" y="6874"/>
                    </a:lnTo>
                    <a:lnTo>
                      <a:pt x="507079" y="7119"/>
                    </a:lnTo>
                    <a:lnTo>
                      <a:pt x="505763" y="7006"/>
                    </a:lnTo>
                    <a:lnTo>
                      <a:pt x="506064" y="6934"/>
                    </a:lnTo>
                    <a:lnTo>
                      <a:pt x="507694" y="6544"/>
                    </a:lnTo>
                    <a:close/>
                    <a:moveTo>
                      <a:pt x="460241" y="6519"/>
                    </a:moveTo>
                    <a:lnTo>
                      <a:pt x="460748" y="6547"/>
                    </a:lnTo>
                    <a:lnTo>
                      <a:pt x="458756" y="6839"/>
                    </a:lnTo>
                    <a:lnTo>
                      <a:pt x="457663" y="6773"/>
                    </a:lnTo>
                    <a:close/>
                    <a:moveTo>
                      <a:pt x="509225" y="6517"/>
                    </a:moveTo>
                    <a:lnTo>
                      <a:pt x="510071" y="6609"/>
                    </a:lnTo>
                    <a:lnTo>
                      <a:pt x="510478" y="6762"/>
                    </a:lnTo>
                    <a:lnTo>
                      <a:pt x="511018" y="6964"/>
                    </a:lnTo>
                    <a:lnTo>
                      <a:pt x="511017" y="6964"/>
                    </a:lnTo>
                    <a:lnTo>
                      <a:pt x="509898" y="6784"/>
                    </a:lnTo>
                    <a:lnTo>
                      <a:pt x="508355" y="6537"/>
                    </a:lnTo>
                    <a:lnTo>
                      <a:pt x="508365" y="6532"/>
                    </a:lnTo>
                    <a:close/>
                    <a:moveTo>
                      <a:pt x="533311" y="6515"/>
                    </a:moveTo>
                    <a:lnTo>
                      <a:pt x="533434" y="6791"/>
                    </a:lnTo>
                    <a:lnTo>
                      <a:pt x="532647" y="6607"/>
                    </a:lnTo>
                    <a:lnTo>
                      <a:pt x="533280" y="6517"/>
                    </a:lnTo>
                    <a:close/>
                    <a:moveTo>
                      <a:pt x="458762" y="6509"/>
                    </a:moveTo>
                    <a:lnTo>
                      <a:pt x="457004" y="6733"/>
                    </a:lnTo>
                    <a:lnTo>
                      <a:pt x="456207" y="6686"/>
                    </a:lnTo>
                    <a:lnTo>
                      <a:pt x="456220" y="6683"/>
                    </a:lnTo>
                    <a:close/>
                    <a:moveTo>
                      <a:pt x="510603" y="6493"/>
                    </a:moveTo>
                    <a:lnTo>
                      <a:pt x="511688" y="6714"/>
                    </a:lnTo>
                    <a:lnTo>
                      <a:pt x="512442" y="6868"/>
                    </a:lnTo>
                    <a:lnTo>
                      <a:pt x="511207" y="6733"/>
                    </a:lnTo>
                    <a:lnTo>
                      <a:pt x="510071" y="6609"/>
                    </a:lnTo>
                    <a:lnTo>
                      <a:pt x="509798" y="6508"/>
                    </a:lnTo>
                    <a:close/>
                    <a:moveTo>
                      <a:pt x="459386" y="6470"/>
                    </a:moveTo>
                    <a:lnTo>
                      <a:pt x="459917" y="6500"/>
                    </a:lnTo>
                    <a:lnTo>
                      <a:pt x="457389" y="6757"/>
                    </a:lnTo>
                    <a:lnTo>
                      <a:pt x="457011" y="6734"/>
                    </a:lnTo>
                    <a:close/>
                    <a:moveTo>
                      <a:pt x="491486" y="6464"/>
                    </a:moveTo>
                    <a:lnTo>
                      <a:pt x="493455" y="6928"/>
                    </a:lnTo>
                    <a:lnTo>
                      <a:pt x="493078" y="6974"/>
                    </a:lnTo>
                    <a:lnTo>
                      <a:pt x="484435" y="7537"/>
                    </a:lnTo>
                    <a:lnTo>
                      <a:pt x="483300" y="7430"/>
                    </a:lnTo>
                    <a:close/>
                    <a:moveTo>
                      <a:pt x="459493" y="6458"/>
                    </a:moveTo>
                    <a:lnTo>
                      <a:pt x="459386" y="6470"/>
                    </a:lnTo>
                    <a:lnTo>
                      <a:pt x="459350" y="6468"/>
                    </a:lnTo>
                    <a:close/>
                    <a:moveTo>
                      <a:pt x="459161" y="6457"/>
                    </a:moveTo>
                    <a:lnTo>
                      <a:pt x="459350" y="6468"/>
                    </a:lnTo>
                    <a:lnTo>
                      <a:pt x="458762" y="6509"/>
                    </a:lnTo>
                    <a:close/>
                    <a:moveTo>
                      <a:pt x="467138" y="6456"/>
                    </a:moveTo>
                    <a:lnTo>
                      <a:pt x="468950" y="6570"/>
                    </a:lnTo>
                    <a:lnTo>
                      <a:pt x="467772" y="6718"/>
                    </a:lnTo>
                    <a:lnTo>
                      <a:pt x="466185" y="6579"/>
                    </a:lnTo>
                    <a:lnTo>
                      <a:pt x="466410" y="6543"/>
                    </a:lnTo>
                    <a:close/>
                    <a:moveTo>
                      <a:pt x="501065" y="6453"/>
                    </a:moveTo>
                    <a:lnTo>
                      <a:pt x="500459" y="6554"/>
                    </a:lnTo>
                    <a:lnTo>
                      <a:pt x="500051" y="6519"/>
                    </a:lnTo>
                    <a:close/>
                    <a:moveTo>
                      <a:pt x="507808" y="6449"/>
                    </a:moveTo>
                    <a:lnTo>
                      <a:pt x="507977" y="6476"/>
                    </a:lnTo>
                    <a:lnTo>
                      <a:pt x="507694" y="6544"/>
                    </a:lnTo>
                    <a:lnTo>
                      <a:pt x="507254" y="6551"/>
                    </a:lnTo>
                    <a:close/>
                    <a:moveTo>
                      <a:pt x="513663" y="6441"/>
                    </a:moveTo>
                    <a:lnTo>
                      <a:pt x="514112" y="6545"/>
                    </a:lnTo>
                    <a:lnTo>
                      <a:pt x="511895" y="6471"/>
                    </a:lnTo>
                    <a:close/>
                    <a:moveTo>
                      <a:pt x="466874" y="6439"/>
                    </a:moveTo>
                    <a:lnTo>
                      <a:pt x="467004" y="6447"/>
                    </a:lnTo>
                    <a:lnTo>
                      <a:pt x="466410" y="6543"/>
                    </a:lnTo>
                    <a:lnTo>
                      <a:pt x="466140" y="6575"/>
                    </a:lnTo>
                    <a:lnTo>
                      <a:pt x="466009" y="6563"/>
                    </a:lnTo>
                    <a:lnTo>
                      <a:pt x="466199" y="6532"/>
                    </a:lnTo>
                    <a:close/>
                    <a:moveTo>
                      <a:pt x="491752" y="6433"/>
                    </a:moveTo>
                    <a:lnTo>
                      <a:pt x="491486" y="6464"/>
                    </a:lnTo>
                    <a:lnTo>
                      <a:pt x="491403" y="6444"/>
                    </a:lnTo>
                    <a:close/>
                    <a:moveTo>
                      <a:pt x="466592" y="6421"/>
                    </a:moveTo>
                    <a:lnTo>
                      <a:pt x="466802" y="6435"/>
                    </a:lnTo>
                    <a:lnTo>
                      <a:pt x="466199" y="6532"/>
                    </a:lnTo>
                    <a:lnTo>
                      <a:pt x="465989" y="6561"/>
                    </a:lnTo>
                    <a:lnTo>
                      <a:pt x="465671" y="6534"/>
                    </a:lnTo>
                    <a:close/>
                    <a:moveTo>
                      <a:pt x="510222" y="6416"/>
                    </a:moveTo>
                    <a:lnTo>
                      <a:pt x="511895" y="6471"/>
                    </a:lnTo>
                    <a:lnTo>
                      <a:pt x="510603" y="6493"/>
                    </a:lnTo>
                    <a:close/>
                    <a:moveTo>
                      <a:pt x="491277" y="6415"/>
                    </a:moveTo>
                    <a:lnTo>
                      <a:pt x="491403" y="6444"/>
                    </a:lnTo>
                    <a:lnTo>
                      <a:pt x="477748" y="6907"/>
                    </a:lnTo>
                    <a:lnTo>
                      <a:pt x="475053" y="6653"/>
                    </a:lnTo>
                    <a:close/>
                    <a:moveTo>
                      <a:pt x="508248" y="6411"/>
                    </a:moveTo>
                    <a:lnTo>
                      <a:pt x="508557" y="6445"/>
                    </a:lnTo>
                    <a:lnTo>
                      <a:pt x="508365" y="6532"/>
                    </a:lnTo>
                    <a:lnTo>
                      <a:pt x="508331" y="6533"/>
                    </a:lnTo>
                    <a:lnTo>
                      <a:pt x="507977" y="6476"/>
                    </a:lnTo>
                    <a:close/>
                    <a:moveTo>
                      <a:pt x="464252" y="6409"/>
                    </a:moveTo>
                    <a:lnTo>
                      <a:pt x="465671" y="6534"/>
                    </a:lnTo>
                    <a:lnTo>
                      <a:pt x="464036" y="6733"/>
                    </a:lnTo>
                    <a:lnTo>
                      <a:pt x="462463" y="6644"/>
                    </a:lnTo>
                    <a:close/>
                    <a:moveTo>
                      <a:pt x="515834" y="6404"/>
                    </a:moveTo>
                    <a:lnTo>
                      <a:pt x="516393" y="6531"/>
                    </a:lnTo>
                    <a:lnTo>
                      <a:pt x="516621" y="6583"/>
                    </a:lnTo>
                    <a:lnTo>
                      <a:pt x="516588" y="6593"/>
                    </a:lnTo>
                    <a:lnTo>
                      <a:pt x="516243" y="6616"/>
                    </a:lnTo>
                    <a:lnTo>
                      <a:pt x="515937" y="6549"/>
                    </a:lnTo>
                    <a:lnTo>
                      <a:pt x="515317" y="6412"/>
                    </a:lnTo>
                    <a:close/>
                    <a:moveTo>
                      <a:pt x="526425" y="6392"/>
                    </a:moveTo>
                    <a:lnTo>
                      <a:pt x="527025" y="6904"/>
                    </a:lnTo>
                    <a:lnTo>
                      <a:pt x="526994" y="6955"/>
                    </a:lnTo>
                    <a:lnTo>
                      <a:pt x="526747" y="6972"/>
                    </a:lnTo>
                    <a:lnTo>
                      <a:pt x="526217" y="6600"/>
                    </a:lnTo>
                    <a:close/>
                    <a:moveTo>
                      <a:pt x="493049" y="6389"/>
                    </a:moveTo>
                    <a:lnTo>
                      <a:pt x="491752" y="6433"/>
                    </a:lnTo>
                    <a:lnTo>
                      <a:pt x="491993" y="6404"/>
                    </a:lnTo>
                    <a:close/>
                    <a:moveTo>
                      <a:pt x="535392" y="6369"/>
                    </a:moveTo>
                    <a:lnTo>
                      <a:pt x="535878" y="7364"/>
                    </a:lnTo>
                    <a:lnTo>
                      <a:pt x="535739" y="7331"/>
                    </a:lnTo>
                    <a:lnTo>
                      <a:pt x="535015" y="6396"/>
                    </a:lnTo>
                    <a:close/>
                    <a:moveTo>
                      <a:pt x="508728" y="6367"/>
                    </a:moveTo>
                    <a:lnTo>
                      <a:pt x="509490" y="6392"/>
                    </a:lnTo>
                    <a:lnTo>
                      <a:pt x="509798" y="6508"/>
                    </a:lnTo>
                    <a:lnTo>
                      <a:pt x="509225" y="6517"/>
                    </a:lnTo>
                    <a:lnTo>
                      <a:pt x="508557" y="6445"/>
                    </a:lnTo>
                    <a:close/>
                    <a:moveTo>
                      <a:pt x="507822" y="6364"/>
                    </a:moveTo>
                    <a:lnTo>
                      <a:pt x="508099" y="6395"/>
                    </a:lnTo>
                    <a:lnTo>
                      <a:pt x="507808" y="6449"/>
                    </a:lnTo>
                    <a:lnTo>
                      <a:pt x="507513" y="6401"/>
                    </a:lnTo>
                    <a:close/>
                    <a:moveTo>
                      <a:pt x="508322" y="6353"/>
                    </a:moveTo>
                    <a:lnTo>
                      <a:pt x="508468" y="6358"/>
                    </a:lnTo>
                    <a:lnTo>
                      <a:pt x="508248" y="6411"/>
                    </a:lnTo>
                    <a:lnTo>
                      <a:pt x="508099" y="6395"/>
                    </a:lnTo>
                    <a:close/>
                    <a:moveTo>
                      <a:pt x="497906" y="6336"/>
                    </a:moveTo>
                    <a:lnTo>
                      <a:pt x="500051" y="6519"/>
                    </a:lnTo>
                    <a:lnTo>
                      <a:pt x="497348" y="6695"/>
                    </a:lnTo>
                    <a:close/>
                    <a:moveTo>
                      <a:pt x="507459" y="6325"/>
                    </a:moveTo>
                    <a:lnTo>
                      <a:pt x="508004" y="6343"/>
                    </a:lnTo>
                    <a:lnTo>
                      <a:pt x="507822" y="6364"/>
                    </a:lnTo>
                    <a:close/>
                    <a:moveTo>
                      <a:pt x="520684" y="6320"/>
                    </a:moveTo>
                    <a:lnTo>
                      <a:pt x="519111" y="6425"/>
                    </a:lnTo>
                    <a:lnTo>
                      <a:pt x="516647" y="6589"/>
                    </a:lnTo>
                    <a:lnTo>
                      <a:pt x="516621" y="6583"/>
                    </a:lnTo>
                    <a:lnTo>
                      <a:pt x="516852" y="6513"/>
                    </a:lnTo>
                    <a:lnTo>
                      <a:pt x="517297" y="6378"/>
                    </a:lnTo>
                    <a:close/>
                    <a:moveTo>
                      <a:pt x="497936" y="6317"/>
                    </a:moveTo>
                    <a:lnTo>
                      <a:pt x="497906" y="6336"/>
                    </a:lnTo>
                    <a:lnTo>
                      <a:pt x="497721" y="6320"/>
                    </a:lnTo>
                    <a:close/>
                    <a:moveTo>
                      <a:pt x="521235" y="6310"/>
                    </a:moveTo>
                    <a:lnTo>
                      <a:pt x="521142" y="6345"/>
                    </a:lnTo>
                    <a:lnTo>
                      <a:pt x="519038" y="7134"/>
                    </a:lnTo>
                    <a:lnTo>
                      <a:pt x="518902" y="7103"/>
                    </a:lnTo>
                    <a:lnTo>
                      <a:pt x="520761" y="6360"/>
                    </a:lnTo>
                    <a:lnTo>
                      <a:pt x="520870" y="6317"/>
                    </a:lnTo>
                    <a:close/>
                    <a:moveTo>
                      <a:pt x="520897" y="6306"/>
                    </a:moveTo>
                    <a:lnTo>
                      <a:pt x="520870" y="6317"/>
                    </a:lnTo>
                    <a:lnTo>
                      <a:pt x="520684" y="6320"/>
                    </a:lnTo>
                    <a:close/>
                    <a:moveTo>
                      <a:pt x="522372" y="6291"/>
                    </a:moveTo>
                    <a:lnTo>
                      <a:pt x="522385" y="6297"/>
                    </a:lnTo>
                    <a:lnTo>
                      <a:pt x="523535" y="6828"/>
                    </a:lnTo>
                    <a:lnTo>
                      <a:pt x="523484" y="6864"/>
                    </a:lnTo>
                    <a:lnTo>
                      <a:pt x="522370" y="6297"/>
                    </a:lnTo>
                    <a:lnTo>
                      <a:pt x="522357" y="6291"/>
                    </a:lnTo>
                    <a:close/>
                    <a:moveTo>
                      <a:pt x="471195" y="6290"/>
                    </a:moveTo>
                    <a:lnTo>
                      <a:pt x="475053" y="6653"/>
                    </a:lnTo>
                    <a:lnTo>
                      <a:pt x="471166" y="6710"/>
                    </a:lnTo>
                    <a:lnTo>
                      <a:pt x="468950" y="6570"/>
                    </a:lnTo>
                    <a:close/>
                    <a:moveTo>
                      <a:pt x="464472" y="6288"/>
                    </a:moveTo>
                    <a:lnTo>
                      <a:pt x="464950" y="6318"/>
                    </a:lnTo>
                    <a:lnTo>
                      <a:pt x="464252" y="6409"/>
                    </a:lnTo>
                    <a:lnTo>
                      <a:pt x="463835" y="6373"/>
                    </a:lnTo>
                    <a:close/>
                    <a:moveTo>
                      <a:pt x="534926" y="6282"/>
                    </a:moveTo>
                    <a:lnTo>
                      <a:pt x="535015" y="6396"/>
                    </a:lnTo>
                    <a:lnTo>
                      <a:pt x="533311" y="6515"/>
                    </a:lnTo>
                    <a:lnTo>
                      <a:pt x="533310" y="6512"/>
                    </a:lnTo>
                    <a:close/>
                    <a:moveTo>
                      <a:pt x="506135" y="6281"/>
                    </a:moveTo>
                    <a:lnTo>
                      <a:pt x="506929" y="6307"/>
                    </a:lnTo>
                    <a:lnTo>
                      <a:pt x="507151" y="6343"/>
                    </a:lnTo>
                    <a:lnTo>
                      <a:pt x="507513" y="6401"/>
                    </a:lnTo>
                    <a:lnTo>
                      <a:pt x="506084" y="6571"/>
                    </a:lnTo>
                    <a:lnTo>
                      <a:pt x="504817" y="6593"/>
                    </a:lnTo>
                    <a:lnTo>
                      <a:pt x="503563" y="6615"/>
                    </a:lnTo>
                    <a:lnTo>
                      <a:pt x="503906" y="6491"/>
                    </a:lnTo>
                    <a:close/>
                    <a:moveTo>
                      <a:pt x="462712" y="6275"/>
                    </a:moveTo>
                    <a:lnTo>
                      <a:pt x="463835" y="6373"/>
                    </a:lnTo>
                    <a:lnTo>
                      <a:pt x="462006" y="6618"/>
                    </a:lnTo>
                    <a:lnTo>
                      <a:pt x="460748" y="6547"/>
                    </a:lnTo>
                    <a:lnTo>
                      <a:pt x="462397" y="6306"/>
                    </a:lnTo>
                    <a:close/>
                    <a:moveTo>
                      <a:pt x="523550" y="6270"/>
                    </a:moveTo>
                    <a:lnTo>
                      <a:pt x="523959" y="6531"/>
                    </a:lnTo>
                    <a:lnTo>
                      <a:pt x="523648" y="6749"/>
                    </a:lnTo>
                    <a:lnTo>
                      <a:pt x="522589" y="6289"/>
                    </a:lnTo>
                    <a:lnTo>
                      <a:pt x="522585" y="6287"/>
                    </a:lnTo>
                    <a:lnTo>
                      <a:pt x="522674" y="6285"/>
                    </a:lnTo>
                    <a:close/>
                    <a:moveTo>
                      <a:pt x="524366" y="6256"/>
                    </a:moveTo>
                    <a:lnTo>
                      <a:pt x="524027" y="6574"/>
                    </a:lnTo>
                    <a:lnTo>
                      <a:pt x="523959" y="6531"/>
                    </a:lnTo>
                    <a:lnTo>
                      <a:pt x="524351" y="6257"/>
                    </a:lnTo>
                    <a:close/>
                    <a:moveTo>
                      <a:pt x="496969" y="6256"/>
                    </a:moveTo>
                    <a:lnTo>
                      <a:pt x="497721" y="6320"/>
                    </a:lnTo>
                    <a:lnTo>
                      <a:pt x="493049" y="6389"/>
                    </a:lnTo>
                    <a:close/>
                    <a:moveTo>
                      <a:pt x="462473" y="6254"/>
                    </a:moveTo>
                    <a:lnTo>
                      <a:pt x="462648" y="6269"/>
                    </a:lnTo>
                    <a:lnTo>
                      <a:pt x="462397" y="6306"/>
                    </a:lnTo>
                    <a:lnTo>
                      <a:pt x="460241" y="6519"/>
                    </a:lnTo>
                    <a:lnTo>
                      <a:pt x="459917" y="6500"/>
                    </a:lnTo>
                    <a:lnTo>
                      <a:pt x="462088" y="6280"/>
                    </a:lnTo>
                    <a:close/>
                    <a:moveTo>
                      <a:pt x="506630" y="6234"/>
                    </a:moveTo>
                    <a:lnTo>
                      <a:pt x="507391" y="6317"/>
                    </a:lnTo>
                    <a:lnTo>
                      <a:pt x="507459" y="6325"/>
                    </a:lnTo>
                    <a:lnTo>
                      <a:pt x="507354" y="6321"/>
                    </a:lnTo>
                    <a:lnTo>
                      <a:pt x="506929" y="6307"/>
                    </a:lnTo>
                    <a:lnTo>
                      <a:pt x="506533" y="6244"/>
                    </a:lnTo>
                    <a:close/>
                    <a:moveTo>
                      <a:pt x="525696" y="6233"/>
                    </a:moveTo>
                    <a:lnTo>
                      <a:pt x="526217" y="6600"/>
                    </a:lnTo>
                    <a:lnTo>
                      <a:pt x="525776" y="7041"/>
                    </a:lnTo>
                    <a:lnTo>
                      <a:pt x="525730" y="7067"/>
                    </a:lnTo>
                    <a:lnTo>
                      <a:pt x="524909" y="7136"/>
                    </a:lnTo>
                    <a:lnTo>
                      <a:pt x="524035" y="6579"/>
                    </a:lnTo>
                    <a:lnTo>
                      <a:pt x="524367" y="6256"/>
                    </a:lnTo>
                    <a:close/>
                    <a:moveTo>
                      <a:pt x="504613" y="6231"/>
                    </a:moveTo>
                    <a:lnTo>
                      <a:pt x="504630" y="6232"/>
                    </a:lnTo>
                    <a:lnTo>
                      <a:pt x="503906" y="6491"/>
                    </a:lnTo>
                    <a:lnTo>
                      <a:pt x="503278" y="6551"/>
                    </a:lnTo>
                    <a:close/>
                    <a:moveTo>
                      <a:pt x="504353" y="6222"/>
                    </a:moveTo>
                    <a:lnTo>
                      <a:pt x="504515" y="6228"/>
                    </a:lnTo>
                    <a:lnTo>
                      <a:pt x="501065" y="6453"/>
                    </a:lnTo>
                    <a:lnTo>
                      <a:pt x="502263" y="6253"/>
                    </a:lnTo>
                    <a:close/>
                    <a:moveTo>
                      <a:pt x="509036" y="6222"/>
                    </a:moveTo>
                    <a:lnTo>
                      <a:pt x="509041" y="6224"/>
                    </a:lnTo>
                    <a:lnTo>
                      <a:pt x="508728" y="6367"/>
                    </a:lnTo>
                    <a:lnTo>
                      <a:pt x="508468" y="6358"/>
                    </a:lnTo>
                    <a:close/>
                    <a:moveTo>
                      <a:pt x="509032" y="6220"/>
                    </a:moveTo>
                    <a:lnTo>
                      <a:pt x="509034" y="6221"/>
                    </a:lnTo>
                    <a:lnTo>
                      <a:pt x="508322" y="6353"/>
                    </a:lnTo>
                    <a:lnTo>
                      <a:pt x="508004" y="6343"/>
                    </a:lnTo>
                    <a:close/>
                    <a:moveTo>
                      <a:pt x="526599" y="6218"/>
                    </a:moveTo>
                    <a:lnTo>
                      <a:pt x="526425" y="6392"/>
                    </a:lnTo>
                    <a:lnTo>
                      <a:pt x="526228" y="6224"/>
                    </a:lnTo>
                    <a:close/>
                    <a:moveTo>
                      <a:pt x="546338" y="6218"/>
                    </a:moveTo>
                    <a:lnTo>
                      <a:pt x="545350" y="9334"/>
                    </a:lnTo>
                    <a:lnTo>
                      <a:pt x="545280" y="9317"/>
                    </a:lnTo>
                    <a:close/>
                    <a:moveTo>
                      <a:pt x="537565" y="6218"/>
                    </a:moveTo>
                    <a:lnTo>
                      <a:pt x="539592" y="8544"/>
                    </a:lnTo>
                    <a:lnTo>
                      <a:pt x="539419" y="8682"/>
                    </a:lnTo>
                    <a:lnTo>
                      <a:pt x="539176" y="8136"/>
                    </a:lnTo>
                    <a:lnTo>
                      <a:pt x="536687" y="7553"/>
                    </a:lnTo>
                    <a:lnTo>
                      <a:pt x="535513" y="6361"/>
                    </a:lnTo>
                    <a:close/>
                    <a:moveTo>
                      <a:pt x="535372" y="6218"/>
                    </a:moveTo>
                    <a:lnTo>
                      <a:pt x="535513" y="6361"/>
                    </a:lnTo>
                    <a:lnTo>
                      <a:pt x="535392" y="6369"/>
                    </a:lnTo>
                    <a:lnTo>
                      <a:pt x="535322" y="6225"/>
                    </a:lnTo>
                    <a:close/>
                    <a:moveTo>
                      <a:pt x="533179" y="6218"/>
                    </a:moveTo>
                    <a:lnTo>
                      <a:pt x="533310" y="6512"/>
                    </a:lnTo>
                    <a:lnTo>
                      <a:pt x="533280" y="6517"/>
                    </a:lnTo>
                    <a:lnTo>
                      <a:pt x="532495" y="6571"/>
                    </a:lnTo>
                    <a:lnTo>
                      <a:pt x="531855" y="6421"/>
                    </a:lnTo>
                    <a:close/>
                    <a:moveTo>
                      <a:pt x="530985" y="6218"/>
                    </a:moveTo>
                    <a:lnTo>
                      <a:pt x="531855" y="6421"/>
                    </a:lnTo>
                    <a:lnTo>
                      <a:pt x="529757" y="6744"/>
                    </a:lnTo>
                    <a:close/>
                    <a:moveTo>
                      <a:pt x="524407" y="6218"/>
                    </a:moveTo>
                    <a:lnTo>
                      <a:pt x="524367" y="6256"/>
                    </a:lnTo>
                    <a:lnTo>
                      <a:pt x="524366" y="6256"/>
                    </a:lnTo>
                    <a:close/>
                    <a:moveTo>
                      <a:pt x="522214" y="6218"/>
                    </a:moveTo>
                    <a:lnTo>
                      <a:pt x="522357" y="6291"/>
                    </a:lnTo>
                    <a:lnTo>
                      <a:pt x="521235" y="6310"/>
                    </a:lnTo>
                    <a:lnTo>
                      <a:pt x="521324" y="6277"/>
                    </a:lnTo>
                    <a:close/>
                    <a:moveTo>
                      <a:pt x="509054" y="6218"/>
                    </a:moveTo>
                    <a:lnTo>
                      <a:pt x="509036" y="6222"/>
                    </a:lnTo>
                    <a:lnTo>
                      <a:pt x="509034" y="6221"/>
                    </a:lnTo>
                    <a:close/>
                    <a:moveTo>
                      <a:pt x="504668" y="6218"/>
                    </a:moveTo>
                    <a:lnTo>
                      <a:pt x="504613" y="6231"/>
                    </a:lnTo>
                    <a:lnTo>
                      <a:pt x="504515" y="6228"/>
                    </a:lnTo>
                    <a:close/>
                    <a:moveTo>
                      <a:pt x="498089" y="6218"/>
                    </a:moveTo>
                    <a:lnTo>
                      <a:pt x="502475" y="6218"/>
                    </a:lnTo>
                    <a:lnTo>
                      <a:pt x="502263" y="6253"/>
                    </a:lnTo>
                    <a:lnTo>
                      <a:pt x="497936" y="6317"/>
                    </a:lnTo>
                    <a:close/>
                    <a:moveTo>
                      <a:pt x="496524" y="6218"/>
                    </a:moveTo>
                    <a:lnTo>
                      <a:pt x="498089" y="6218"/>
                    </a:lnTo>
                    <a:lnTo>
                      <a:pt x="496969" y="6256"/>
                    </a:lnTo>
                    <a:close/>
                    <a:moveTo>
                      <a:pt x="490441" y="6218"/>
                    </a:moveTo>
                    <a:lnTo>
                      <a:pt x="493572" y="6218"/>
                    </a:lnTo>
                    <a:lnTo>
                      <a:pt x="491993" y="6404"/>
                    </a:lnTo>
                    <a:lnTo>
                      <a:pt x="491277" y="6415"/>
                    </a:lnTo>
                    <a:close/>
                    <a:moveTo>
                      <a:pt x="470431" y="6218"/>
                    </a:moveTo>
                    <a:lnTo>
                      <a:pt x="471771" y="6218"/>
                    </a:lnTo>
                    <a:lnTo>
                      <a:pt x="471195" y="6290"/>
                    </a:lnTo>
                    <a:close/>
                    <a:moveTo>
                      <a:pt x="468481" y="6218"/>
                    </a:moveTo>
                    <a:lnTo>
                      <a:pt x="469139" y="6218"/>
                    </a:lnTo>
                    <a:lnTo>
                      <a:pt x="467138" y="6456"/>
                    </a:lnTo>
                    <a:lnTo>
                      <a:pt x="467004" y="6447"/>
                    </a:lnTo>
                    <a:lnTo>
                      <a:pt x="468170" y="6261"/>
                    </a:lnTo>
                    <a:close/>
                    <a:moveTo>
                      <a:pt x="468262" y="6218"/>
                    </a:moveTo>
                    <a:lnTo>
                      <a:pt x="468438" y="6218"/>
                    </a:lnTo>
                    <a:lnTo>
                      <a:pt x="468170" y="6261"/>
                    </a:lnTo>
                    <a:lnTo>
                      <a:pt x="466874" y="6439"/>
                    </a:lnTo>
                    <a:lnTo>
                      <a:pt x="466802" y="6435"/>
                    </a:lnTo>
                    <a:lnTo>
                      <a:pt x="467775" y="6277"/>
                    </a:lnTo>
                    <a:close/>
                    <a:moveTo>
                      <a:pt x="465713" y="6218"/>
                    </a:moveTo>
                    <a:lnTo>
                      <a:pt x="468142" y="6218"/>
                    </a:lnTo>
                    <a:lnTo>
                      <a:pt x="467775" y="6277"/>
                    </a:lnTo>
                    <a:lnTo>
                      <a:pt x="466592" y="6421"/>
                    </a:lnTo>
                    <a:lnTo>
                      <a:pt x="464950" y="6318"/>
                    </a:lnTo>
                    <a:close/>
                    <a:moveTo>
                      <a:pt x="463366" y="6218"/>
                    </a:moveTo>
                    <a:lnTo>
                      <a:pt x="464992" y="6218"/>
                    </a:lnTo>
                    <a:lnTo>
                      <a:pt x="464472" y="6288"/>
                    </a:lnTo>
                    <a:close/>
                    <a:moveTo>
                      <a:pt x="462999" y="6218"/>
                    </a:moveTo>
                    <a:lnTo>
                      <a:pt x="463290" y="6218"/>
                    </a:lnTo>
                    <a:lnTo>
                      <a:pt x="462712" y="6275"/>
                    </a:lnTo>
                    <a:lnTo>
                      <a:pt x="462648" y="6269"/>
                    </a:lnTo>
                    <a:close/>
                    <a:moveTo>
                      <a:pt x="462706" y="6218"/>
                    </a:moveTo>
                    <a:lnTo>
                      <a:pt x="462999" y="6218"/>
                    </a:lnTo>
                    <a:lnTo>
                      <a:pt x="462473" y="6254"/>
                    </a:lnTo>
                    <a:lnTo>
                      <a:pt x="462406" y="6248"/>
                    </a:lnTo>
                    <a:close/>
                    <a:moveTo>
                      <a:pt x="461661" y="6218"/>
                    </a:moveTo>
                    <a:lnTo>
                      <a:pt x="462060" y="6218"/>
                    </a:lnTo>
                    <a:lnTo>
                      <a:pt x="462406" y="6248"/>
                    </a:lnTo>
                    <a:lnTo>
                      <a:pt x="462088" y="6280"/>
                    </a:lnTo>
                    <a:lnTo>
                      <a:pt x="459493" y="6458"/>
                    </a:lnTo>
                    <a:close/>
                    <a:moveTo>
                      <a:pt x="458612" y="6218"/>
                    </a:moveTo>
                    <a:lnTo>
                      <a:pt x="456220" y="6683"/>
                    </a:lnTo>
                    <a:lnTo>
                      <a:pt x="456194" y="6685"/>
                    </a:lnTo>
                    <a:lnTo>
                      <a:pt x="454213" y="6566"/>
                    </a:lnTo>
                    <a:lnTo>
                      <a:pt x="455662" y="6425"/>
                    </a:lnTo>
                    <a:close/>
                    <a:moveTo>
                      <a:pt x="454474" y="6218"/>
                    </a:moveTo>
                    <a:lnTo>
                      <a:pt x="457804" y="6218"/>
                    </a:lnTo>
                    <a:lnTo>
                      <a:pt x="455662" y="6425"/>
                    </a:lnTo>
                    <a:lnTo>
                      <a:pt x="453918" y="6548"/>
                    </a:lnTo>
                    <a:lnTo>
                      <a:pt x="452410" y="6457"/>
                    </a:lnTo>
                    <a:lnTo>
                      <a:pt x="449528" y="6857"/>
                    </a:lnTo>
                    <a:lnTo>
                      <a:pt x="447005" y="7034"/>
                    </a:lnTo>
                    <a:lnTo>
                      <a:pt x="450645" y="6549"/>
                    </a:lnTo>
                    <a:close/>
                    <a:moveTo>
                      <a:pt x="463320" y="6215"/>
                    </a:moveTo>
                    <a:lnTo>
                      <a:pt x="463366" y="6218"/>
                    </a:lnTo>
                    <a:lnTo>
                      <a:pt x="463290" y="6218"/>
                    </a:lnTo>
                    <a:close/>
                    <a:moveTo>
                      <a:pt x="523430" y="6194"/>
                    </a:moveTo>
                    <a:lnTo>
                      <a:pt x="524407" y="6218"/>
                    </a:lnTo>
                    <a:lnTo>
                      <a:pt x="524351" y="6257"/>
                    </a:lnTo>
                    <a:lnTo>
                      <a:pt x="523550" y="6270"/>
                    </a:lnTo>
                    <a:lnTo>
                      <a:pt x="523521" y="6252"/>
                    </a:lnTo>
                    <a:close/>
                    <a:moveTo>
                      <a:pt x="521180" y="6193"/>
                    </a:moveTo>
                    <a:lnTo>
                      <a:pt x="521527" y="6201"/>
                    </a:lnTo>
                    <a:lnTo>
                      <a:pt x="521324" y="6277"/>
                    </a:lnTo>
                    <a:lnTo>
                      <a:pt x="520897" y="6306"/>
                    </a:lnTo>
                    <a:close/>
                    <a:moveTo>
                      <a:pt x="521657" y="6152"/>
                    </a:moveTo>
                    <a:lnTo>
                      <a:pt x="522311" y="6168"/>
                    </a:lnTo>
                    <a:lnTo>
                      <a:pt x="522585" y="6287"/>
                    </a:lnTo>
                    <a:lnTo>
                      <a:pt x="522372" y="6291"/>
                    </a:lnTo>
                    <a:lnTo>
                      <a:pt x="522214" y="6218"/>
                    </a:lnTo>
                    <a:lnTo>
                      <a:pt x="521527" y="6201"/>
                    </a:lnTo>
                    <a:close/>
                    <a:moveTo>
                      <a:pt x="469710" y="6150"/>
                    </a:moveTo>
                    <a:lnTo>
                      <a:pt x="470431" y="6218"/>
                    </a:lnTo>
                    <a:lnTo>
                      <a:pt x="469139" y="6218"/>
                    </a:lnTo>
                    <a:close/>
                    <a:moveTo>
                      <a:pt x="462279" y="6149"/>
                    </a:moveTo>
                    <a:lnTo>
                      <a:pt x="462959" y="6192"/>
                    </a:lnTo>
                    <a:lnTo>
                      <a:pt x="462706" y="6218"/>
                    </a:lnTo>
                    <a:lnTo>
                      <a:pt x="462060" y="6218"/>
                    </a:lnTo>
                    <a:lnTo>
                      <a:pt x="461837" y="6198"/>
                    </a:lnTo>
                    <a:close/>
                    <a:moveTo>
                      <a:pt x="514652" y="6134"/>
                    </a:moveTo>
                    <a:lnTo>
                      <a:pt x="517827" y="6218"/>
                    </a:lnTo>
                    <a:lnTo>
                      <a:pt x="517297" y="6378"/>
                    </a:lnTo>
                    <a:lnTo>
                      <a:pt x="515834" y="6404"/>
                    </a:lnTo>
                    <a:close/>
                    <a:moveTo>
                      <a:pt x="508757" y="6118"/>
                    </a:moveTo>
                    <a:lnTo>
                      <a:pt x="508929" y="6153"/>
                    </a:lnTo>
                    <a:lnTo>
                      <a:pt x="510222" y="6416"/>
                    </a:lnTo>
                    <a:lnTo>
                      <a:pt x="509490" y="6392"/>
                    </a:lnTo>
                    <a:lnTo>
                      <a:pt x="509041" y="6224"/>
                    </a:lnTo>
                    <a:lnTo>
                      <a:pt x="509054" y="6218"/>
                    </a:lnTo>
                    <a:lnTo>
                      <a:pt x="509032" y="6220"/>
                    </a:lnTo>
                    <a:lnTo>
                      <a:pt x="508868" y="6159"/>
                    </a:lnTo>
                    <a:close/>
                    <a:moveTo>
                      <a:pt x="469208" y="6102"/>
                    </a:moveTo>
                    <a:lnTo>
                      <a:pt x="469272" y="6108"/>
                    </a:lnTo>
                    <a:lnTo>
                      <a:pt x="468481" y="6218"/>
                    </a:lnTo>
                    <a:lnTo>
                      <a:pt x="468438" y="6218"/>
                    </a:lnTo>
                    <a:lnTo>
                      <a:pt x="468996" y="6128"/>
                    </a:lnTo>
                    <a:close/>
                    <a:moveTo>
                      <a:pt x="468984" y="6081"/>
                    </a:moveTo>
                    <a:lnTo>
                      <a:pt x="469176" y="6099"/>
                    </a:lnTo>
                    <a:lnTo>
                      <a:pt x="468996" y="6128"/>
                    </a:lnTo>
                    <a:lnTo>
                      <a:pt x="468262" y="6218"/>
                    </a:lnTo>
                    <a:lnTo>
                      <a:pt x="468142" y="6218"/>
                    </a:lnTo>
                    <a:close/>
                    <a:moveTo>
                      <a:pt x="494811" y="6071"/>
                    </a:moveTo>
                    <a:lnTo>
                      <a:pt x="496524" y="6218"/>
                    </a:lnTo>
                    <a:lnTo>
                      <a:pt x="493572" y="6218"/>
                    </a:lnTo>
                    <a:close/>
                    <a:moveTo>
                      <a:pt x="512028" y="6064"/>
                    </a:moveTo>
                    <a:lnTo>
                      <a:pt x="513968" y="6115"/>
                    </a:lnTo>
                    <a:lnTo>
                      <a:pt x="515317" y="6412"/>
                    </a:lnTo>
                    <a:lnTo>
                      <a:pt x="513663" y="6441"/>
                    </a:lnTo>
                    <a:close/>
                    <a:moveTo>
                      <a:pt x="508578" y="6051"/>
                    </a:moveTo>
                    <a:lnTo>
                      <a:pt x="508757" y="6118"/>
                    </a:lnTo>
                    <a:lnTo>
                      <a:pt x="508475" y="6060"/>
                    </a:lnTo>
                    <a:close/>
                    <a:moveTo>
                      <a:pt x="459823" y="6022"/>
                    </a:moveTo>
                    <a:lnTo>
                      <a:pt x="461837" y="6198"/>
                    </a:lnTo>
                    <a:lnTo>
                      <a:pt x="461661" y="6218"/>
                    </a:lnTo>
                    <a:lnTo>
                      <a:pt x="458612" y="6218"/>
                    </a:lnTo>
                    <a:lnTo>
                      <a:pt x="457804" y="6218"/>
                    </a:lnTo>
                    <a:close/>
                    <a:moveTo>
                      <a:pt x="513462" y="6004"/>
                    </a:moveTo>
                    <a:lnTo>
                      <a:pt x="514160" y="6021"/>
                    </a:lnTo>
                    <a:lnTo>
                      <a:pt x="514652" y="6134"/>
                    </a:lnTo>
                    <a:lnTo>
                      <a:pt x="513968" y="6115"/>
                    </a:lnTo>
                    <a:close/>
                    <a:moveTo>
                      <a:pt x="513928" y="5968"/>
                    </a:moveTo>
                    <a:lnTo>
                      <a:pt x="521301" y="6144"/>
                    </a:lnTo>
                    <a:lnTo>
                      <a:pt x="521180" y="6193"/>
                    </a:lnTo>
                    <a:lnTo>
                      <a:pt x="514160" y="6021"/>
                    </a:lnTo>
                    <a:close/>
                    <a:moveTo>
                      <a:pt x="508354" y="5967"/>
                    </a:moveTo>
                    <a:lnTo>
                      <a:pt x="509223" y="5990"/>
                    </a:lnTo>
                    <a:lnTo>
                      <a:pt x="508578" y="6051"/>
                    </a:lnTo>
                    <a:close/>
                    <a:moveTo>
                      <a:pt x="521798" y="5945"/>
                    </a:moveTo>
                    <a:lnTo>
                      <a:pt x="521989" y="6028"/>
                    </a:lnTo>
                    <a:lnTo>
                      <a:pt x="521657" y="6152"/>
                    </a:lnTo>
                    <a:lnTo>
                      <a:pt x="521301" y="6144"/>
                    </a:lnTo>
                    <a:close/>
                    <a:moveTo>
                      <a:pt x="509972" y="5919"/>
                    </a:moveTo>
                    <a:lnTo>
                      <a:pt x="510897" y="5942"/>
                    </a:lnTo>
                    <a:lnTo>
                      <a:pt x="511568" y="5958"/>
                    </a:lnTo>
                    <a:lnTo>
                      <a:pt x="512028" y="6064"/>
                    </a:lnTo>
                    <a:lnTo>
                      <a:pt x="510205" y="6016"/>
                    </a:lnTo>
                    <a:lnTo>
                      <a:pt x="509223" y="5990"/>
                    </a:lnTo>
                    <a:close/>
                    <a:moveTo>
                      <a:pt x="467236" y="5917"/>
                    </a:moveTo>
                    <a:lnTo>
                      <a:pt x="467685" y="5959"/>
                    </a:lnTo>
                    <a:lnTo>
                      <a:pt x="465713" y="6218"/>
                    </a:lnTo>
                    <a:lnTo>
                      <a:pt x="464992" y="6218"/>
                    </a:lnTo>
                    <a:close/>
                    <a:moveTo>
                      <a:pt x="511345" y="5907"/>
                    </a:moveTo>
                    <a:lnTo>
                      <a:pt x="513222" y="5951"/>
                    </a:lnTo>
                    <a:lnTo>
                      <a:pt x="513462" y="6004"/>
                    </a:lnTo>
                    <a:lnTo>
                      <a:pt x="511568" y="5958"/>
                    </a:lnTo>
                    <a:close/>
                    <a:moveTo>
                      <a:pt x="507484" y="5858"/>
                    </a:moveTo>
                    <a:lnTo>
                      <a:pt x="508105" y="5874"/>
                    </a:lnTo>
                    <a:lnTo>
                      <a:pt x="508354" y="5967"/>
                    </a:lnTo>
                    <a:lnTo>
                      <a:pt x="507965" y="5956"/>
                    </a:lnTo>
                    <a:close/>
                    <a:moveTo>
                      <a:pt x="504109" y="5854"/>
                    </a:moveTo>
                    <a:lnTo>
                      <a:pt x="507965" y="5956"/>
                    </a:lnTo>
                    <a:lnTo>
                      <a:pt x="508475" y="6060"/>
                    </a:lnTo>
                    <a:lnTo>
                      <a:pt x="506630" y="6234"/>
                    </a:lnTo>
                    <a:lnTo>
                      <a:pt x="506150" y="6182"/>
                    </a:lnTo>
                    <a:close/>
                    <a:moveTo>
                      <a:pt x="466428" y="5840"/>
                    </a:moveTo>
                    <a:lnTo>
                      <a:pt x="466778" y="5873"/>
                    </a:lnTo>
                    <a:lnTo>
                      <a:pt x="463320" y="6215"/>
                    </a:lnTo>
                    <a:lnTo>
                      <a:pt x="462959" y="6192"/>
                    </a:lnTo>
                    <a:close/>
                    <a:moveTo>
                      <a:pt x="507980" y="5827"/>
                    </a:moveTo>
                    <a:lnTo>
                      <a:pt x="510354" y="5883"/>
                    </a:lnTo>
                    <a:lnTo>
                      <a:pt x="509972" y="5919"/>
                    </a:lnTo>
                    <a:lnTo>
                      <a:pt x="508105" y="5874"/>
                    </a:lnTo>
                    <a:close/>
                    <a:moveTo>
                      <a:pt x="510984" y="5824"/>
                    </a:moveTo>
                    <a:lnTo>
                      <a:pt x="511306" y="5898"/>
                    </a:lnTo>
                    <a:lnTo>
                      <a:pt x="511345" y="5907"/>
                    </a:lnTo>
                    <a:lnTo>
                      <a:pt x="511245" y="5904"/>
                    </a:lnTo>
                    <a:lnTo>
                      <a:pt x="510354" y="5883"/>
                    </a:lnTo>
                    <a:close/>
                    <a:moveTo>
                      <a:pt x="522731" y="5749"/>
                    </a:moveTo>
                    <a:lnTo>
                      <a:pt x="523430" y="6194"/>
                    </a:lnTo>
                    <a:lnTo>
                      <a:pt x="522311" y="6168"/>
                    </a:lnTo>
                    <a:lnTo>
                      <a:pt x="521989" y="6028"/>
                    </a:lnTo>
                    <a:close/>
                    <a:moveTo>
                      <a:pt x="501938" y="5723"/>
                    </a:moveTo>
                    <a:lnTo>
                      <a:pt x="503536" y="5762"/>
                    </a:lnTo>
                    <a:lnTo>
                      <a:pt x="504109" y="5854"/>
                    </a:lnTo>
                    <a:lnTo>
                      <a:pt x="502830" y="5820"/>
                    </a:lnTo>
                    <a:close/>
                    <a:moveTo>
                      <a:pt x="503234" y="5714"/>
                    </a:moveTo>
                    <a:lnTo>
                      <a:pt x="507241" y="5809"/>
                    </a:lnTo>
                    <a:lnTo>
                      <a:pt x="507484" y="5858"/>
                    </a:lnTo>
                    <a:lnTo>
                      <a:pt x="503536" y="5762"/>
                    </a:lnTo>
                    <a:close/>
                    <a:moveTo>
                      <a:pt x="512618" y="5669"/>
                    </a:moveTo>
                    <a:lnTo>
                      <a:pt x="512880" y="5729"/>
                    </a:lnTo>
                    <a:lnTo>
                      <a:pt x="513928" y="5968"/>
                    </a:lnTo>
                    <a:lnTo>
                      <a:pt x="513222" y="5951"/>
                    </a:lnTo>
                    <a:lnTo>
                      <a:pt x="512430" y="5777"/>
                    </a:lnTo>
                    <a:lnTo>
                      <a:pt x="512143" y="5714"/>
                    </a:lnTo>
                    <a:close/>
                    <a:moveTo>
                      <a:pt x="469729" y="5582"/>
                    </a:moveTo>
                    <a:lnTo>
                      <a:pt x="467236" y="5917"/>
                    </a:lnTo>
                    <a:lnTo>
                      <a:pt x="466778" y="5873"/>
                    </a:lnTo>
                    <a:close/>
                    <a:moveTo>
                      <a:pt x="454226" y="5532"/>
                    </a:moveTo>
                    <a:lnTo>
                      <a:pt x="458288" y="5888"/>
                    </a:lnTo>
                    <a:lnTo>
                      <a:pt x="454474" y="6218"/>
                    </a:lnTo>
                    <a:lnTo>
                      <a:pt x="453130" y="6218"/>
                    </a:lnTo>
                    <a:lnTo>
                      <a:pt x="450645" y="6549"/>
                    </a:lnTo>
                    <a:lnTo>
                      <a:pt x="440361" y="7439"/>
                    </a:lnTo>
                    <a:close/>
                    <a:moveTo>
                      <a:pt x="462793" y="5498"/>
                    </a:moveTo>
                    <a:lnTo>
                      <a:pt x="464028" y="5614"/>
                    </a:lnTo>
                    <a:lnTo>
                      <a:pt x="459823" y="6022"/>
                    </a:lnTo>
                    <a:lnTo>
                      <a:pt x="458288" y="5888"/>
                    </a:lnTo>
                    <a:close/>
                    <a:moveTo>
                      <a:pt x="486972" y="5400"/>
                    </a:moveTo>
                    <a:lnTo>
                      <a:pt x="502830" y="5820"/>
                    </a:lnTo>
                    <a:lnTo>
                      <a:pt x="506150" y="6182"/>
                    </a:lnTo>
                    <a:lnTo>
                      <a:pt x="506533" y="6244"/>
                    </a:lnTo>
                    <a:lnTo>
                      <a:pt x="506135" y="6281"/>
                    </a:lnTo>
                    <a:lnTo>
                      <a:pt x="504630" y="6232"/>
                    </a:lnTo>
                    <a:lnTo>
                      <a:pt x="504668" y="6218"/>
                    </a:lnTo>
                    <a:lnTo>
                      <a:pt x="504353" y="6222"/>
                    </a:lnTo>
                    <a:lnTo>
                      <a:pt x="495896" y="5943"/>
                    </a:lnTo>
                    <a:lnTo>
                      <a:pt x="494811" y="6071"/>
                    </a:lnTo>
                    <a:lnTo>
                      <a:pt x="486986" y="5404"/>
                    </a:lnTo>
                    <a:close/>
                    <a:moveTo>
                      <a:pt x="485440" y="5360"/>
                    </a:moveTo>
                    <a:lnTo>
                      <a:pt x="486937" y="5399"/>
                    </a:lnTo>
                    <a:lnTo>
                      <a:pt x="486986" y="5404"/>
                    </a:lnTo>
                    <a:lnTo>
                      <a:pt x="490441" y="6218"/>
                    </a:lnTo>
                    <a:lnTo>
                      <a:pt x="480544" y="6218"/>
                    </a:lnTo>
                    <a:close/>
                    <a:moveTo>
                      <a:pt x="486247" y="5340"/>
                    </a:moveTo>
                    <a:lnTo>
                      <a:pt x="486773" y="5354"/>
                    </a:lnTo>
                    <a:lnTo>
                      <a:pt x="486972" y="5400"/>
                    </a:lnTo>
                    <a:lnTo>
                      <a:pt x="486937" y="5399"/>
                    </a:lnTo>
                    <a:close/>
                    <a:moveTo>
                      <a:pt x="486623" y="5318"/>
                    </a:moveTo>
                    <a:lnTo>
                      <a:pt x="501463" y="5671"/>
                    </a:lnTo>
                    <a:lnTo>
                      <a:pt x="501938" y="5723"/>
                    </a:lnTo>
                    <a:lnTo>
                      <a:pt x="486773" y="5354"/>
                    </a:lnTo>
                    <a:close/>
                    <a:moveTo>
                      <a:pt x="484952" y="5309"/>
                    </a:moveTo>
                    <a:lnTo>
                      <a:pt x="485635" y="5326"/>
                    </a:lnTo>
                    <a:lnTo>
                      <a:pt x="485440" y="5360"/>
                    </a:lnTo>
                    <a:lnTo>
                      <a:pt x="484789" y="5342"/>
                    </a:lnTo>
                    <a:close/>
                    <a:moveTo>
                      <a:pt x="485778" y="5300"/>
                    </a:moveTo>
                    <a:lnTo>
                      <a:pt x="486247" y="5340"/>
                    </a:lnTo>
                    <a:lnTo>
                      <a:pt x="485635" y="5326"/>
                    </a:lnTo>
                    <a:close/>
                    <a:moveTo>
                      <a:pt x="485738" y="5297"/>
                    </a:moveTo>
                    <a:lnTo>
                      <a:pt x="485790" y="5298"/>
                    </a:lnTo>
                    <a:lnTo>
                      <a:pt x="485778" y="5300"/>
                    </a:lnTo>
                    <a:close/>
                    <a:moveTo>
                      <a:pt x="485223" y="5253"/>
                    </a:moveTo>
                    <a:lnTo>
                      <a:pt x="485738" y="5297"/>
                    </a:lnTo>
                    <a:lnTo>
                      <a:pt x="485085" y="5281"/>
                    </a:lnTo>
                    <a:close/>
                    <a:moveTo>
                      <a:pt x="480890" y="5239"/>
                    </a:moveTo>
                    <a:lnTo>
                      <a:pt x="484789" y="5342"/>
                    </a:lnTo>
                    <a:lnTo>
                      <a:pt x="480544" y="6218"/>
                    </a:lnTo>
                    <a:lnTo>
                      <a:pt x="471771" y="6218"/>
                    </a:lnTo>
                    <a:lnTo>
                      <a:pt x="478351" y="5395"/>
                    </a:lnTo>
                    <a:close/>
                    <a:moveTo>
                      <a:pt x="486220" y="5223"/>
                    </a:moveTo>
                    <a:lnTo>
                      <a:pt x="486623" y="5318"/>
                    </a:lnTo>
                    <a:lnTo>
                      <a:pt x="485790" y="5298"/>
                    </a:lnTo>
                    <a:close/>
                    <a:moveTo>
                      <a:pt x="481565" y="5198"/>
                    </a:moveTo>
                    <a:lnTo>
                      <a:pt x="485085" y="5281"/>
                    </a:lnTo>
                    <a:lnTo>
                      <a:pt x="484952" y="5309"/>
                    </a:lnTo>
                    <a:lnTo>
                      <a:pt x="481231" y="5218"/>
                    </a:lnTo>
                    <a:close/>
                    <a:moveTo>
                      <a:pt x="478164" y="5143"/>
                    </a:moveTo>
                    <a:lnTo>
                      <a:pt x="481231" y="5218"/>
                    </a:lnTo>
                    <a:lnTo>
                      <a:pt x="480890" y="5239"/>
                    </a:lnTo>
                    <a:lnTo>
                      <a:pt x="478002" y="5163"/>
                    </a:lnTo>
                    <a:close/>
                    <a:moveTo>
                      <a:pt x="477108" y="5139"/>
                    </a:moveTo>
                    <a:lnTo>
                      <a:pt x="478002" y="5163"/>
                    </a:lnTo>
                    <a:lnTo>
                      <a:pt x="469710" y="6150"/>
                    </a:lnTo>
                    <a:lnTo>
                      <a:pt x="469272" y="6108"/>
                    </a:lnTo>
                    <a:lnTo>
                      <a:pt x="470149" y="5988"/>
                    </a:lnTo>
                    <a:close/>
                    <a:moveTo>
                      <a:pt x="524021" y="5056"/>
                    </a:moveTo>
                    <a:lnTo>
                      <a:pt x="524216" y="5193"/>
                    </a:lnTo>
                    <a:lnTo>
                      <a:pt x="522731" y="5749"/>
                    </a:lnTo>
                    <a:lnTo>
                      <a:pt x="522560" y="5640"/>
                    </a:lnTo>
                    <a:close/>
                    <a:moveTo>
                      <a:pt x="473718" y="5047"/>
                    </a:moveTo>
                    <a:lnTo>
                      <a:pt x="472060" y="5270"/>
                    </a:lnTo>
                    <a:lnTo>
                      <a:pt x="466428" y="5840"/>
                    </a:lnTo>
                    <a:lnTo>
                      <a:pt x="464028" y="5614"/>
                    </a:lnTo>
                    <a:lnTo>
                      <a:pt x="466288" y="5395"/>
                    </a:lnTo>
                    <a:close/>
                    <a:moveTo>
                      <a:pt x="475703" y="4993"/>
                    </a:moveTo>
                    <a:lnTo>
                      <a:pt x="468984" y="6081"/>
                    </a:lnTo>
                    <a:lnTo>
                      <a:pt x="467685" y="5959"/>
                    </a:lnTo>
                    <a:lnTo>
                      <a:pt x="473054" y="5254"/>
                    </a:lnTo>
                    <a:close/>
                    <a:moveTo>
                      <a:pt x="524773" y="4983"/>
                    </a:moveTo>
                    <a:lnTo>
                      <a:pt x="526228" y="6224"/>
                    </a:lnTo>
                    <a:lnTo>
                      <a:pt x="525696" y="6233"/>
                    </a:lnTo>
                    <a:lnTo>
                      <a:pt x="524216" y="5193"/>
                    </a:lnTo>
                    <a:close/>
                    <a:moveTo>
                      <a:pt x="475137" y="4981"/>
                    </a:moveTo>
                    <a:lnTo>
                      <a:pt x="473054" y="5254"/>
                    </a:lnTo>
                    <a:lnTo>
                      <a:pt x="469729" y="5582"/>
                    </a:lnTo>
                    <a:lnTo>
                      <a:pt x="472060" y="5270"/>
                    </a:lnTo>
                    <a:lnTo>
                      <a:pt x="474715" y="5000"/>
                    </a:lnTo>
                    <a:close/>
                    <a:moveTo>
                      <a:pt x="485171" y="4976"/>
                    </a:moveTo>
                    <a:lnTo>
                      <a:pt x="485823" y="5129"/>
                    </a:lnTo>
                    <a:lnTo>
                      <a:pt x="485223" y="5253"/>
                    </a:lnTo>
                    <a:lnTo>
                      <a:pt x="483314" y="5090"/>
                    </a:lnTo>
                    <a:close/>
                    <a:moveTo>
                      <a:pt x="476446" y="4919"/>
                    </a:moveTo>
                    <a:lnTo>
                      <a:pt x="475703" y="4993"/>
                    </a:lnTo>
                    <a:lnTo>
                      <a:pt x="476037" y="4939"/>
                    </a:lnTo>
                    <a:close/>
                    <a:moveTo>
                      <a:pt x="476688" y="4896"/>
                    </a:moveTo>
                    <a:lnTo>
                      <a:pt x="476577" y="4913"/>
                    </a:lnTo>
                    <a:lnTo>
                      <a:pt x="476446" y="4919"/>
                    </a:lnTo>
                    <a:close/>
                    <a:moveTo>
                      <a:pt x="476662" y="4837"/>
                    </a:moveTo>
                    <a:lnTo>
                      <a:pt x="476037" y="4939"/>
                    </a:lnTo>
                    <a:lnTo>
                      <a:pt x="475137" y="4981"/>
                    </a:lnTo>
                    <a:lnTo>
                      <a:pt x="475906" y="4880"/>
                    </a:lnTo>
                    <a:lnTo>
                      <a:pt x="476249" y="4845"/>
                    </a:lnTo>
                    <a:close/>
                    <a:moveTo>
                      <a:pt x="477422" y="4823"/>
                    </a:moveTo>
                    <a:lnTo>
                      <a:pt x="476688" y="4896"/>
                    </a:lnTo>
                    <a:lnTo>
                      <a:pt x="477103" y="4829"/>
                    </a:lnTo>
                    <a:close/>
                    <a:moveTo>
                      <a:pt x="479688" y="4781"/>
                    </a:moveTo>
                    <a:lnTo>
                      <a:pt x="483314" y="5090"/>
                    </a:lnTo>
                    <a:lnTo>
                      <a:pt x="481565" y="5198"/>
                    </a:lnTo>
                    <a:lnTo>
                      <a:pt x="478351" y="5121"/>
                    </a:lnTo>
                    <a:lnTo>
                      <a:pt x="478164" y="5143"/>
                    </a:lnTo>
                    <a:lnTo>
                      <a:pt x="477254" y="5121"/>
                    </a:lnTo>
                    <a:lnTo>
                      <a:pt x="477108" y="5139"/>
                    </a:lnTo>
                    <a:lnTo>
                      <a:pt x="476432" y="5121"/>
                    </a:lnTo>
                    <a:lnTo>
                      <a:pt x="470149" y="5988"/>
                    </a:lnTo>
                    <a:lnTo>
                      <a:pt x="469208" y="6102"/>
                    </a:lnTo>
                    <a:lnTo>
                      <a:pt x="469176" y="6099"/>
                    </a:lnTo>
                    <a:lnTo>
                      <a:pt x="476577" y="4913"/>
                    </a:lnTo>
                    <a:lnTo>
                      <a:pt x="479226" y="4789"/>
                    </a:lnTo>
                    <a:close/>
                    <a:moveTo>
                      <a:pt x="488958" y="4743"/>
                    </a:moveTo>
                    <a:lnTo>
                      <a:pt x="486220" y="5223"/>
                    </a:lnTo>
                    <a:lnTo>
                      <a:pt x="485823" y="5129"/>
                    </a:lnTo>
                    <a:lnTo>
                      <a:pt x="487159" y="4854"/>
                    </a:lnTo>
                    <a:close/>
                    <a:moveTo>
                      <a:pt x="478704" y="4697"/>
                    </a:moveTo>
                    <a:lnTo>
                      <a:pt x="479590" y="4772"/>
                    </a:lnTo>
                    <a:lnTo>
                      <a:pt x="479226" y="4789"/>
                    </a:lnTo>
                    <a:lnTo>
                      <a:pt x="477422" y="4823"/>
                    </a:lnTo>
                    <a:close/>
                    <a:moveTo>
                      <a:pt x="478166" y="4651"/>
                    </a:moveTo>
                    <a:lnTo>
                      <a:pt x="478199" y="4653"/>
                    </a:lnTo>
                    <a:lnTo>
                      <a:pt x="477103" y="4829"/>
                    </a:lnTo>
                    <a:lnTo>
                      <a:pt x="476662" y="4837"/>
                    </a:lnTo>
                    <a:lnTo>
                      <a:pt x="477226" y="4746"/>
                    </a:lnTo>
                    <a:close/>
                    <a:moveTo>
                      <a:pt x="488297" y="4619"/>
                    </a:moveTo>
                    <a:lnTo>
                      <a:pt x="487159" y="4854"/>
                    </a:lnTo>
                    <a:lnTo>
                      <a:pt x="485171" y="4976"/>
                    </a:lnTo>
                    <a:lnTo>
                      <a:pt x="483999" y="4700"/>
                    </a:lnTo>
                    <a:close/>
                    <a:moveTo>
                      <a:pt x="483525" y="4588"/>
                    </a:moveTo>
                    <a:lnTo>
                      <a:pt x="483999" y="4700"/>
                    </a:lnTo>
                    <a:lnTo>
                      <a:pt x="479688" y="4781"/>
                    </a:lnTo>
                    <a:lnTo>
                      <a:pt x="479590" y="4772"/>
                    </a:lnTo>
                    <a:close/>
                    <a:moveTo>
                      <a:pt x="477254" y="4573"/>
                    </a:moveTo>
                    <a:lnTo>
                      <a:pt x="477936" y="4631"/>
                    </a:lnTo>
                    <a:lnTo>
                      <a:pt x="477226" y="4746"/>
                    </a:lnTo>
                    <a:lnTo>
                      <a:pt x="476249" y="4845"/>
                    </a:lnTo>
                    <a:lnTo>
                      <a:pt x="476158" y="4847"/>
                    </a:lnTo>
                    <a:lnTo>
                      <a:pt x="475906" y="4880"/>
                    </a:lnTo>
                    <a:lnTo>
                      <a:pt x="474715" y="5000"/>
                    </a:lnTo>
                    <a:lnTo>
                      <a:pt x="473718" y="5047"/>
                    </a:lnTo>
                    <a:close/>
                    <a:moveTo>
                      <a:pt x="491291" y="4563"/>
                    </a:moveTo>
                    <a:lnTo>
                      <a:pt x="491507" y="4586"/>
                    </a:lnTo>
                    <a:lnTo>
                      <a:pt x="488958" y="4743"/>
                    </a:lnTo>
                    <a:lnTo>
                      <a:pt x="489830" y="4590"/>
                    </a:lnTo>
                    <a:close/>
                    <a:moveTo>
                      <a:pt x="526013" y="4519"/>
                    </a:moveTo>
                    <a:lnTo>
                      <a:pt x="524773" y="4983"/>
                    </a:lnTo>
                    <a:lnTo>
                      <a:pt x="524591" y="4828"/>
                    </a:lnTo>
                    <a:lnTo>
                      <a:pt x="525229" y="4573"/>
                    </a:lnTo>
                    <a:close/>
                    <a:moveTo>
                      <a:pt x="495572" y="4483"/>
                    </a:moveTo>
                    <a:lnTo>
                      <a:pt x="503234" y="5714"/>
                    </a:lnTo>
                    <a:lnTo>
                      <a:pt x="501463" y="5671"/>
                    </a:lnTo>
                    <a:lnTo>
                      <a:pt x="491507" y="4586"/>
                    </a:lnTo>
                    <a:lnTo>
                      <a:pt x="492153" y="4547"/>
                    </a:lnTo>
                    <a:close/>
                    <a:moveTo>
                      <a:pt x="489511" y="4369"/>
                    </a:moveTo>
                    <a:lnTo>
                      <a:pt x="490487" y="4475"/>
                    </a:lnTo>
                    <a:lnTo>
                      <a:pt x="489830" y="4590"/>
                    </a:lnTo>
                    <a:lnTo>
                      <a:pt x="488297" y="4619"/>
                    </a:lnTo>
                    <a:close/>
                    <a:moveTo>
                      <a:pt x="528598" y="4341"/>
                    </a:moveTo>
                    <a:lnTo>
                      <a:pt x="527197" y="6624"/>
                    </a:lnTo>
                    <a:lnTo>
                      <a:pt x="526600" y="6218"/>
                    </a:lnTo>
                    <a:lnTo>
                      <a:pt x="526599" y="6218"/>
                    </a:lnTo>
                    <a:lnTo>
                      <a:pt x="528467" y="4350"/>
                    </a:lnTo>
                    <a:close/>
                    <a:moveTo>
                      <a:pt x="503969" y="4325"/>
                    </a:moveTo>
                    <a:lnTo>
                      <a:pt x="507980" y="5827"/>
                    </a:lnTo>
                    <a:lnTo>
                      <a:pt x="507241" y="5809"/>
                    </a:lnTo>
                    <a:lnTo>
                      <a:pt x="500291" y="4394"/>
                    </a:lnTo>
                    <a:close/>
                    <a:moveTo>
                      <a:pt x="505680" y="4293"/>
                    </a:moveTo>
                    <a:lnTo>
                      <a:pt x="512143" y="5714"/>
                    </a:lnTo>
                    <a:lnTo>
                      <a:pt x="510984" y="5824"/>
                    </a:lnTo>
                    <a:lnTo>
                      <a:pt x="504441" y="4316"/>
                    </a:lnTo>
                    <a:close/>
                    <a:moveTo>
                      <a:pt x="489896" y="4289"/>
                    </a:moveTo>
                    <a:lnTo>
                      <a:pt x="489511" y="4369"/>
                    </a:lnTo>
                    <a:lnTo>
                      <a:pt x="489116" y="4326"/>
                    </a:lnTo>
                    <a:close/>
                    <a:moveTo>
                      <a:pt x="482234" y="4284"/>
                    </a:moveTo>
                    <a:lnTo>
                      <a:pt x="482427" y="4329"/>
                    </a:lnTo>
                    <a:lnTo>
                      <a:pt x="478704" y="4697"/>
                    </a:lnTo>
                    <a:lnTo>
                      <a:pt x="478199" y="4653"/>
                    </a:lnTo>
                    <a:lnTo>
                      <a:pt x="478300" y="4637"/>
                    </a:lnTo>
                    <a:lnTo>
                      <a:pt x="481641" y="4298"/>
                    </a:lnTo>
                    <a:close/>
                    <a:moveTo>
                      <a:pt x="487724" y="4174"/>
                    </a:moveTo>
                    <a:lnTo>
                      <a:pt x="489116" y="4326"/>
                    </a:lnTo>
                    <a:lnTo>
                      <a:pt x="483525" y="4588"/>
                    </a:lnTo>
                    <a:lnTo>
                      <a:pt x="482427" y="4329"/>
                    </a:lnTo>
                    <a:lnTo>
                      <a:pt x="482737" y="4298"/>
                    </a:lnTo>
                    <a:close/>
                    <a:moveTo>
                      <a:pt x="460110" y="4160"/>
                    </a:moveTo>
                    <a:lnTo>
                      <a:pt x="430147" y="8220"/>
                    </a:lnTo>
                    <a:lnTo>
                      <a:pt x="418528" y="9038"/>
                    </a:lnTo>
                    <a:lnTo>
                      <a:pt x="450937" y="4299"/>
                    </a:lnTo>
                    <a:close/>
                    <a:moveTo>
                      <a:pt x="498980" y="4127"/>
                    </a:moveTo>
                    <a:lnTo>
                      <a:pt x="500291" y="4394"/>
                    </a:lnTo>
                    <a:lnTo>
                      <a:pt x="495572" y="4483"/>
                    </a:lnTo>
                    <a:lnTo>
                      <a:pt x="494915" y="4377"/>
                    </a:lnTo>
                    <a:close/>
                    <a:moveTo>
                      <a:pt x="493360" y="4127"/>
                    </a:moveTo>
                    <a:lnTo>
                      <a:pt x="494915" y="4377"/>
                    </a:lnTo>
                    <a:lnTo>
                      <a:pt x="492153" y="4547"/>
                    </a:lnTo>
                    <a:lnTo>
                      <a:pt x="491291" y="4563"/>
                    </a:lnTo>
                    <a:lnTo>
                      <a:pt x="490487" y="4475"/>
                    </a:lnTo>
                    <a:lnTo>
                      <a:pt x="492149" y="4184"/>
                    </a:lnTo>
                    <a:close/>
                    <a:moveTo>
                      <a:pt x="481356" y="4077"/>
                    </a:moveTo>
                    <a:lnTo>
                      <a:pt x="481534" y="4119"/>
                    </a:lnTo>
                    <a:lnTo>
                      <a:pt x="478300" y="4637"/>
                    </a:lnTo>
                    <a:lnTo>
                      <a:pt x="478166" y="4651"/>
                    </a:lnTo>
                    <a:lnTo>
                      <a:pt x="477936" y="4631"/>
                    </a:lnTo>
                    <a:close/>
                    <a:moveTo>
                      <a:pt x="490990" y="4064"/>
                    </a:moveTo>
                    <a:lnTo>
                      <a:pt x="490830" y="4097"/>
                    </a:lnTo>
                    <a:lnTo>
                      <a:pt x="487724" y="4174"/>
                    </a:lnTo>
                    <a:lnTo>
                      <a:pt x="487513" y="4151"/>
                    </a:lnTo>
                    <a:close/>
                    <a:moveTo>
                      <a:pt x="492947" y="4044"/>
                    </a:moveTo>
                    <a:lnTo>
                      <a:pt x="492149" y="4184"/>
                    </a:lnTo>
                    <a:lnTo>
                      <a:pt x="489896" y="4289"/>
                    </a:lnTo>
                    <a:lnTo>
                      <a:pt x="490830" y="4097"/>
                    </a:lnTo>
                    <a:close/>
                    <a:moveTo>
                      <a:pt x="520020" y="4024"/>
                    </a:moveTo>
                    <a:lnTo>
                      <a:pt x="521284" y="4829"/>
                    </a:lnTo>
                    <a:lnTo>
                      <a:pt x="522560" y="5640"/>
                    </a:lnTo>
                    <a:lnTo>
                      <a:pt x="521798" y="5945"/>
                    </a:lnTo>
                    <a:lnTo>
                      <a:pt x="519636" y="5005"/>
                    </a:lnTo>
                    <a:lnTo>
                      <a:pt x="517488" y="4072"/>
                    </a:lnTo>
                    <a:close/>
                    <a:moveTo>
                      <a:pt x="503151" y="4019"/>
                    </a:moveTo>
                    <a:lnTo>
                      <a:pt x="504441" y="4316"/>
                    </a:lnTo>
                    <a:lnTo>
                      <a:pt x="503969" y="4325"/>
                    </a:lnTo>
                    <a:close/>
                    <a:moveTo>
                      <a:pt x="502577" y="3804"/>
                    </a:moveTo>
                    <a:lnTo>
                      <a:pt x="503151" y="4019"/>
                    </a:lnTo>
                    <a:lnTo>
                      <a:pt x="502253" y="3812"/>
                    </a:lnTo>
                    <a:close/>
                    <a:moveTo>
                      <a:pt x="502133" y="3785"/>
                    </a:moveTo>
                    <a:lnTo>
                      <a:pt x="502253" y="3812"/>
                    </a:lnTo>
                    <a:lnTo>
                      <a:pt x="492947" y="4044"/>
                    </a:lnTo>
                    <a:lnTo>
                      <a:pt x="493141" y="4010"/>
                    </a:lnTo>
                    <a:close/>
                    <a:moveTo>
                      <a:pt x="483834" y="3750"/>
                    </a:moveTo>
                    <a:lnTo>
                      <a:pt x="487513" y="4151"/>
                    </a:lnTo>
                    <a:lnTo>
                      <a:pt x="482234" y="4284"/>
                    </a:lnTo>
                    <a:lnTo>
                      <a:pt x="481534" y="4119"/>
                    </a:lnTo>
                    <a:close/>
                    <a:moveTo>
                      <a:pt x="496800" y="2866"/>
                    </a:moveTo>
                    <a:lnTo>
                      <a:pt x="499539" y="2889"/>
                    </a:lnTo>
                    <a:lnTo>
                      <a:pt x="493141" y="4010"/>
                    </a:lnTo>
                    <a:lnTo>
                      <a:pt x="490990" y="4064"/>
                    </a:lnTo>
                    <a:close/>
                    <a:moveTo>
                      <a:pt x="500314" y="2753"/>
                    </a:moveTo>
                    <a:lnTo>
                      <a:pt x="514777" y="2894"/>
                    </a:lnTo>
                    <a:lnTo>
                      <a:pt x="517488" y="4072"/>
                    </a:lnTo>
                    <a:lnTo>
                      <a:pt x="505680" y="4293"/>
                    </a:lnTo>
                    <a:lnTo>
                      <a:pt x="503366" y="3785"/>
                    </a:lnTo>
                    <a:lnTo>
                      <a:pt x="502577" y="3804"/>
                    </a:lnTo>
                    <a:lnTo>
                      <a:pt x="500145" y="2894"/>
                    </a:lnTo>
                    <a:lnTo>
                      <a:pt x="499539" y="2889"/>
                    </a:lnTo>
                    <a:close/>
                    <a:moveTo>
                      <a:pt x="490139" y="2654"/>
                    </a:moveTo>
                    <a:lnTo>
                      <a:pt x="497482" y="2725"/>
                    </a:lnTo>
                    <a:lnTo>
                      <a:pt x="496800" y="2866"/>
                    </a:lnTo>
                    <a:lnTo>
                      <a:pt x="489217" y="2803"/>
                    </a:lnTo>
                    <a:close/>
                    <a:moveTo>
                      <a:pt x="471223" y="2654"/>
                    </a:moveTo>
                    <a:lnTo>
                      <a:pt x="489217" y="2803"/>
                    </a:lnTo>
                    <a:lnTo>
                      <a:pt x="481356" y="4077"/>
                    </a:lnTo>
                    <a:lnTo>
                      <a:pt x="480407" y="3853"/>
                    </a:lnTo>
                    <a:lnTo>
                      <a:pt x="460110" y="4160"/>
                    </a:lnTo>
                    <a:close/>
                    <a:moveTo>
                      <a:pt x="533179" y="1831"/>
                    </a:moveTo>
                    <a:lnTo>
                      <a:pt x="535322" y="6225"/>
                    </a:lnTo>
                    <a:lnTo>
                      <a:pt x="534926" y="6282"/>
                    </a:lnTo>
                    <a:lnTo>
                      <a:pt x="533179" y="4024"/>
                    </a:lnTo>
                    <a:lnTo>
                      <a:pt x="528598" y="4341"/>
                    </a:lnTo>
                    <a:lnTo>
                      <a:pt x="528792" y="4024"/>
                    </a:lnTo>
                    <a:lnTo>
                      <a:pt x="528467" y="4350"/>
                    </a:lnTo>
                    <a:lnTo>
                      <a:pt x="526013" y="4519"/>
                    </a:lnTo>
                    <a:lnTo>
                      <a:pt x="526747" y="4243"/>
                    </a:lnTo>
                    <a:close/>
                    <a:moveTo>
                      <a:pt x="519712" y="666"/>
                    </a:moveTo>
                    <a:lnTo>
                      <a:pt x="524223" y="4514"/>
                    </a:lnTo>
                    <a:lnTo>
                      <a:pt x="524591" y="4828"/>
                    </a:lnTo>
                    <a:lnTo>
                      <a:pt x="524021" y="5056"/>
                    </a:lnTo>
                    <a:lnTo>
                      <a:pt x="523379" y="4604"/>
                    </a:lnTo>
                    <a:lnTo>
                      <a:pt x="519095" y="1592"/>
                    </a:lnTo>
                    <a:cubicBezTo>
                      <a:pt x="515428" y="666"/>
                      <a:pt x="511385" y="872"/>
                      <a:pt x="507136" y="1557"/>
                    </a:cubicBezTo>
                    <a:lnTo>
                      <a:pt x="500314" y="2753"/>
                    </a:lnTo>
                    <a:lnTo>
                      <a:pt x="497482" y="2725"/>
                    </a:lnTo>
                    <a:lnTo>
                      <a:pt x="507136" y="735"/>
                    </a:lnTo>
                    <a:cubicBezTo>
                      <a:pt x="511659" y="-87"/>
                      <a:pt x="515977" y="-362"/>
                      <a:pt x="519712" y="666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  <a:alpha val="90000"/>
                </a:schemeClr>
              </a:solidFill>
              <a:ln w="264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8B36CCE1-A853-4BEB-BD84-64094FABE0DE}"/>
                  </a:ext>
                </a:extLst>
              </p:cNvPr>
              <p:cNvSpPr/>
              <p:nvPr/>
            </p:nvSpPr>
            <p:spPr>
              <a:xfrm rot="1240521">
                <a:off x="5548628" y="2681892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5C8F8A6D-4F1E-425B-8647-718FA637782B}"/>
                </a:ext>
              </a:extLst>
            </p:cNvPr>
            <p:cNvGrpSpPr/>
            <p:nvPr userDrawn="1"/>
          </p:nvGrpSpPr>
          <p:grpSpPr>
            <a:xfrm flipH="1">
              <a:off x="10514063" y="5616241"/>
              <a:ext cx="1121551" cy="1253899"/>
              <a:chOff x="1295588" y="2958968"/>
              <a:chExt cx="1502023" cy="1679269"/>
            </a:xfrm>
          </p:grpSpPr>
          <p:sp>
            <p:nvSpPr>
              <p:cNvPr id="269" name="Freeform: Shape 268">
                <a:extLst>
                  <a:ext uri="{FF2B5EF4-FFF2-40B4-BE49-F238E27FC236}">
                    <a16:creationId xmlns:a16="http://schemas.microsoft.com/office/drawing/2014/main" id="{FEADEB49-FCAE-427C-8A55-3ECB7FFCA8BE}"/>
                  </a:ext>
                </a:extLst>
              </p:cNvPr>
              <p:cNvSpPr/>
              <p:nvPr/>
            </p:nvSpPr>
            <p:spPr>
              <a:xfrm>
                <a:off x="1295588" y="2958968"/>
                <a:ext cx="1459136" cy="1679269"/>
              </a:xfrm>
              <a:custGeom>
                <a:avLst/>
                <a:gdLst>
                  <a:gd name="connsiteX0" fmla="*/ 775984 w 1459136"/>
                  <a:gd name="connsiteY0" fmla="*/ 51 h 1679269"/>
                  <a:gd name="connsiteX1" fmla="*/ 809096 w 1459136"/>
                  <a:gd name="connsiteY1" fmla="*/ 8467 h 1679269"/>
                  <a:gd name="connsiteX2" fmla="*/ 888474 w 1459136"/>
                  <a:gd name="connsiteY2" fmla="*/ 20063 h 1679269"/>
                  <a:gd name="connsiteX3" fmla="*/ 918798 w 1459136"/>
                  <a:gd name="connsiteY3" fmla="*/ 25859 h 1679269"/>
                  <a:gd name="connsiteX4" fmla="*/ 988366 w 1459136"/>
                  <a:gd name="connsiteY4" fmla="*/ 41913 h 1679269"/>
                  <a:gd name="connsiteX5" fmla="*/ 1084245 w 1459136"/>
                  <a:gd name="connsiteY5" fmla="*/ 68670 h 1679269"/>
                  <a:gd name="connsiteX6" fmla="*/ 1209110 w 1459136"/>
                  <a:gd name="connsiteY6" fmla="*/ 113711 h 1679269"/>
                  <a:gd name="connsiteX7" fmla="*/ 1247907 w 1459136"/>
                  <a:gd name="connsiteY7" fmla="*/ 132441 h 1679269"/>
                  <a:gd name="connsiteX8" fmla="*/ 1265745 w 1459136"/>
                  <a:gd name="connsiteY8" fmla="*/ 173467 h 1679269"/>
                  <a:gd name="connsiteX9" fmla="*/ 1265299 w 1459136"/>
                  <a:gd name="connsiteY9" fmla="*/ 174805 h 1679269"/>
                  <a:gd name="connsiteX10" fmla="*/ 1264408 w 1459136"/>
                  <a:gd name="connsiteY10" fmla="*/ 228319 h 1679269"/>
                  <a:gd name="connsiteX11" fmla="*/ 1254596 w 1459136"/>
                  <a:gd name="connsiteY11" fmla="*/ 238577 h 1679269"/>
                  <a:gd name="connsiteX12" fmla="*/ 1243894 w 1459136"/>
                  <a:gd name="connsiteY12" fmla="*/ 268454 h 1679269"/>
                  <a:gd name="connsiteX13" fmla="*/ 1300975 w 1459136"/>
                  <a:gd name="connsiteY13" fmla="*/ 413833 h 1679269"/>
                  <a:gd name="connsiteX14" fmla="*/ 1296962 w 1459136"/>
                  <a:gd name="connsiteY14" fmla="*/ 474482 h 1679269"/>
                  <a:gd name="connsiteX15" fmla="*/ 1301867 w 1459136"/>
                  <a:gd name="connsiteY15" fmla="*/ 507928 h 1679269"/>
                  <a:gd name="connsiteX16" fmla="*/ 1413354 w 1459136"/>
                  <a:gd name="connsiteY16" fmla="*/ 649293 h 1679269"/>
                  <a:gd name="connsiteX17" fmla="*/ 1453935 w 1459136"/>
                  <a:gd name="connsiteY17" fmla="*/ 713956 h 1679269"/>
                  <a:gd name="connsiteX18" fmla="*/ 1445908 w 1459136"/>
                  <a:gd name="connsiteY18" fmla="*/ 754982 h 1679269"/>
                  <a:gd name="connsiteX19" fmla="*/ 1386597 w 1459136"/>
                  <a:gd name="connsiteY19" fmla="*/ 781739 h 1679269"/>
                  <a:gd name="connsiteX20" fmla="*/ 1360286 w 1459136"/>
                  <a:gd name="connsiteY20" fmla="*/ 819645 h 1679269"/>
                  <a:gd name="connsiteX21" fmla="*/ 1381692 w 1459136"/>
                  <a:gd name="connsiteY21" fmla="*/ 868699 h 1679269"/>
                  <a:gd name="connsiteX22" fmla="*/ 1378124 w 1459136"/>
                  <a:gd name="connsiteY22" fmla="*/ 901699 h 1679269"/>
                  <a:gd name="connsiteX23" fmla="*/ 1367867 w 1459136"/>
                  <a:gd name="connsiteY23" fmla="*/ 910618 h 1679269"/>
                  <a:gd name="connsiteX24" fmla="*/ 1364746 w 1459136"/>
                  <a:gd name="connsiteY24" fmla="*/ 938712 h 1679269"/>
                  <a:gd name="connsiteX25" fmla="*/ 1364300 w 1459136"/>
                  <a:gd name="connsiteY25" fmla="*/ 982415 h 1679269"/>
                  <a:gd name="connsiteX26" fmla="*/ 1350921 w 1459136"/>
                  <a:gd name="connsiteY26" fmla="*/ 1052875 h 1679269"/>
                  <a:gd name="connsiteX27" fmla="*/ 1369651 w 1459136"/>
                  <a:gd name="connsiteY27" fmla="*/ 1114415 h 1679269"/>
                  <a:gd name="connsiteX28" fmla="*/ 1363853 w 1459136"/>
                  <a:gd name="connsiteY28" fmla="*/ 1146078 h 1679269"/>
                  <a:gd name="connsiteX29" fmla="*/ 1259948 w 1459136"/>
                  <a:gd name="connsiteY29" fmla="*/ 1206281 h 1679269"/>
                  <a:gd name="connsiteX30" fmla="*/ 1066407 w 1459136"/>
                  <a:gd name="connsiteY30" fmla="*/ 1200037 h 1679269"/>
                  <a:gd name="connsiteX31" fmla="*/ 1010663 w 1459136"/>
                  <a:gd name="connsiteY31" fmla="*/ 1249538 h 1679269"/>
                  <a:gd name="connsiteX32" fmla="*/ 1009772 w 1459136"/>
                  <a:gd name="connsiteY32" fmla="*/ 1257118 h 1679269"/>
                  <a:gd name="connsiteX33" fmla="*/ 965623 w 1459136"/>
                  <a:gd name="connsiteY33" fmla="*/ 1382429 h 1679269"/>
                  <a:gd name="connsiteX34" fmla="*/ 942880 w 1459136"/>
                  <a:gd name="connsiteY34" fmla="*/ 1429254 h 1679269"/>
                  <a:gd name="connsiteX35" fmla="*/ 948677 w 1459136"/>
                  <a:gd name="connsiteY35" fmla="*/ 1453335 h 1679269"/>
                  <a:gd name="connsiteX36" fmla="*/ 1057043 w 1459136"/>
                  <a:gd name="connsiteY36" fmla="*/ 1550551 h 1679269"/>
                  <a:gd name="connsiteX37" fmla="*/ 1137312 w 1459136"/>
                  <a:gd name="connsiteY37" fmla="*/ 1602281 h 1679269"/>
                  <a:gd name="connsiteX38" fmla="*/ 1201083 w 1459136"/>
                  <a:gd name="connsiteY38" fmla="*/ 1640633 h 1679269"/>
                  <a:gd name="connsiteX39" fmla="*/ 1205989 w 1459136"/>
                  <a:gd name="connsiteY39" fmla="*/ 1661593 h 1679269"/>
                  <a:gd name="connsiteX40" fmla="*/ 1202073 w 1459136"/>
                  <a:gd name="connsiteY40" fmla="*/ 1679269 h 1679269"/>
                  <a:gd name="connsiteX41" fmla="*/ 0 w 1459136"/>
                  <a:gd name="connsiteY41" fmla="*/ 1679269 h 1679269"/>
                  <a:gd name="connsiteX42" fmla="*/ 19993 w 1459136"/>
                  <a:gd name="connsiteY42" fmla="*/ 1643699 h 1679269"/>
                  <a:gd name="connsiteX43" fmla="*/ 68824 w 1459136"/>
                  <a:gd name="connsiteY43" fmla="*/ 1572403 h 1679269"/>
                  <a:gd name="connsiteX44" fmla="*/ 206622 w 1459136"/>
                  <a:gd name="connsiteY44" fmla="*/ 1402052 h 1679269"/>
                  <a:gd name="connsiteX45" fmla="*/ 292689 w 1459136"/>
                  <a:gd name="connsiteY45" fmla="*/ 1285213 h 1679269"/>
                  <a:gd name="connsiteX46" fmla="*/ 298041 w 1459136"/>
                  <a:gd name="connsiteY46" fmla="*/ 1276294 h 1679269"/>
                  <a:gd name="connsiteX47" fmla="*/ 332825 w 1459136"/>
                  <a:gd name="connsiteY47" fmla="*/ 1197362 h 1679269"/>
                  <a:gd name="connsiteX48" fmla="*/ 343527 w 1459136"/>
                  <a:gd name="connsiteY48" fmla="*/ 1143403 h 1679269"/>
                  <a:gd name="connsiteX49" fmla="*/ 346649 w 1459136"/>
                  <a:gd name="connsiteY49" fmla="*/ 1122889 h 1679269"/>
                  <a:gd name="connsiteX50" fmla="*/ 387230 w 1459136"/>
                  <a:gd name="connsiteY50" fmla="*/ 1097470 h 1679269"/>
                  <a:gd name="connsiteX51" fmla="*/ 418000 w 1459136"/>
                  <a:gd name="connsiteY51" fmla="*/ 1070713 h 1679269"/>
                  <a:gd name="connsiteX52" fmla="*/ 408635 w 1459136"/>
                  <a:gd name="connsiteY52" fmla="*/ 972605 h 1679269"/>
                  <a:gd name="connsiteX53" fmla="*/ 389906 w 1459136"/>
                  <a:gd name="connsiteY53" fmla="*/ 937374 h 1679269"/>
                  <a:gd name="connsiteX54" fmla="*/ 371176 w 1459136"/>
                  <a:gd name="connsiteY54" fmla="*/ 903483 h 1679269"/>
                  <a:gd name="connsiteX55" fmla="*/ 341298 w 1459136"/>
                  <a:gd name="connsiteY55" fmla="*/ 830348 h 1679269"/>
                  <a:gd name="connsiteX56" fmla="*/ 285108 w 1459136"/>
                  <a:gd name="connsiteY56" fmla="*/ 668023 h 1679269"/>
                  <a:gd name="connsiteX57" fmla="*/ 270838 w 1459136"/>
                  <a:gd name="connsiteY57" fmla="*/ 577942 h 1679269"/>
                  <a:gd name="connsiteX58" fmla="*/ 267270 w 1459136"/>
                  <a:gd name="connsiteY58" fmla="*/ 552523 h 1679269"/>
                  <a:gd name="connsiteX59" fmla="*/ 276190 w 1459136"/>
                  <a:gd name="connsiteY59" fmla="*/ 441928 h 1679269"/>
                  <a:gd name="connsiteX60" fmla="*/ 353339 w 1459136"/>
                  <a:gd name="connsiteY60" fmla="*/ 248833 h 1679269"/>
                  <a:gd name="connsiteX61" fmla="*/ 396149 w 1459136"/>
                  <a:gd name="connsiteY61" fmla="*/ 206914 h 1679269"/>
                  <a:gd name="connsiteX62" fmla="*/ 409527 w 1459136"/>
                  <a:gd name="connsiteY62" fmla="*/ 146712 h 1679269"/>
                  <a:gd name="connsiteX63" fmla="*/ 411311 w 1459136"/>
                  <a:gd name="connsiteY63" fmla="*/ 144927 h 1679269"/>
                  <a:gd name="connsiteX64" fmla="*/ 455460 w 1459136"/>
                  <a:gd name="connsiteY64" fmla="*/ 120846 h 1679269"/>
                  <a:gd name="connsiteX65" fmla="*/ 478650 w 1459136"/>
                  <a:gd name="connsiteY65" fmla="*/ 84278 h 1679269"/>
                  <a:gd name="connsiteX66" fmla="*/ 492473 w 1459136"/>
                  <a:gd name="connsiteY66" fmla="*/ 86062 h 1679269"/>
                  <a:gd name="connsiteX67" fmla="*/ 511203 w 1459136"/>
                  <a:gd name="connsiteY67" fmla="*/ 92305 h 1679269"/>
                  <a:gd name="connsiteX68" fmla="*/ 567393 w 1459136"/>
                  <a:gd name="connsiteY68" fmla="*/ 65995 h 1679269"/>
                  <a:gd name="connsiteX69" fmla="*/ 583893 w 1459136"/>
                  <a:gd name="connsiteY69" fmla="*/ 59305 h 1679269"/>
                  <a:gd name="connsiteX70" fmla="*/ 648555 w 1459136"/>
                  <a:gd name="connsiteY70" fmla="*/ 32995 h 1679269"/>
                  <a:gd name="connsiteX71" fmla="*/ 701622 w 1459136"/>
                  <a:gd name="connsiteY71" fmla="*/ 14711 h 1679269"/>
                  <a:gd name="connsiteX72" fmla="*/ 742204 w 1459136"/>
                  <a:gd name="connsiteY72" fmla="*/ 5346 h 1679269"/>
                  <a:gd name="connsiteX73" fmla="*/ 775984 w 1459136"/>
                  <a:gd name="connsiteY73" fmla="*/ 51 h 167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1459136" h="1679269">
                    <a:moveTo>
                      <a:pt x="775984" y="51"/>
                    </a:moveTo>
                    <a:cubicBezTo>
                      <a:pt x="787133" y="441"/>
                      <a:pt x="798170" y="3116"/>
                      <a:pt x="809096" y="8467"/>
                    </a:cubicBezTo>
                    <a:cubicBezTo>
                      <a:pt x="834515" y="20954"/>
                      <a:pt x="859934" y="28090"/>
                      <a:pt x="888474" y="20063"/>
                    </a:cubicBezTo>
                    <a:cubicBezTo>
                      <a:pt x="898286" y="17387"/>
                      <a:pt x="908542" y="20508"/>
                      <a:pt x="918798" y="25859"/>
                    </a:cubicBezTo>
                    <a:cubicBezTo>
                      <a:pt x="940650" y="37008"/>
                      <a:pt x="965177" y="37900"/>
                      <a:pt x="988366" y="41913"/>
                    </a:cubicBezTo>
                    <a:cubicBezTo>
                      <a:pt x="1021366" y="46819"/>
                      <a:pt x="1053474" y="53508"/>
                      <a:pt x="1084245" y="68670"/>
                    </a:cubicBezTo>
                    <a:cubicBezTo>
                      <a:pt x="1123934" y="88292"/>
                      <a:pt x="1166300" y="102563"/>
                      <a:pt x="1209110" y="113711"/>
                    </a:cubicBezTo>
                    <a:cubicBezTo>
                      <a:pt x="1223381" y="117279"/>
                      <a:pt x="1235867" y="124413"/>
                      <a:pt x="1247907" y="132441"/>
                    </a:cubicBezTo>
                    <a:cubicBezTo>
                      <a:pt x="1263516" y="142252"/>
                      <a:pt x="1272881" y="154292"/>
                      <a:pt x="1265745" y="173467"/>
                    </a:cubicBezTo>
                    <a:cubicBezTo>
                      <a:pt x="1265745" y="173914"/>
                      <a:pt x="1265299" y="174805"/>
                      <a:pt x="1265299" y="174805"/>
                    </a:cubicBezTo>
                    <a:cubicBezTo>
                      <a:pt x="1275557" y="193090"/>
                      <a:pt x="1266192" y="210482"/>
                      <a:pt x="1264408" y="228319"/>
                    </a:cubicBezTo>
                    <a:cubicBezTo>
                      <a:pt x="1263516" y="235901"/>
                      <a:pt x="1260394" y="236792"/>
                      <a:pt x="1254596" y="238577"/>
                    </a:cubicBezTo>
                    <a:cubicBezTo>
                      <a:pt x="1234529" y="244819"/>
                      <a:pt x="1232299" y="250617"/>
                      <a:pt x="1243894" y="268454"/>
                    </a:cubicBezTo>
                    <a:cubicBezTo>
                      <a:pt x="1272435" y="313050"/>
                      <a:pt x="1290718" y="362103"/>
                      <a:pt x="1300975" y="413833"/>
                    </a:cubicBezTo>
                    <a:cubicBezTo>
                      <a:pt x="1304988" y="434347"/>
                      <a:pt x="1303651" y="454860"/>
                      <a:pt x="1296962" y="474482"/>
                    </a:cubicBezTo>
                    <a:cubicBezTo>
                      <a:pt x="1292502" y="486968"/>
                      <a:pt x="1294285" y="497226"/>
                      <a:pt x="1301867" y="507928"/>
                    </a:cubicBezTo>
                    <a:cubicBezTo>
                      <a:pt x="1336651" y="556982"/>
                      <a:pt x="1377232" y="601577"/>
                      <a:pt x="1413354" y="649293"/>
                    </a:cubicBezTo>
                    <a:cubicBezTo>
                      <a:pt x="1428961" y="669807"/>
                      <a:pt x="1443233" y="690766"/>
                      <a:pt x="1453935" y="713956"/>
                    </a:cubicBezTo>
                    <a:cubicBezTo>
                      <a:pt x="1462408" y="731794"/>
                      <a:pt x="1461070" y="743388"/>
                      <a:pt x="1445908" y="754982"/>
                    </a:cubicBezTo>
                    <a:cubicBezTo>
                      <a:pt x="1428516" y="768361"/>
                      <a:pt x="1410233" y="779955"/>
                      <a:pt x="1386597" y="781739"/>
                    </a:cubicBezTo>
                    <a:cubicBezTo>
                      <a:pt x="1362962" y="783523"/>
                      <a:pt x="1354043" y="796902"/>
                      <a:pt x="1360286" y="819645"/>
                    </a:cubicBezTo>
                    <a:cubicBezTo>
                      <a:pt x="1365191" y="837037"/>
                      <a:pt x="1369205" y="854429"/>
                      <a:pt x="1381692" y="868699"/>
                    </a:cubicBezTo>
                    <a:cubicBezTo>
                      <a:pt x="1391502" y="880294"/>
                      <a:pt x="1389719" y="891443"/>
                      <a:pt x="1378124" y="901699"/>
                    </a:cubicBezTo>
                    <a:cubicBezTo>
                      <a:pt x="1374556" y="904821"/>
                      <a:pt x="1371435" y="907942"/>
                      <a:pt x="1367867" y="910618"/>
                    </a:cubicBezTo>
                    <a:cubicBezTo>
                      <a:pt x="1357164" y="919091"/>
                      <a:pt x="1356273" y="928010"/>
                      <a:pt x="1364746" y="938712"/>
                    </a:cubicBezTo>
                    <a:cubicBezTo>
                      <a:pt x="1382583" y="961010"/>
                      <a:pt x="1383030" y="961456"/>
                      <a:pt x="1364300" y="982415"/>
                    </a:cubicBezTo>
                    <a:cubicBezTo>
                      <a:pt x="1345124" y="1003821"/>
                      <a:pt x="1340218" y="1026119"/>
                      <a:pt x="1350921" y="1052875"/>
                    </a:cubicBezTo>
                    <a:cubicBezTo>
                      <a:pt x="1358948" y="1072943"/>
                      <a:pt x="1365637" y="1093010"/>
                      <a:pt x="1369651" y="1114415"/>
                    </a:cubicBezTo>
                    <a:cubicBezTo>
                      <a:pt x="1371881" y="1126011"/>
                      <a:pt x="1369651" y="1136267"/>
                      <a:pt x="1363853" y="1146078"/>
                    </a:cubicBezTo>
                    <a:cubicBezTo>
                      <a:pt x="1340218" y="1184876"/>
                      <a:pt x="1305434" y="1204943"/>
                      <a:pt x="1259948" y="1206281"/>
                    </a:cubicBezTo>
                    <a:cubicBezTo>
                      <a:pt x="1195286" y="1208511"/>
                      <a:pt x="1131070" y="1202268"/>
                      <a:pt x="1066407" y="1200037"/>
                    </a:cubicBezTo>
                    <a:cubicBezTo>
                      <a:pt x="1029393" y="1198699"/>
                      <a:pt x="1014677" y="1212970"/>
                      <a:pt x="1010663" y="1249538"/>
                    </a:cubicBezTo>
                    <a:cubicBezTo>
                      <a:pt x="1010218" y="1252213"/>
                      <a:pt x="1009772" y="1254443"/>
                      <a:pt x="1009772" y="1257118"/>
                    </a:cubicBezTo>
                    <a:cubicBezTo>
                      <a:pt x="1012894" y="1305281"/>
                      <a:pt x="995502" y="1345862"/>
                      <a:pt x="965623" y="1382429"/>
                    </a:cubicBezTo>
                    <a:cubicBezTo>
                      <a:pt x="954475" y="1395808"/>
                      <a:pt x="948231" y="1412755"/>
                      <a:pt x="942880" y="1429254"/>
                    </a:cubicBezTo>
                    <a:cubicBezTo>
                      <a:pt x="940204" y="1438173"/>
                      <a:pt x="940204" y="1445754"/>
                      <a:pt x="948677" y="1453335"/>
                    </a:cubicBezTo>
                    <a:cubicBezTo>
                      <a:pt x="985245" y="1485443"/>
                      <a:pt x="1021366" y="1517552"/>
                      <a:pt x="1057043" y="1550551"/>
                    </a:cubicBezTo>
                    <a:cubicBezTo>
                      <a:pt x="1080678" y="1572403"/>
                      <a:pt x="1107880" y="1588903"/>
                      <a:pt x="1137312" y="1602281"/>
                    </a:cubicBezTo>
                    <a:cubicBezTo>
                      <a:pt x="1160056" y="1612539"/>
                      <a:pt x="1182354" y="1623687"/>
                      <a:pt x="1201083" y="1640633"/>
                    </a:cubicBezTo>
                    <a:cubicBezTo>
                      <a:pt x="1208218" y="1646876"/>
                      <a:pt x="1209556" y="1652228"/>
                      <a:pt x="1205989" y="1661593"/>
                    </a:cubicBezTo>
                    <a:lnTo>
                      <a:pt x="1202073" y="1679269"/>
                    </a:lnTo>
                    <a:lnTo>
                      <a:pt x="0" y="1679269"/>
                    </a:lnTo>
                    <a:lnTo>
                      <a:pt x="19993" y="1643699"/>
                    </a:lnTo>
                    <a:cubicBezTo>
                      <a:pt x="36047" y="1619896"/>
                      <a:pt x="53216" y="1596707"/>
                      <a:pt x="68824" y="1572403"/>
                    </a:cubicBezTo>
                    <a:cubicBezTo>
                      <a:pt x="108513" y="1510416"/>
                      <a:pt x="159351" y="1458240"/>
                      <a:pt x="206622" y="1402052"/>
                    </a:cubicBezTo>
                    <a:cubicBezTo>
                      <a:pt x="237838" y="1365037"/>
                      <a:pt x="261919" y="1322673"/>
                      <a:pt x="292689" y="1285213"/>
                    </a:cubicBezTo>
                    <a:cubicBezTo>
                      <a:pt x="294919" y="1282537"/>
                      <a:pt x="297595" y="1279416"/>
                      <a:pt x="298041" y="1276294"/>
                    </a:cubicBezTo>
                    <a:cubicBezTo>
                      <a:pt x="302947" y="1246862"/>
                      <a:pt x="322122" y="1224119"/>
                      <a:pt x="332825" y="1197362"/>
                    </a:cubicBezTo>
                    <a:cubicBezTo>
                      <a:pt x="339960" y="1179970"/>
                      <a:pt x="341298" y="1161686"/>
                      <a:pt x="343527" y="1143403"/>
                    </a:cubicBezTo>
                    <a:cubicBezTo>
                      <a:pt x="344420" y="1136267"/>
                      <a:pt x="344865" y="1129578"/>
                      <a:pt x="346649" y="1122889"/>
                    </a:cubicBezTo>
                    <a:cubicBezTo>
                      <a:pt x="353784" y="1093902"/>
                      <a:pt x="358690" y="1091227"/>
                      <a:pt x="387230" y="1097470"/>
                    </a:cubicBezTo>
                    <a:cubicBezTo>
                      <a:pt x="406406" y="1101483"/>
                      <a:pt x="422460" y="1089889"/>
                      <a:pt x="418000" y="1070713"/>
                    </a:cubicBezTo>
                    <a:cubicBezTo>
                      <a:pt x="410865" y="1038159"/>
                      <a:pt x="411757" y="1005158"/>
                      <a:pt x="408635" y="972605"/>
                    </a:cubicBezTo>
                    <a:cubicBezTo>
                      <a:pt x="407298" y="958335"/>
                      <a:pt x="399270" y="947186"/>
                      <a:pt x="389906" y="937374"/>
                    </a:cubicBezTo>
                    <a:cubicBezTo>
                      <a:pt x="380987" y="927564"/>
                      <a:pt x="374744" y="916415"/>
                      <a:pt x="371176" y="903483"/>
                    </a:cubicBezTo>
                    <a:cubicBezTo>
                      <a:pt x="364041" y="878064"/>
                      <a:pt x="347095" y="856659"/>
                      <a:pt x="341298" y="830348"/>
                    </a:cubicBezTo>
                    <a:cubicBezTo>
                      <a:pt x="329257" y="774159"/>
                      <a:pt x="305622" y="721536"/>
                      <a:pt x="285108" y="668023"/>
                    </a:cubicBezTo>
                    <a:cubicBezTo>
                      <a:pt x="273959" y="639036"/>
                      <a:pt x="275744" y="607821"/>
                      <a:pt x="270838" y="577942"/>
                    </a:cubicBezTo>
                    <a:cubicBezTo>
                      <a:pt x="269501" y="569468"/>
                      <a:pt x="269946" y="560550"/>
                      <a:pt x="267270" y="552523"/>
                    </a:cubicBezTo>
                    <a:cubicBezTo>
                      <a:pt x="255676" y="514171"/>
                      <a:pt x="269501" y="478496"/>
                      <a:pt x="276190" y="441928"/>
                    </a:cubicBezTo>
                    <a:cubicBezTo>
                      <a:pt x="289568" y="372806"/>
                      <a:pt x="312312" y="306806"/>
                      <a:pt x="353339" y="248833"/>
                    </a:cubicBezTo>
                    <a:cubicBezTo>
                      <a:pt x="364933" y="232779"/>
                      <a:pt x="378311" y="218063"/>
                      <a:pt x="396149" y="206914"/>
                    </a:cubicBezTo>
                    <a:cubicBezTo>
                      <a:pt x="423798" y="189968"/>
                      <a:pt x="427365" y="172130"/>
                      <a:pt x="409527" y="146712"/>
                    </a:cubicBezTo>
                    <a:cubicBezTo>
                      <a:pt x="409973" y="146265"/>
                      <a:pt x="410865" y="144927"/>
                      <a:pt x="411311" y="144927"/>
                    </a:cubicBezTo>
                    <a:cubicBezTo>
                      <a:pt x="435839" y="150279"/>
                      <a:pt x="446095" y="152063"/>
                      <a:pt x="455460" y="120846"/>
                    </a:cubicBezTo>
                    <a:cubicBezTo>
                      <a:pt x="459473" y="107468"/>
                      <a:pt x="467501" y="94536"/>
                      <a:pt x="478650" y="84278"/>
                    </a:cubicBezTo>
                    <a:cubicBezTo>
                      <a:pt x="483108" y="80265"/>
                      <a:pt x="488906" y="74468"/>
                      <a:pt x="492473" y="86062"/>
                    </a:cubicBezTo>
                    <a:cubicBezTo>
                      <a:pt x="495595" y="95873"/>
                      <a:pt x="504514" y="94536"/>
                      <a:pt x="511203" y="92305"/>
                    </a:cubicBezTo>
                    <a:cubicBezTo>
                      <a:pt x="530825" y="85616"/>
                      <a:pt x="552230" y="81602"/>
                      <a:pt x="567393" y="65995"/>
                    </a:cubicBezTo>
                    <a:cubicBezTo>
                      <a:pt x="571852" y="61535"/>
                      <a:pt x="577649" y="59752"/>
                      <a:pt x="583893" y="59305"/>
                    </a:cubicBezTo>
                    <a:cubicBezTo>
                      <a:pt x="607974" y="56630"/>
                      <a:pt x="628487" y="45927"/>
                      <a:pt x="648555" y="32995"/>
                    </a:cubicBezTo>
                    <a:cubicBezTo>
                      <a:pt x="664609" y="22292"/>
                      <a:pt x="682001" y="16049"/>
                      <a:pt x="701622" y="14711"/>
                    </a:cubicBezTo>
                    <a:cubicBezTo>
                      <a:pt x="715447" y="13819"/>
                      <a:pt x="729272" y="9805"/>
                      <a:pt x="742204" y="5346"/>
                    </a:cubicBezTo>
                    <a:cubicBezTo>
                      <a:pt x="753575" y="1556"/>
                      <a:pt x="764835" y="-340"/>
                      <a:pt x="775984" y="51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  <a:alpha val="90000"/>
                </a:schemeClr>
              </a:solidFill>
              <a:ln w="485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70" name="Freeform: Shape 269">
                <a:extLst>
                  <a:ext uri="{FF2B5EF4-FFF2-40B4-BE49-F238E27FC236}">
                    <a16:creationId xmlns:a16="http://schemas.microsoft.com/office/drawing/2014/main" id="{1AC827E9-5AC1-45E3-979C-F76C28852C63}"/>
                  </a:ext>
                </a:extLst>
              </p:cNvPr>
              <p:cNvSpPr/>
              <p:nvPr/>
            </p:nvSpPr>
            <p:spPr>
              <a:xfrm rot="1430240">
                <a:off x="2056743" y="3497776"/>
                <a:ext cx="740868" cy="56298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6ECE32D3-5D1E-416B-B3C1-1B46D279A3D6}"/>
                </a:ext>
              </a:extLst>
            </p:cNvPr>
            <p:cNvGrpSpPr/>
            <p:nvPr userDrawn="1"/>
          </p:nvGrpSpPr>
          <p:grpSpPr>
            <a:xfrm>
              <a:off x="11385975" y="5667494"/>
              <a:ext cx="913339" cy="1231410"/>
              <a:chOff x="1782683" y="2146699"/>
              <a:chExt cx="1512207" cy="2038836"/>
            </a:xfrm>
          </p:grpSpPr>
          <p:sp>
            <p:nvSpPr>
              <p:cNvPr id="267" name="Freeform: Shape 266">
                <a:extLst>
                  <a:ext uri="{FF2B5EF4-FFF2-40B4-BE49-F238E27FC236}">
                    <a16:creationId xmlns:a16="http://schemas.microsoft.com/office/drawing/2014/main" id="{457A32F6-6392-4FBF-9155-3778789AD9B7}"/>
                  </a:ext>
                </a:extLst>
              </p:cNvPr>
              <p:cNvSpPr/>
              <p:nvPr/>
            </p:nvSpPr>
            <p:spPr>
              <a:xfrm>
                <a:off x="1821903" y="2146699"/>
                <a:ext cx="1472987" cy="2038836"/>
              </a:xfrm>
              <a:custGeom>
                <a:avLst/>
                <a:gdLst>
                  <a:gd name="connsiteX0" fmla="*/ 419758 w 688571"/>
                  <a:gd name="connsiteY0" fmla="*/ 16 h 953086"/>
                  <a:gd name="connsiteX1" fmla="*/ 601386 w 688571"/>
                  <a:gd name="connsiteY1" fmla="*/ 122431 h 953086"/>
                  <a:gd name="connsiteX2" fmla="*/ 639428 w 688571"/>
                  <a:gd name="connsiteY2" fmla="*/ 190846 h 953086"/>
                  <a:gd name="connsiteX3" fmla="*/ 650473 w 688571"/>
                  <a:gd name="connsiteY3" fmla="*/ 223981 h 953086"/>
                  <a:gd name="connsiteX4" fmla="*/ 675632 w 688571"/>
                  <a:gd name="connsiteY4" fmla="*/ 291171 h 953086"/>
                  <a:gd name="connsiteX5" fmla="*/ 686675 w 688571"/>
                  <a:gd name="connsiteY5" fmla="*/ 365110 h 953086"/>
                  <a:gd name="connsiteX6" fmla="*/ 687903 w 688571"/>
                  <a:gd name="connsiteY6" fmla="*/ 408063 h 953086"/>
                  <a:gd name="connsiteX7" fmla="*/ 673789 w 688571"/>
                  <a:gd name="connsiteY7" fmla="*/ 497648 h 953086"/>
                  <a:gd name="connsiteX8" fmla="*/ 640656 w 688571"/>
                  <a:gd name="connsiteY8" fmla="*/ 614233 h 953086"/>
                  <a:gd name="connsiteX9" fmla="*/ 641883 w 688571"/>
                  <a:gd name="connsiteY9" fmla="*/ 652276 h 953086"/>
                  <a:gd name="connsiteX10" fmla="*/ 638202 w 688571"/>
                  <a:gd name="connsiteY10" fmla="*/ 718546 h 953086"/>
                  <a:gd name="connsiteX11" fmla="*/ 648018 w 688571"/>
                  <a:gd name="connsiteY11" fmla="*/ 756588 h 953086"/>
                  <a:gd name="connsiteX12" fmla="*/ 628997 w 688571"/>
                  <a:gd name="connsiteY12" fmla="*/ 751986 h 953086"/>
                  <a:gd name="connsiteX13" fmla="*/ 597703 w 688571"/>
                  <a:gd name="connsiteY13" fmla="*/ 770088 h 953086"/>
                  <a:gd name="connsiteX14" fmla="*/ 590341 w 688571"/>
                  <a:gd name="connsiteY14" fmla="*/ 809665 h 953086"/>
                  <a:gd name="connsiteX15" fmla="*/ 592488 w 688571"/>
                  <a:gd name="connsiteY15" fmla="*/ 834822 h 953086"/>
                  <a:gd name="connsiteX16" fmla="*/ 606293 w 688571"/>
                  <a:gd name="connsiteY16" fmla="*/ 863662 h 953086"/>
                  <a:gd name="connsiteX17" fmla="*/ 623743 w 688571"/>
                  <a:gd name="connsiteY17" fmla="*/ 922722 h 953086"/>
                  <a:gd name="connsiteX18" fmla="*/ 624967 w 688571"/>
                  <a:gd name="connsiteY18" fmla="*/ 953086 h 953086"/>
                  <a:gd name="connsiteX19" fmla="*/ 127476 w 688571"/>
                  <a:gd name="connsiteY19" fmla="*/ 953086 h 953086"/>
                  <a:gd name="connsiteX20" fmla="*/ 130445 w 688571"/>
                  <a:gd name="connsiteY20" fmla="*/ 942817 h 953086"/>
                  <a:gd name="connsiteX21" fmla="*/ 135047 w 688571"/>
                  <a:gd name="connsiteY21" fmla="*/ 916432 h 953086"/>
                  <a:gd name="connsiteX22" fmla="*/ 139342 w 688571"/>
                  <a:gd name="connsiteY22" fmla="*/ 903854 h 953086"/>
                  <a:gd name="connsiteX23" fmla="*/ 174317 w 688571"/>
                  <a:gd name="connsiteY23" fmla="*/ 842493 h 953086"/>
                  <a:gd name="connsiteX24" fmla="*/ 235064 w 688571"/>
                  <a:gd name="connsiteY24" fmla="*/ 769168 h 953086"/>
                  <a:gd name="connsiteX25" fmla="*/ 242428 w 688571"/>
                  <a:gd name="connsiteY25" fmla="*/ 763645 h 953086"/>
                  <a:gd name="connsiteX26" fmla="*/ 248871 w 688571"/>
                  <a:gd name="connsiteY26" fmla="*/ 726215 h 953086"/>
                  <a:gd name="connsiteX27" fmla="*/ 225247 w 688571"/>
                  <a:gd name="connsiteY27" fmla="*/ 690627 h 953086"/>
                  <a:gd name="connsiteX28" fmla="*/ 181067 w 688571"/>
                  <a:gd name="connsiteY28" fmla="*/ 672832 h 953086"/>
                  <a:gd name="connsiteX29" fmla="*/ 139956 w 688571"/>
                  <a:gd name="connsiteY29" fmla="*/ 677127 h 953086"/>
                  <a:gd name="connsiteX30" fmla="*/ 100685 w 688571"/>
                  <a:gd name="connsiteY30" fmla="*/ 650128 h 953086"/>
                  <a:gd name="connsiteX31" fmla="*/ 77981 w 688571"/>
                  <a:gd name="connsiteY31" fmla="*/ 616993 h 953086"/>
                  <a:gd name="connsiteX32" fmla="*/ 74914 w 688571"/>
                  <a:gd name="connsiteY32" fmla="*/ 605643 h 953086"/>
                  <a:gd name="connsiteX33" fmla="*/ 54051 w 688571"/>
                  <a:gd name="connsiteY33" fmla="*/ 564225 h 953086"/>
                  <a:gd name="connsiteX34" fmla="*/ 43927 w 688571"/>
                  <a:gd name="connsiteY34" fmla="*/ 548885 h 953086"/>
                  <a:gd name="connsiteX35" fmla="*/ 18770 w 688571"/>
                  <a:gd name="connsiteY35" fmla="*/ 520659 h 953086"/>
                  <a:gd name="connsiteX36" fmla="*/ 1588 w 688571"/>
                  <a:gd name="connsiteY36" fmla="*/ 499183 h 953086"/>
                  <a:gd name="connsiteX37" fmla="*/ 5270 w 688571"/>
                  <a:gd name="connsiteY37" fmla="*/ 468810 h 953086"/>
                  <a:gd name="connsiteX38" fmla="*/ 4963 w 688571"/>
                  <a:gd name="connsiteY38" fmla="*/ 373088 h 953086"/>
                  <a:gd name="connsiteX39" fmla="*/ 54 w 688571"/>
                  <a:gd name="connsiteY39" fmla="*/ 341793 h 953086"/>
                  <a:gd name="connsiteX40" fmla="*/ 11713 w 688571"/>
                  <a:gd name="connsiteY40" fmla="*/ 189313 h 953086"/>
                  <a:gd name="connsiteX41" fmla="*/ 45460 w 688571"/>
                  <a:gd name="connsiteY41" fmla="*/ 130100 h 953086"/>
                  <a:gd name="connsiteX42" fmla="*/ 174010 w 688571"/>
                  <a:gd name="connsiteY42" fmla="*/ 54320 h 953086"/>
                  <a:gd name="connsiteX43" fmla="*/ 295811 w 688571"/>
                  <a:gd name="connsiteY43" fmla="*/ 55854 h 953086"/>
                  <a:gd name="connsiteX44" fmla="*/ 326491 w 688571"/>
                  <a:gd name="connsiteY44" fmla="*/ 64751 h 953086"/>
                  <a:gd name="connsiteX45" fmla="*/ 361159 w 688571"/>
                  <a:gd name="connsiteY45" fmla="*/ 52173 h 953086"/>
                  <a:gd name="connsiteX46" fmla="*/ 385397 w 688571"/>
                  <a:gd name="connsiteY46" fmla="*/ 15049 h 953086"/>
                  <a:gd name="connsiteX47" fmla="*/ 419758 w 688571"/>
                  <a:gd name="connsiteY47" fmla="*/ 16 h 953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688571" h="953086">
                    <a:moveTo>
                      <a:pt x="419758" y="16"/>
                    </a:moveTo>
                    <a:cubicBezTo>
                      <a:pt x="506890" y="1857"/>
                      <a:pt x="562115" y="50025"/>
                      <a:pt x="601386" y="122431"/>
                    </a:cubicBezTo>
                    <a:cubicBezTo>
                      <a:pt x="613964" y="145747"/>
                      <a:pt x="627157" y="168451"/>
                      <a:pt x="639428" y="190846"/>
                    </a:cubicBezTo>
                    <a:cubicBezTo>
                      <a:pt x="645257" y="201279"/>
                      <a:pt x="639121" y="215391"/>
                      <a:pt x="650473" y="223981"/>
                    </a:cubicBezTo>
                    <a:cubicBezTo>
                      <a:pt x="673177" y="240855"/>
                      <a:pt x="667041" y="268775"/>
                      <a:pt x="675632" y="291171"/>
                    </a:cubicBezTo>
                    <a:cubicBezTo>
                      <a:pt x="684834" y="314182"/>
                      <a:pt x="686370" y="339953"/>
                      <a:pt x="686675" y="365110"/>
                    </a:cubicBezTo>
                    <a:cubicBezTo>
                      <a:pt x="686982" y="379531"/>
                      <a:pt x="686063" y="393949"/>
                      <a:pt x="687903" y="408063"/>
                    </a:cubicBezTo>
                    <a:cubicBezTo>
                      <a:pt x="692198" y="439663"/>
                      <a:pt x="674404" y="467274"/>
                      <a:pt x="673789" y="497648"/>
                    </a:cubicBezTo>
                    <a:cubicBezTo>
                      <a:pt x="647099" y="532011"/>
                      <a:pt x="653847" y="575882"/>
                      <a:pt x="640656" y="614233"/>
                    </a:cubicBezTo>
                    <a:cubicBezTo>
                      <a:pt x="636361" y="626505"/>
                      <a:pt x="640962" y="639697"/>
                      <a:pt x="641883" y="652276"/>
                    </a:cubicBezTo>
                    <a:cubicBezTo>
                      <a:pt x="643723" y="674366"/>
                      <a:pt x="648018" y="696763"/>
                      <a:pt x="638202" y="718546"/>
                    </a:cubicBezTo>
                    <a:cubicBezTo>
                      <a:pt x="632066" y="732351"/>
                      <a:pt x="643109" y="743703"/>
                      <a:pt x="648018" y="756588"/>
                    </a:cubicBezTo>
                    <a:cubicBezTo>
                      <a:pt x="640042" y="759043"/>
                      <a:pt x="634519" y="754748"/>
                      <a:pt x="628997" y="751986"/>
                    </a:cubicBezTo>
                    <a:cubicBezTo>
                      <a:pt x="611202" y="742783"/>
                      <a:pt x="597703" y="750452"/>
                      <a:pt x="597703" y="770088"/>
                    </a:cubicBezTo>
                    <a:cubicBezTo>
                      <a:pt x="597703" y="783587"/>
                      <a:pt x="599545" y="797087"/>
                      <a:pt x="590341" y="809665"/>
                    </a:cubicBezTo>
                    <a:cubicBezTo>
                      <a:pt x="585124" y="817029"/>
                      <a:pt x="589112" y="826846"/>
                      <a:pt x="592488" y="834822"/>
                    </a:cubicBezTo>
                    <a:cubicBezTo>
                      <a:pt x="596476" y="844641"/>
                      <a:pt x="601691" y="854151"/>
                      <a:pt x="606293" y="863662"/>
                    </a:cubicBezTo>
                    <a:cubicBezTo>
                      <a:pt x="615498" y="882838"/>
                      <a:pt x="620867" y="902550"/>
                      <a:pt x="623743" y="922722"/>
                    </a:cubicBezTo>
                    <a:lnTo>
                      <a:pt x="624967" y="953086"/>
                    </a:lnTo>
                    <a:lnTo>
                      <a:pt x="127476" y="953086"/>
                    </a:lnTo>
                    <a:lnTo>
                      <a:pt x="130445" y="942817"/>
                    </a:lnTo>
                    <a:cubicBezTo>
                      <a:pt x="131902" y="933997"/>
                      <a:pt x="132899" y="925023"/>
                      <a:pt x="135047" y="916432"/>
                    </a:cubicBezTo>
                    <a:cubicBezTo>
                      <a:pt x="136273" y="912137"/>
                      <a:pt x="135354" y="906614"/>
                      <a:pt x="139342" y="903854"/>
                    </a:cubicBezTo>
                    <a:cubicBezTo>
                      <a:pt x="160511" y="888821"/>
                      <a:pt x="163887" y="863662"/>
                      <a:pt x="174317" y="842493"/>
                    </a:cubicBezTo>
                    <a:cubicBezTo>
                      <a:pt x="188736" y="813347"/>
                      <a:pt x="208679" y="788497"/>
                      <a:pt x="235064" y="769168"/>
                    </a:cubicBezTo>
                    <a:cubicBezTo>
                      <a:pt x="237519" y="767326"/>
                      <a:pt x="239973" y="765486"/>
                      <a:pt x="242428" y="763645"/>
                    </a:cubicBezTo>
                    <a:cubicBezTo>
                      <a:pt x="261142" y="749533"/>
                      <a:pt x="261756" y="746157"/>
                      <a:pt x="248871" y="726215"/>
                    </a:cubicBezTo>
                    <a:cubicBezTo>
                      <a:pt x="241200" y="714251"/>
                      <a:pt x="233838" y="701977"/>
                      <a:pt x="225247" y="690627"/>
                    </a:cubicBezTo>
                    <a:cubicBezTo>
                      <a:pt x="214508" y="675899"/>
                      <a:pt x="200089" y="669456"/>
                      <a:pt x="181067" y="672832"/>
                    </a:cubicBezTo>
                    <a:cubicBezTo>
                      <a:pt x="167568" y="675287"/>
                      <a:pt x="153761" y="676513"/>
                      <a:pt x="139956" y="677127"/>
                    </a:cubicBezTo>
                    <a:cubicBezTo>
                      <a:pt x="118787" y="678047"/>
                      <a:pt x="107128" y="670071"/>
                      <a:pt x="100685" y="650128"/>
                    </a:cubicBezTo>
                    <a:cubicBezTo>
                      <a:pt x="96390" y="636629"/>
                      <a:pt x="90560" y="624664"/>
                      <a:pt x="77981" y="616993"/>
                    </a:cubicBezTo>
                    <a:cubicBezTo>
                      <a:pt x="73074" y="613926"/>
                      <a:pt x="73379" y="610858"/>
                      <a:pt x="74914" y="605643"/>
                    </a:cubicBezTo>
                    <a:cubicBezTo>
                      <a:pt x="82891" y="578951"/>
                      <a:pt x="79822" y="572815"/>
                      <a:pt x="54051" y="564225"/>
                    </a:cubicBezTo>
                    <a:cubicBezTo>
                      <a:pt x="46075" y="561770"/>
                      <a:pt x="43927" y="555634"/>
                      <a:pt x="43927" y="548885"/>
                    </a:cubicBezTo>
                    <a:cubicBezTo>
                      <a:pt x="44234" y="531397"/>
                      <a:pt x="36256" y="521885"/>
                      <a:pt x="18770" y="520659"/>
                    </a:cubicBezTo>
                    <a:cubicBezTo>
                      <a:pt x="4656" y="519738"/>
                      <a:pt x="668" y="511761"/>
                      <a:pt x="1588" y="499183"/>
                    </a:cubicBezTo>
                    <a:cubicBezTo>
                      <a:pt x="2202" y="489057"/>
                      <a:pt x="1895" y="478626"/>
                      <a:pt x="5270" y="468810"/>
                    </a:cubicBezTo>
                    <a:cubicBezTo>
                      <a:pt x="16008" y="436901"/>
                      <a:pt x="18770" y="404994"/>
                      <a:pt x="4963" y="373088"/>
                    </a:cubicBezTo>
                    <a:cubicBezTo>
                      <a:pt x="668" y="362962"/>
                      <a:pt x="-253" y="352838"/>
                      <a:pt x="54" y="341793"/>
                    </a:cubicBezTo>
                    <a:cubicBezTo>
                      <a:pt x="1282" y="290863"/>
                      <a:pt x="668" y="239628"/>
                      <a:pt x="11713" y="189313"/>
                    </a:cubicBezTo>
                    <a:cubicBezTo>
                      <a:pt x="16928" y="165996"/>
                      <a:pt x="29201" y="146361"/>
                      <a:pt x="45460" y="130100"/>
                    </a:cubicBezTo>
                    <a:cubicBezTo>
                      <a:pt x="81664" y="94205"/>
                      <a:pt x="122775" y="64139"/>
                      <a:pt x="174010" y="54320"/>
                    </a:cubicBezTo>
                    <a:cubicBezTo>
                      <a:pt x="214202" y="46651"/>
                      <a:pt x="255313" y="48184"/>
                      <a:pt x="295811" y="55854"/>
                    </a:cubicBezTo>
                    <a:cubicBezTo>
                      <a:pt x="306241" y="58001"/>
                      <a:pt x="316674" y="59844"/>
                      <a:pt x="326491" y="64751"/>
                    </a:cubicBezTo>
                    <a:cubicBezTo>
                      <a:pt x="343057" y="72729"/>
                      <a:pt x="352569" y="68127"/>
                      <a:pt x="361159" y="52173"/>
                    </a:cubicBezTo>
                    <a:cubicBezTo>
                      <a:pt x="368216" y="39287"/>
                      <a:pt x="376807" y="27016"/>
                      <a:pt x="385397" y="15049"/>
                    </a:cubicBezTo>
                    <a:cubicBezTo>
                      <a:pt x="393680" y="3697"/>
                      <a:pt x="404725" y="-291"/>
                      <a:pt x="419758" y="16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169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68" name="Freeform: Shape 267">
                <a:extLst>
                  <a:ext uri="{FF2B5EF4-FFF2-40B4-BE49-F238E27FC236}">
                    <a16:creationId xmlns:a16="http://schemas.microsoft.com/office/drawing/2014/main" id="{07F8A4DA-0392-4333-A393-40BE3E48DAD3}"/>
                  </a:ext>
                </a:extLst>
              </p:cNvPr>
              <p:cNvSpPr/>
              <p:nvPr/>
            </p:nvSpPr>
            <p:spPr>
              <a:xfrm rot="19531042" flipH="1">
                <a:off x="1782683" y="2960076"/>
                <a:ext cx="713800" cy="54241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1" name="Group 250">
              <a:extLst>
                <a:ext uri="{FF2B5EF4-FFF2-40B4-BE49-F238E27FC236}">
                  <a16:creationId xmlns:a16="http://schemas.microsoft.com/office/drawing/2014/main" id="{701466FE-BAB6-42A4-8537-FCD9AE96E433}"/>
                </a:ext>
              </a:extLst>
            </p:cNvPr>
            <p:cNvGrpSpPr/>
            <p:nvPr userDrawn="1"/>
          </p:nvGrpSpPr>
          <p:grpSpPr>
            <a:xfrm>
              <a:off x="9042605" y="5555797"/>
              <a:ext cx="1253364" cy="1320170"/>
              <a:chOff x="3397889" y="2045088"/>
              <a:chExt cx="1922987" cy="2025485"/>
            </a:xfrm>
          </p:grpSpPr>
          <p:sp>
            <p:nvSpPr>
              <p:cNvPr id="261" name="Freeform: Shape 260">
                <a:extLst>
                  <a:ext uri="{FF2B5EF4-FFF2-40B4-BE49-F238E27FC236}">
                    <a16:creationId xmlns:a16="http://schemas.microsoft.com/office/drawing/2014/main" id="{CBBEBB45-9C64-4649-9559-579DCD208C81}"/>
                  </a:ext>
                </a:extLst>
              </p:cNvPr>
              <p:cNvSpPr/>
              <p:nvPr/>
            </p:nvSpPr>
            <p:spPr>
              <a:xfrm>
                <a:off x="3446463" y="2045088"/>
                <a:ext cx="1874413" cy="2025485"/>
              </a:xfrm>
              <a:custGeom>
                <a:avLst/>
                <a:gdLst>
                  <a:gd name="connsiteX0" fmla="*/ 68355 w 503430"/>
                  <a:gd name="connsiteY0" fmla="*/ 631 h 544005"/>
                  <a:gd name="connsiteX1" fmla="*/ 94102 w 503430"/>
                  <a:gd name="connsiteY1" fmla="*/ 3435 h 544005"/>
                  <a:gd name="connsiteX2" fmla="*/ 170482 w 503430"/>
                  <a:gd name="connsiteY2" fmla="*/ 8816 h 544005"/>
                  <a:gd name="connsiteX3" fmla="*/ 243430 w 503430"/>
                  <a:gd name="connsiteY3" fmla="*/ 33031 h 544005"/>
                  <a:gd name="connsiteX4" fmla="*/ 265744 w 503430"/>
                  <a:gd name="connsiteY4" fmla="*/ 35722 h 544005"/>
                  <a:gd name="connsiteX5" fmla="*/ 290631 w 503430"/>
                  <a:gd name="connsiteY5" fmla="*/ 52762 h 544005"/>
                  <a:gd name="connsiteX6" fmla="*/ 300072 w 503430"/>
                  <a:gd name="connsiteY6" fmla="*/ 76080 h 544005"/>
                  <a:gd name="connsiteX7" fmla="*/ 304363 w 503430"/>
                  <a:gd name="connsiteY7" fmla="*/ 151416 h 544005"/>
                  <a:gd name="connsiteX8" fmla="*/ 301789 w 503430"/>
                  <a:gd name="connsiteY8" fmla="*/ 160385 h 544005"/>
                  <a:gd name="connsiteX9" fmla="*/ 273467 w 503430"/>
                  <a:gd name="connsiteY9" fmla="*/ 294018 h 544005"/>
                  <a:gd name="connsiteX10" fmla="*/ 291490 w 503430"/>
                  <a:gd name="connsiteY10" fmla="*/ 332583 h 544005"/>
                  <a:gd name="connsiteX11" fmla="*/ 429661 w 503430"/>
                  <a:gd name="connsiteY11" fmla="*/ 424960 h 544005"/>
                  <a:gd name="connsiteX12" fmla="*/ 502676 w 503430"/>
                  <a:gd name="connsiteY12" fmla="*/ 537838 h 544005"/>
                  <a:gd name="connsiteX13" fmla="*/ 503430 w 503430"/>
                  <a:gd name="connsiteY13" fmla="*/ 544005 h 544005"/>
                  <a:gd name="connsiteX14" fmla="*/ 9550 w 503430"/>
                  <a:gd name="connsiteY14" fmla="*/ 544005 h 544005"/>
                  <a:gd name="connsiteX15" fmla="*/ 9997 w 503430"/>
                  <a:gd name="connsiteY15" fmla="*/ 530789 h 544005"/>
                  <a:gd name="connsiteX16" fmla="*/ 27161 w 503430"/>
                  <a:gd name="connsiteY16" fmla="*/ 488636 h 544005"/>
                  <a:gd name="connsiteX17" fmla="*/ 98393 w 503430"/>
                  <a:gd name="connsiteY17" fmla="*/ 424960 h 544005"/>
                  <a:gd name="connsiteX18" fmla="*/ 123280 w 503430"/>
                  <a:gd name="connsiteY18" fmla="*/ 389085 h 544005"/>
                  <a:gd name="connsiteX19" fmla="*/ 87236 w 503430"/>
                  <a:gd name="connsiteY19" fmla="*/ 357695 h 544005"/>
                  <a:gd name="connsiteX20" fmla="*/ 70072 w 503430"/>
                  <a:gd name="connsiteY20" fmla="*/ 355901 h 544005"/>
                  <a:gd name="connsiteX21" fmla="*/ 37459 w 503430"/>
                  <a:gd name="connsiteY21" fmla="*/ 319130 h 544005"/>
                  <a:gd name="connsiteX22" fmla="*/ 6565 w 503430"/>
                  <a:gd name="connsiteY22" fmla="*/ 242000 h 544005"/>
                  <a:gd name="connsiteX23" fmla="*/ 8280 w 503430"/>
                  <a:gd name="connsiteY23" fmla="*/ 207919 h 544005"/>
                  <a:gd name="connsiteX24" fmla="*/ 20295 w 503430"/>
                  <a:gd name="connsiteY24" fmla="*/ 154107 h 544005"/>
                  <a:gd name="connsiteX25" fmla="*/ 21154 w 503430"/>
                  <a:gd name="connsiteY25" fmla="*/ 145139 h 544005"/>
                  <a:gd name="connsiteX26" fmla="*/ 38318 w 503430"/>
                  <a:gd name="connsiteY26" fmla="*/ 58143 h 544005"/>
                  <a:gd name="connsiteX27" fmla="*/ 26303 w 503430"/>
                  <a:gd name="connsiteY27" fmla="*/ 27649 h 544005"/>
                  <a:gd name="connsiteX28" fmla="*/ 47759 w 503430"/>
                  <a:gd name="connsiteY28" fmla="*/ 13300 h 544005"/>
                  <a:gd name="connsiteX29" fmla="*/ 68355 w 503430"/>
                  <a:gd name="connsiteY29" fmla="*/ 631 h 544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03430" h="544005">
                    <a:moveTo>
                      <a:pt x="68355" y="631"/>
                    </a:moveTo>
                    <a:cubicBezTo>
                      <a:pt x="76079" y="-826"/>
                      <a:pt x="84661" y="295"/>
                      <a:pt x="94102" y="3435"/>
                    </a:cubicBezTo>
                    <a:cubicBezTo>
                      <a:pt x="118990" y="10609"/>
                      <a:pt x="144736" y="7918"/>
                      <a:pt x="170482" y="8816"/>
                    </a:cubicBezTo>
                    <a:cubicBezTo>
                      <a:pt x="196228" y="10609"/>
                      <a:pt x="221975" y="15991"/>
                      <a:pt x="243430" y="33031"/>
                    </a:cubicBezTo>
                    <a:cubicBezTo>
                      <a:pt x="252012" y="39309"/>
                      <a:pt x="257162" y="39309"/>
                      <a:pt x="265744" y="35722"/>
                    </a:cubicBezTo>
                    <a:cubicBezTo>
                      <a:pt x="280333" y="29443"/>
                      <a:pt x="289774" y="35722"/>
                      <a:pt x="290631" y="52762"/>
                    </a:cubicBezTo>
                    <a:cubicBezTo>
                      <a:pt x="291490" y="62627"/>
                      <a:pt x="295781" y="68905"/>
                      <a:pt x="300072" y="76080"/>
                    </a:cubicBezTo>
                    <a:cubicBezTo>
                      <a:pt x="320669" y="105677"/>
                      <a:pt x="321527" y="118233"/>
                      <a:pt x="304363" y="151416"/>
                    </a:cubicBezTo>
                    <a:cubicBezTo>
                      <a:pt x="302646" y="154107"/>
                      <a:pt x="302646" y="157695"/>
                      <a:pt x="301789" y="160385"/>
                    </a:cubicBezTo>
                    <a:cubicBezTo>
                      <a:pt x="292347" y="205228"/>
                      <a:pt x="287199" y="250071"/>
                      <a:pt x="273467" y="294018"/>
                    </a:cubicBezTo>
                    <a:cubicBezTo>
                      <a:pt x="268318" y="310161"/>
                      <a:pt x="276900" y="326305"/>
                      <a:pt x="291490" y="332583"/>
                    </a:cubicBezTo>
                    <a:cubicBezTo>
                      <a:pt x="342124" y="355901"/>
                      <a:pt x="383318" y="395363"/>
                      <a:pt x="429661" y="424960"/>
                    </a:cubicBezTo>
                    <a:cubicBezTo>
                      <a:pt x="471499" y="451866"/>
                      <a:pt x="493061" y="491383"/>
                      <a:pt x="502676" y="537838"/>
                    </a:cubicBezTo>
                    <a:lnTo>
                      <a:pt x="503430" y="544005"/>
                    </a:lnTo>
                    <a:lnTo>
                      <a:pt x="9550" y="544005"/>
                    </a:lnTo>
                    <a:lnTo>
                      <a:pt x="9997" y="530789"/>
                    </a:lnTo>
                    <a:cubicBezTo>
                      <a:pt x="12572" y="514646"/>
                      <a:pt x="15147" y="499399"/>
                      <a:pt x="27161" y="488636"/>
                    </a:cubicBezTo>
                    <a:cubicBezTo>
                      <a:pt x="51191" y="467112"/>
                      <a:pt x="71788" y="442897"/>
                      <a:pt x="98393" y="424960"/>
                    </a:cubicBezTo>
                    <a:cubicBezTo>
                      <a:pt x="110407" y="416887"/>
                      <a:pt x="126713" y="408816"/>
                      <a:pt x="123280" y="389085"/>
                    </a:cubicBezTo>
                    <a:cubicBezTo>
                      <a:pt x="119848" y="368457"/>
                      <a:pt x="103542" y="362179"/>
                      <a:pt x="87236" y="357695"/>
                    </a:cubicBezTo>
                    <a:cubicBezTo>
                      <a:pt x="82087" y="355901"/>
                      <a:pt x="76079" y="356798"/>
                      <a:pt x="70072" y="355901"/>
                    </a:cubicBezTo>
                    <a:cubicBezTo>
                      <a:pt x="40893" y="354107"/>
                      <a:pt x="40034" y="350519"/>
                      <a:pt x="37459" y="319130"/>
                    </a:cubicBezTo>
                    <a:cubicBezTo>
                      <a:pt x="35744" y="290430"/>
                      <a:pt x="36601" y="259937"/>
                      <a:pt x="6565" y="242000"/>
                    </a:cubicBezTo>
                    <a:cubicBezTo>
                      <a:pt x="-5451" y="233031"/>
                      <a:pt x="1414" y="217784"/>
                      <a:pt x="8280" y="207919"/>
                    </a:cubicBezTo>
                    <a:cubicBezTo>
                      <a:pt x="19437" y="191776"/>
                      <a:pt x="32311" y="176528"/>
                      <a:pt x="20295" y="154107"/>
                    </a:cubicBezTo>
                    <a:cubicBezTo>
                      <a:pt x="19437" y="152314"/>
                      <a:pt x="20295" y="146933"/>
                      <a:pt x="21154" y="145139"/>
                    </a:cubicBezTo>
                    <a:cubicBezTo>
                      <a:pt x="40034" y="119130"/>
                      <a:pt x="34026" y="87740"/>
                      <a:pt x="38318" y="58143"/>
                    </a:cubicBezTo>
                    <a:cubicBezTo>
                      <a:pt x="40893" y="43793"/>
                      <a:pt x="33169" y="36618"/>
                      <a:pt x="26303" y="27649"/>
                    </a:cubicBezTo>
                    <a:cubicBezTo>
                      <a:pt x="33169" y="21372"/>
                      <a:pt x="41751" y="21372"/>
                      <a:pt x="47759" y="13300"/>
                    </a:cubicBezTo>
                    <a:cubicBezTo>
                      <a:pt x="53766" y="6125"/>
                      <a:pt x="60632" y="2089"/>
                      <a:pt x="68355" y="631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400" dirty="0">
                  <a:solidFill>
                    <a:schemeClr val="lt1"/>
                  </a:solidFill>
                </a:endParaRPr>
              </a:p>
            </p:txBody>
          </p:sp>
          <p:sp>
            <p:nvSpPr>
              <p:cNvPr id="262" name="Freeform: Shape 261">
                <a:extLst>
                  <a:ext uri="{FF2B5EF4-FFF2-40B4-BE49-F238E27FC236}">
                    <a16:creationId xmlns:a16="http://schemas.microsoft.com/office/drawing/2014/main" id="{5D09676A-64EF-4945-BBB4-C8DD7D9ED657}"/>
                  </a:ext>
                </a:extLst>
              </p:cNvPr>
              <p:cNvSpPr/>
              <p:nvPr/>
            </p:nvSpPr>
            <p:spPr>
              <a:xfrm rot="20127099" flipH="1">
                <a:off x="3397889" y="2696783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47CEF970-021D-43D6-AF54-FBBE70FA1EE0}"/>
                </a:ext>
              </a:extLst>
            </p:cNvPr>
            <p:cNvGrpSpPr/>
            <p:nvPr userDrawn="1"/>
          </p:nvGrpSpPr>
          <p:grpSpPr>
            <a:xfrm>
              <a:off x="9376982" y="5711328"/>
              <a:ext cx="1150997" cy="1253899"/>
              <a:chOff x="348403" y="2969205"/>
              <a:chExt cx="1645682" cy="1792811"/>
            </a:xfrm>
          </p:grpSpPr>
          <p:sp>
            <p:nvSpPr>
              <p:cNvPr id="257" name="Freeform: Shape 256">
                <a:extLst>
                  <a:ext uri="{FF2B5EF4-FFF2-40B4-BE49-F238E27FC236}">
                    <a16:creationId xmlns:a16="http://schemas.microsoft.com/office/drawing/2014/main" id="{3DE2CB89-5700-4399-A03A-A7C873D76B72}"/>
                  </a:ext>
                </a:extLst>
              </p:cNvPr>
              <p:cNvSpPr/>
              <p:nvPr userDrawn="1"/>
            </p:nvSpPr>
            <p:spPr>
              <a:xfrm rot="2391927" flipH="1">
                <a:off x="348403" y="2969205"/>
                <a:ext cx="1556518" cy="1792811"/>
              </a:xfrm>
              <a:custGeom>
                <a:avLst/>
                <a:gdLst>
                  <a:gd name="connsiteX0" fmla="*/ 113185 w 1556518"/>
                  <a:gd name="connsiteY0" fmla="*/ 447348 h 1792811"/>
                  <a:gd name="connsiteX1" fmla="*/ 109634 w 1556518"/>
                  <a:gd name="connsiteY1" fmla="*/ 455872 h 1792811"/>
                  <a:gd name="connsiteX2" fmla="*/ 109310 w 1556518"/>
                  <a:gd name="connsiteY2" fmla="*/ 457479 h 1792811"/>
                  <a:gd name="connsiteX3" fmla="*/ 104101 w 1556518"/>
                  <a:gd name="connsiteY3" fmla="*/ 465171 h 1792811"/>
                  <a:gd name="connsiteX4" fmla="*/ 106022 w 1556518"/>
                  <a:gd name="connsiteY4" fmla="*/ 458388 h 1792811"/>
                  <a:gd name="connsiteX5" fmla="*/ 1132992 w 1556518"/>
                  <a:gd name="connsiteY5" fmla="*/ 140890 h 1792811"/>
                  <a:gd name="connsiteX6" fmla="*/ 1048079 w 1556518"/>
                  <a:gd name="connsiteY6" fmla="*/ 85505 h 1792811"/>
                  <a:gd name="connsiteX7" fmla="*/ 964301 w 1556518"/>
                  <a:gd name="connsiteY7" fmla="*/ 52481 h 1792811"/>
                  <a:gd name="connsiteX8" fmla="*/ 863797 w 1556518"/>
                  <a:gd name="connsiteY8" fmla="*/ 15127 h 1792811"/>
                  <a:gd name="connsiteX9" fmla="*/ 707535 w 1556518"/>
                  <a:gd name="connsiteY9" fmla="*/ 16331 h 1792811"/>
                  <a:gd name="connsiteX10" fmla="*/ 678627 w 1556518"/>
                  <a:gd name="connsiteY10" fmla="*/ 38767 h 1792811"/>
                  <a:gd name="connsiteX11" fmla="*/ 647576 w 1556518"/>
                  <a:gd name="connsiteY11" fmla="*/ 47100 h 1792811"/>
                  <a:gd name="connsiteX12" fmla="*/ 506823 w 1556518"/>
                  <a:gd name="connsiteY12" fmla="*/ 110510 h 1792811"/>
                  <a:gd name="connsiteX13" fmla="*/ 408011 w 1556518"/>
                  <a:gd name="connsiteY13" fmla="*/ 215369 h 1792811"/>
                  <a:gd name="connsiteX14" fmla="*/ 317730 w 1556518"/>
                  <a:gd name="connsiteY14" fmla="*/ 262573 h 1792811"/>
                  <a:gd name="connsiteX15" fmla="*/ 206522 w 1556518"/>
                  <a:gd name="connsiteY15" fmla="*/ 297656 h 1792811"/>
                  <a:gd name="connsiteX16" fmla="*/ 117688 w 1556518"/>
                  <a:gd name="connsiteY16" fmla="*/ 370695 h 1792811"/>
                  <a:gd name="connsiteX17" fmla="*/ 38047 w 1556518"/>
                  <a:gd name="connsiteY17" fmla="*/ 507091 h 1792811"/>
                  <a:gd name="connsiteX18" fmla="*/ 4424 w 1556518"/>
                  <a:gd name="connsiteY18" fmla="*/ 662106 h 1792811"/>
                  <a:gd name="connsiteX19" fmla="*/ 15327 w 1556518"/>
                  <a:gd name="connsiteY19" fmla="*/ 750981 h 1792811"/>
                  <a:gd name="connsiteX20" fmla="*/ 231710 w 1556518"/>
                  <a:gd name="connsiteY20" fmla="*/ 915622 h 1792811"/>
                  <a:gd name="connsiteX21" fmla="*/ 282737 w 1556518"/>
                  <a:gd name="connsiteY21" fmla="*/ 1022480 h 1792811"/>
                  <a:gd name="connsiteX22" fmla="*/ 278033 w 1556518"/>
                  <a:gd name="connsiteY22" fmla="*/ 1053344 h 1792811"/>
                  <a:gd name="connsiteX23" fmla="*/ 255037 w 1556518"/>
                  <a:gd name="connsiteY23" fmla="*/ 1125692 h 1792811"/>
                  <a:gd name="connsiteX24" fmla="*/ 233076 w 1556518"/>
                  <a:gd name="connsiteY24" fmla="*/ 1162163 h 1792811"/>
                  <a:gd name="connsiteX25" fmla="*/ 198687 w 1556518"/>
                  <a:gd name="connsiteY25" fmla="*/ 1200698 h 1792811"/>
                  <a:gd name="connsiteX26" fmla="*/ 96952 w 1556518"/>
                  <a:gd name="connsiteY26" fmla="*/ 1282774 h 1792811"/>
                  <a:gd name="connsiteX27" fmla="*/ 48004 w 1556518"/>
                  <a:gd name="connsiteY27" fmla="*/ 1293177 h 1792811"/>
                  <a:gd name="connsiteX28" fmla="*/ 646293 w 1556518"/>
                  <a:gd name="connsiteY28" fmla="*/ 1792811 h 1792811"/>
                  <a:gd name="connsiteX29" fmla="*/ 662583 w 1556518"/>
                  <a:gd name="connsiteY29" fmla="*/ 1735444 h 1792811"/>
                  <a:gd name="connsiteX30" fmla="*/ 747397 w 1556518"/>
                  <a:gd name="connsiteY30" fmla="*/ 1343065 h 1792811"/>
                  <a:gd name="connsiteX31" fmla="*/ 805574 w 1556518"/>
                  <a:gd name="connsiteY31" fmla="*/ 1204806 h 1792811"/>
                  <a:gd name="connsiteX32" fmla="*/ 883487 w 1556518"/>
                  <a:gd name="connsiteY32" fmla="*/ 1159587 h 1792811"/>
                  <a:gd name="connsiteX33" fmla="*/ 971677 w 1556518"/>
                  <a:gd name="connsiteY33" fmla="*/ 1150788 h 1792811"/>
                  <a:gd name="connsiteX34" fmla="*/ 1121243 w 1556518"/>
                  <a:gd name="connsiteY34" fmla="*/ 1062080 h 1792811"/>
                  <a:gd name="connsiteX35" fmla="*/ 1178927 w 1556518"/>
                  <a:gd name="connsiteY35" fmla="*/ 993008 h 1792811"/>
                  <a:gd name="connsiteX36" fmla="*/ 1230686 w 1556518"/>
                  <a:gd name="connsiteY36" fmla="*/ 1004110 h 1792811"/>
                  <a:gd name="connsiteX37" fmla="*/ 1346907 w 1556518"/>
                  <a:gd name="connsiteY37" fmla="*/ 1005337 h 1792811"/>
                  <a:gd name="connsiteX38" fmla="*/ 1388971 w 1556518"/>
                  <a:gd name="connsiteY38" fmla="*/ 979969 h 1792811"/>
                  <a:gd name="connsiteX39" fmla="*/ 1436388 w 1556518"/>
                  <a:gd name="connsiteY39" fmla="*/ 916777 h 1792811"/>
                  <a:gd name="connsiteX40" fmla="*/ 1489845 w 1556518"/>
                  <a:gd name="connsiteY40" fmla="*/ 865587 h 1792811"/>
                  <a:gd name="connsiteX41" fmla="*/ 1550466 w 1556518"/>
                  <a:gd name="connsiteY41" fmla="*/ 754532 h 1792811"/>
                  <a:gd name="connsiteX42" fmla="*/ 1555325 w 1556518"/>
                  <a:gd name="connsiteY42" fmla="*/ 737174 h 1792811"/>
                  <a:gd name="connsiteX43" fmla="*/ 1462598 w 1556518"/>
                  <a:gd name="connsiteY43" fmla="*/ 607807 h 1792811"/>
                  <a:gd name="connsiteX44" fmla="*/ 1458869 w 1556518"/>
                  <a:gd name="connsiteY44" fmla="*/ 602016 h 1792811"/>
                  <a:gd name="connsiteX45" fmla="*/ 1458504 w 1556518"/>
                  <a:gd name="connsiteY45" fmla="*/ 597964 h 1792811"/>
                  <a:gd name="connsiteX46" fmla="*/ 1432734 w 1556518"/>
                  <a:gd name="connsiteY46" fmla="*/ 538432 h 1792811"/>
                  <a:gd name="connsiteX47" fmla="*/ 1367730 w 1556518"/>
                  <a:gd name="connsiteY47" fmla="*/ 513057 h 1792811"/>
                  <a:gd name="connsiteX48" fmla="*/ 1348194 w 1556518"/>
                  <a:gd name="connsiteY48" fmla="*/ 428751 h 1792811"/>
                  <a:gd name="connsiteX49" fmla="*/ 1289186 w 1556518"/>
                  <a:gd name="connsiteY49" fmla="*/ 304522 h 1792811"/>
                  <a:gd name="connsiteX50" fmla="*/ 1200644 w 1556518"/>
                  <a:gd name="connsiteY50" fmla="*/ 198993 h 1792811"/>
                  <a:gd name="connsiteX51" fmla="*/ 1132992 w 1556518"/>
                  <a:gd name="connsiteY51" fmla="*/ 140890 h 1792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556518" h="1792811">
                    <a:moveTo>
                      <a:pt x="113185" y="447348"/>
                    </a:moveTo>
                    <a:lnTo>
                      <a:pt x="109634" y="455872"/>
                    </a:lnTo>
                    <a:lnTo>
                      <a:pt x="109310" y="457479"/>
                    </a:lnTo>
                    <a:lnTo>
                      <a:pt x="104101" y="465171"/>
                    </a:lnTo>
                    <a:lnTo>
                      <a:pt x="106022" y="458388"/>
                    </a:lnTo>
                    <a:close/>
                    <a:moveTo>
                      <a:pt x="1132992" y="140890"/>
                    </a:moveTo>
                    <a:cubicBezTo>
                      <a:pt x="1106075" y="120553"/>
                      <a:pt x="1077841" y="101794"/>
                      <a:pt x="1048079" y="85505"/>
                    </a:cubicBezTo>
                    <a:cubicBezTo>
                      <a:pt x="1036722" y="79232"/>
                      <a:pt x="974207" y="39339"/>
                      <a:pt x="964301" y="52481"/>
                    </a:cubicBezTo>
                    <a:cubicBezTo>
                      <a:pt x="960402" y="57792"/>
                      <a:pt x="874579" y="18242"/>
                      <a:pt x="863797" y="15127"/>
                    </a:cubicBezTo>
                    <a:cubicBezTo>
                      <a:pt x="816196" y="1607"/>
                      <a:pt x="752021" y="-11297"/>
                      <a:pt x="707535" y="16331"/>
                    </a:cubicBezTo>
                    <a:cubicBezTo>
                      <a:pt x="697322" y="22792"/>
                      <a:pt x="688630" y="33200"/>
                      <a:pt x="678627" y="38767"/>
                    </a:cubicBezTo>
                    <a:cubicBezTo>
                      <a:pt x="669730" y="43650"/>
                      <a:pt x="657260" y="44479"/>
                      <a:pt x="647576" y="47100"/>
                    </a:cubicBezTo>
                    <a:cubicBezTo>
                      <a:pt x="599897" y="58678"/>
                      <a:pt x="558106" y="74102"/>
                      <a:pt x="506823" y="110510"/>
                    </a:cubicBezTo>
                    <a:cubicBezTo>
                      <a:pt x="467753" y="139985"/>
                      <a:pt x="434045" y="173938"/>
                      <a:pt x="408011" y="215369"/>
                    </a:cubicBezTo>
                    <a:cubicBezTo>
                      <a:pt x="388617" y="246285"/>
                      <a:pt x="350147" y="256452"/>
                      <a:pt x="317730" y="262573"/>
                    </a:cubicBezTo>
                    <a:cubicBezTo>
                      <a:pt x="277000" y="270318"/>
                      <a:pt x="241953" y="276385"/>
                      <a:pt x="206522" y="297656"/>
                    </a:cubicBezTo>
                    <a:cubicBezTo>
                      <a:pt x="172512" y="318508"/>
                      <a:pt x="145812" y="342787"/>
                      <a:pt x="117688" y="370695"/>
                    </a:cubicBezTo>
                    <a:cubicBezTo>
                      <a:pt x="79925" y="408221"/>
                      <a:pt x="54252" y="456915"/>
                      <a:pt x="38047" y="507091"/>
                    </a:cubicBezTo>
                    <a:cubicBezTo>
                      <a:pt x="21316" y="557897"/>
                      <a:pt x="19103" y="611192"/>
                      <a:pt x="4424" y="662106"/>
                    </a:cubicBezTo>
                    <a:cubicBezTo>
                      <a:pt x="-4185" y="692928"/>
                      <a:pt x="-60" y="722606"/>
                      <a:pt x="15327" y="750981"/>
                    </a:cubicBezTo>
                    <a:cubicBezTo>
                      <a:pt x="57703" y="829734"/>
                      <a:pt x="159257" y="869038"/>
                      <a:pt x="231710" y="915622"/>
                    </a:cubicBezTo>
                    <a:cubicBezTo>
                      <a:pt x="267936" y="938916"/>
                      <a:pt x="285415" y="977604"/>
                      <a:pt x="282737" y="1022480"/>
                    </a:cubicBezTo>
                    <a:lnTo>
                      <a:pt x="278033" y="1053344"/>
                    </a:lnTo>
                    <a:lnTo>
                      <a:pt x="255037" y="1125692"/>
                    </a:lnTo>
                    <a:lnTo>
                      <a:pt x="233076" y="1162163"/>
                    </a:lnTo>
                    <a:cubicBezTo>
                      <a:pt x="222757" y="1175562"/>
                      <a:pt x="211116" y="1188058"/>
                      <a:pt x="198687" y="1200698"/>
                    </a:cubicBezTo>
                    <a:cubicBezTo>
                      <a:pt x="167927" y="1231761"/>
                      <a:pt x="167814" y="1257541"/>
                      <a:pt x="96952" y="1282774"/>
                    </a:cubicBezTo>
                    <a:lnTo>
                      <a:pt x="48004" y="1293177"/>
                    </a:lnTo>
                    <a:lnTo>
                      <a:pt x="646293" y="1792811"/>
                    </a:lnTo>
                    <a:lnTo>
                      <a:pt x="662583" y="1735444"/>
                    </a:lnTo>
                    <a:cubicBezTo>
                      <a:pt x="707494" y="1564414"/>
                      <a:pt x="740685" y="1377946"/>
                      <a:pt x="747397" y="1343065"/>
                    </a:cubicBezTo>
                    <a:cubicBezTo>
                      <a:pt x="756760" y="1294670"/>
                      <a:pt x="770600" y="1240914"/>
                      <a:pt x="805574" y="1204806"/>
                    </a:cubicBezTo>
                    <a:cubicBezTo>
                      <a:pt x="826642" y="1182783"/>
                      <a:pt x="854174" y="1167763"/>
                      <a:pt x="883487" y="1159587"/>
                    </a:cubicBezTo>
                    <a:cubicBezTo>
                      <a:pt x="912539" y="1151725"/>
                      <a:pt x="942366" y="1155756"/>
                      <a:pt x="971677" y="1150788"/>
                    </a:cubicBezTo>
                    <a:cubicBezTo>
                      <a:pt x="1031140" y="1140484"/>
                      <a:pt x="1082788" y="1108129"/>
                      <a:pt x="1121243" y="1062080"/>
                    </a:cubicBezTo>
                    <a:lnTo>
                      <a:pt x="1178927" y="993008"/>
                    </a:lnTo>
                    <a:cubicBezTo>
                      <a:pt x="1194994" y="973767"/>
                      <a:pt x="1212490" y="996409"/>
                      <a:pt x="1230686" y="1004110"/>
                    </a:cubicBezTo>
                    <a:cubicBezTo>
                      <a:pt x="1266815" y="1019826"/>
                      <a:pt x="1310744" y="1021714"/>
                      <a:pt x="1346907" y="1005337"/>
                    </a:cubicBezTo>
                    <a:cubicBezTo>
                      <a:pt x="1365113" y="1003409"/>
                      <a:pt x="1377226" y="992109"/>
                      <a:pt x="1388971" y="979969"/>
                    </a:cubicBezTo>
                    <a:cubicBezTo>
                      <a:pt x="1406879" y="961730"/>
                      <a:pt x="1423160" y="938386"/>
                      <a:pt x="1436388" y="916777"/>
                    </a:cubicBezTo>
                    <a:cubicBezTo>
                      <a:pt x="1451620" y="891486"/>
                      <a:pt x="1465154" y="879767"/>
                      <a:pt x="1489845" y="865587"/>
                    </a:cubicBezTo>
                    <a:cubicBezTo>
                      <a:pt x="1530065" y="842427"/>
                      <a:pt x="1539796" y="794875"/>
                      <a:pt x="1550466" y="754532"/>
                    </a:cubicBezTo>
                    <a:cubicBezTo>
                      <a:pt x="1552577" y="748799"/>
                      <a:pt x="1558001" y="744227"/>
                      <a:pt x="1555325" y="737174"/>
                    </a:cubicBezTo>
                    <a:cubicBezTo>
                      <a:pt x="1565016" y="676206"/>
                      <a:pt x="1514032" y="628275"/>
                      <a:pt x="1462598" y="607807"/>
                    </a:cubicBezTo>
                    <a:cubicBezTo>
                      <a:pt x="1460178" y="606858"/>
                      <a:pt x="1458549" y="604962"/>
                      <a:pt x="1458869" y="602016"/>
                    </a:cubicBezTo>
                    <a:cubicBezTo>
                      <a:pt x="1459027" y="600543"/>
                      <a:pt x="1458924" y="599386"/>
                      <a:pt x="1458504" y="597964"/>
                    </a:cubicBezTo>
                    <a:cubicBezTo>
                      <a:pt x="1458739" y="574604"/>
                      <a:pt x="1453342" y="553500"/>
                      <a:pt x="1432734" y="538432"/>
                    </a:cubicBezTo>
                    <a:cubicBezTo>
                      <a:pt x="1414648" y="525471"/>
                      <a:pt x="1381393" y="528750"/>
                      <a:pt x="1367730" y="513057"/>
                    </a:cubicBezTo>
                    <a:cubicBezTo>
                      <a:pt x="1345658" y="488201"/>
                      <a:pt x="1360214" y="455386"/>
                      <a:pt x="1348194" y="428751"/>
                    </a:cubicBezTo>
                    <a:cubicBezTo>
                      <a:pt x="1329296" y="387273"/>
                      <a:pt x="1312031" y="344480"/>
                      <a:pt x="1289186" y="304522"/>
                    </a:cubicBezTo>
                    <a:cubicBezTo>
                      <a:pt x="1266289" y="263986"/>
                      <a:pt x="1233650" y="231911"/>
                      <a:pt x="1200644" y="198993"/>
                    </a:cubicBezTo>
                    <a:cubicBezTo>
                      <a:pt x="1179252" y="178451"/>
                      <a:pt x="1156755" y="158593"/>
                      <a:pt x="1132992" y="14089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58" name="Freeform: Shape 257">
                <a:extLst>
                  <a:ext uri="{FF2B5EF4-FFF2-40B4-BE49-F238E27FC236}">
                    <a16:creationId xmlns:a16="http://schemas.microsoft.com/office/drawing/2014/main" id="{26EDF918-D07D-48DE-B612-A7C205088A62}"/>
                  </a:ext>
                </a:extLst>
              </p:cNvPr>
              <p:cNvSpPr/>
              <p:nvPr userDrawn="1"/>
            </p:nvSpPr>
            <p:spPr>
              <a:xfrm rot="1430240">
                <a:off x="1297027" y="3613150"/>
                <a:ext cx="697058" cy="52969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7492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章節標題">
    <p:bg>
      <p:bgPr>
        <a:solidFill>
          <a:srgbClr val="657F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6"/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ln w="50800">
            <a:solidFill>
              <a:srgbClr val="FFFFF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831850" y="2483427"/>
            <a:ext cx="10515600" cy="2743201"/>
          </a:xfrm>
          <a:prstGeom prst="rect">
            <a:avLst/>
          </a:prstGeom>
        </p:spPr>
        <p:txBody>
          <a:bodyPr/>
          <a:lstStyle>
            <a:lvl1pPr algn="ctr">
              <a:defRPr sz="4400" spc="-5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5025" y="5257800"/>
            <a:ext cx="10515600" cy="9144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1pPr>
            <a:lvl2pPr marL="0" indent="365759" algn="ctr">
              <a:spcBef>
                <a:spcPts val="0"/>
              </a:spcBef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2pPr>
            <a:lvl3pPr marL="914400" indent="-228600" algn="ctr">
              <a:spcBef>
                <a:spcPts val="0"/>
              </a:spcBef>
              <a:buClrTx/>
              <a:buFontTx/>
              <a:defRPr cap="all" spc="50">
                <a:solidFill>
                  <a:srgbClr val="FFFFFF"/>
                </a:solidFill>
              </a:defRPr>
            </a:lvl3pPr>
            <a:lvl4pPr marL="1188719" indent="-182880" algn="ctr">
              <a:spcBef>
                <a:spcPts val="0"/>
              </a:spcBef>
              <a:buClrTx/>
              <a:buFontTx/>
              <a:defRPr cap="all" spc="50">
                <a:solidFill>
                  <a:srgbClr val="FFFFFF"/>
                </a:solidFill>
              </a:defRPr>
            </a:lvl4pPr>
            <a:lvl5pPr marL="1463039" indent="-182880" algn="ctr">
              <a:spcBef>
                <a:spcPts val="0"/>
              </a:spcBef>
              <a:buClrTx/>
              <a:buFontTx/>
              <a:defRPr cap="all" spc="5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Title Text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524000" y="1714500"/>
            <a:ext cx="4495800" cy="4462272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7047" y="1733162"/>
            <a:ext cx="4498849" cy="6858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0" y="1733162"/>
            <a:ext cx="4498848" cy="685801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pPr>
            <a:endParaRPr/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6" name="Title Text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8151811" y="1672933"/>
            <a:ext cx="3506789" cy="2880361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xfrm>
            <a:off x="530351" y="457200"/>
            <a:ext cx="7242112" cy="57150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1811" y="4590287"/>
            <a:ext cx="3514565" cy="158191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1600"/>
            </a:pPr>
            <a:endParaRPr/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sic Layou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FF93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ClrTx/>
              <a:buSzTx/>
              <a:buFontTx/>
              <a:buNone/>
              <a:defRPr sz="4800">
                <a:solidFill>
                  <a:srgbClr val="838383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  <a:lvl2pPr marL="975360" indent="-609600" algn="ctr">
              <a:buClrTx/>
              <a:buFontTx/>
              <a:defRPr sz="4800">
                <a:solidFill>
                  <a:srgbClr val="838383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1371600" indent="-685800" algn="ctr">
              <a:buClrTx/>
              <a:buFontTx/>
              <a:defRPr sz="4800">
                <a:solidFill>
                  <a:srgbClr val="838383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1632857" indent="-627017" algn="ctr">
              <a:buClrTx/>
              <a:buFontTx/>
              <a:defRPr sz="4800">
                <a:solidFill>
                  <a:srgbClr val="838383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1907176" indent="-627017" algn="ctr">
              <a:buClrTx/>
              <a:buFontTx/>
              <a:defRPr sz="4800">
                <a:solidFill>
                  <a:srgbClr val="838383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5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932723"/>
            <a:ext cx="12192000" cy="384044"/>
          </a:xfrm>
          <a:prstGeom prst="rect">
            <a:avLst/>
          </a:prstGeom>
        </p:spPr>
        <p:txBody>
          <a:bodyPr anchor="ctr"/>
          <a:lstStyle>
            <a:lvl1pPr marL="0" indent="0" algn="ctr">
              <a:buClrTx/>
              <a:buSzTx/>
              <a:buFontTx/>
              <a:buNone/>
              <a:defRPr sz="1800">
                <a:solidFill>
                  <a:srgbClr val="838383"/>
                </a:solidFill>
              </a:defRPr>
            </a:lvl1pPr>
          </a:lstStyle>
          <a:p>
            <a:r>
              <a:t>Insert the title of your subtitle Here</a:t>
            </a:r>
          </a:p>
        </p:txBody>
      </p:sp>
      <p:pic>
        <p:nvPicPr>
          <p:cNvPr id="116" name="圖片 4" descr="圖片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168341" y="6484458"/>
            <a:ext cx="3023660" cy="373542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9600" y="0"/>
            <a:ext cx="109728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2" r:id="rId21"/>
    <p:sldLayoutId id="2147483673" r:id="rId22"/>
    <p:sldLayoutId id="2147483674" r:id="rId23"/>
    <p:sldLayoutId id="2147483675" r:id="rId24"/>
    <p:sldLayoutId id="2147483676" r:id="rId25"/>
    <p:sldLayoutId id="2147483677" r:id="rId26"/>
    <p:sldLayoutId id="2147483678" r:id="rId27"/>
    <p:sldLayoutId id="2147483679" r:id="rId28"/>
    <p:sldLayoutId id="2147483680" r:id="rId2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74320" marR="0" indent="-22860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1pPr>
      <a:lvl2pPr marL="619759" marR="0" indent="-25400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2pPr>
      <a:lvl3pPr marL="971550" marR="0" indent="-28575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3pPr>
      <a:lvl4pPr marL="126709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4pPr>
      <a:lvl5pPr marL="15414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5pPr>
      <a:lvl6pPr marL="17700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6pPr>
      <a:lvl7pPr marL="19986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7pPr>
      <a:lvl8pPr marL="22272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8pPr>
      <a:lvl9pPr marL="24558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文字版面配置區 1"/>
          <p:cNvSpPr txBox="1">
            <a:spLocks noGrp="1"/>
          </p:cNvSpPr>
          <p:nvPr>
            <p:ph type="body" sz="quarter" idx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>
            <a:normAutofit/>
          </a:bodyPr>
          <a:lstStyle>
            <a:lvl1pPr defTabSz="685800">
              <a:spcBef>
                <a:spcPts val="1300"/>
              </a:spcBef>
              <a:defRPr sz="36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sz="3790" dirty="0" err="1">
                <a:latin typeface="+mj-lt"/>
                <a:ea typeface="+mj-ea"/>
                <a:cs typeface="+mj-cs"/>
                <a:sym typeface="Helvetica"/>
              </a:rPr>
              <a:t>抗疫知識</a:t>
            </a:r>
            <a:r>
              <a:rPr sz="3790" dirty="0"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sz="3790" dirty="0" err="1">
                <a:latin typeface="+mj-lt"/>
                <a:ea typeface="+mj-ea"/>
                <a:cs typeface="+mj-cs"/>
                <a:sym typeface="Helvetica"/>
              </a:rPr>
              <a:t>不可不識</a:t>
            </a:r>
            <a:endParaRPr sz="3790"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05" name="矩形 3"/>
          <p:cNvSpPr txBox="1"/>
          <p:nvPr/>
        </p:nvSpPr>
        <p:spPr>
          <a:xfrm>
            <a:off x="8165591" y="4464896"/>
            <a:ext cx="2200656" cy="1323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dirty="0" err="1">
                <a:latin typeface="+mj-ea"/>
                <a:sym typeface="Helvetica"/>
              </a:rPr>
              <a:t>如有任何身體不適（即使症狀非常輕微</a:t>
            </a:r>
            <a:r>
              <a:rPr dirty="0">
                <a:latin typeface="+mj-ea"/>
                <a:sym typeface="Helvetica"/>
              </a:rPr>
              <a:t>），</a:t>
            </a:r>
            <a:r>
              <a:rPr dirty="0" err="1">
                <a:latin typeface="+mj-ea"/>
                <a:sym typeface="Helvetica"/>
              </a:rPr>
              <a:t>應盡快向醫生求診</a:t>
            </a:r>
            <a:endParaRPr dirty="0">
              <a:latin typeface="+mj-ea"/>
              <a:sym typeface="Helvetica"/>
            </a:endParaRPr>
          </a:p>
        </p:txBody>
      </p:sp>
      <p:sp>
        <p:nvSpPr>
          <p:cNvPr id="506" name="矩形 4"/>
          <p:cNvSpPr txBox="1"/>
          <p:nvPr/>
        </p:nvSpPr>
        <p:spPr>
          <a:xfrm>
            <a:off x="4862024" y="4495043"/>
            <a:ext cx="2144175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微軟正黑體" panose="020B0604030504040204" pitchFamily="34" charset="-120"/>
                <a:cs typeface="+mj-cs"/>
                <a:sym typeface="Helvetica"/>
              </a:rPr>
              <a:t>進行活動前應以梘</a:t>
            </a:r>
            <a:endParaRPr dirty="0">
              <a:latin typeface="+mj-lt"/>
              <a:ea typeface="微軟正黑體" panose="020B0604030504040204" pitchFamily="34" charset="-120"/>
              <a:cs typeface="+mj-cs"/>
              <a:sym typeface="Helvetica"/>
            </a:endParaRP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微軟正黑體" panose="020B0604030504040204" pitchFamily="34" charset="-120"/>
                <a:cs typeface="+mj-cs"/>
                <a:sym typeface="Helvetica"/>
              </a:rPr>
              <a:t>液和清水清潔雙手</a:t>
            </a:r>
            <a:endParaRPr dirty="0">
              <a:latin typeface="+mj-lt"/>
              <a:ea typeface="微軟正黑體" panose="020B0604030504040204" pitchFamily="34" charset="-120"/>
              <a:cs typeface="+mj-cs"/>
              <a:sym typeface="Helvetica"/>
            </a:endParaRPr>
          </a:p>
        </p:txBody>
      </p:sp>
      <p:pic>
        <p:nvPicPr>
          <p:cNvPr id="507" name="圖片 6" descr="圖片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93790" y="1993338"/>
            <a:ext cx="2179076" cy="2179076"/>
          </a:xfrm>
          <a:prstGeom prst="rect">
            <a:avLst/>
          </a:prstGeom>
          <a:ln w="12700">
            <a:miter lim="400000"/>
          </a:ln>
        </p:spPr>
      </p:pic>
      <p:pic>
        <p:nvPicPr>
          <p:cNvPr id="508" name="圖片 7" descr="圖片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217406" y="1993338"/>
            <a:ext cx="2194561" cy="2194561"/>
          </a:xfrm>
          <a:prstGeom prst="rect">
            <a:avLst/>
          </a:prstGeom>
          <a:ln w="12700">
            <a:miter lim="400000"/>
          </a:ln>
        </p:spPr>
      </p:pic>
      <p:pic>
        <p:nvPicPr>
          <p:cNvPr id="509" name="圖片 10" descr="圖片 10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875139" y="435065"/>
            <a:ext cx="2000251" cy="1543051"/>
          </a:xfrm>
          <a:prstGeom prst="rect">
            <a:avLst/>
          </a:prstGeom>
          <a:ln w="12700">
            <a:miter lim="400000"/>
          </a:ln>
        </p:spPr>
      </p:pic>
      <p:pic>
        <p:nvPicPr>
          <p:cNvPr id="510" name="圖片 9" descr="圖片 9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773933" y="1978116"/>
            <a:ext cx="1917437" cy="2148633"/>
          </a:xfrm>
          <a:prstGeom prst="rect">
            <a:avLst/>
          </a:prstGeom>
          <a:ln w="12700">
            <a:miter lim="400000"/>
          </a:ln>
        </p:spPr>
      </p:pic>
      <p:sp>
        <p:nvSpPr>
          <p:cNvPr id="512" name="矩形 8"/>
          <p:cNvSpPr txBox="1"/>
          <p:nvPr/>
        </p:nvSpPr>
        <p:spPr>
          <a:xfrm>
            <a:off x="1689690" y="4464896"/>
            <a:ext cx="2413387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>
                <a:solidFill>
                  <a:srgbClr val="000000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pPr>
            <a:r>
              <a:rPr sz="2000" dirty="0" err="1">
                <a:latin typeface="+mj-lt"/>
              </a:rPr>
              <a:t>佩戴外科口罩，可有</a:t>
            </a:r>
            <a:endParaRPr sz="2000" dirty="0">
              <a:latin typeface="+mj-lt"/>
            </a:endParaRPr>
          </a:p>
          <a:p>
            <a:pPr>
              <a:defRPr>
                <a:solidFill>
                  <a:srgbClr val="000000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pPr>
            <a:r>
              <a:rPr sz="2000" dirty="0">
                <a:latin typeface="+mj-lt"/>
              </a:rPr>
              <a:t>效預防2019</a:t>
            </a:r>
            <a:r>
              <a:rPr sz="2000" dirty="0" smtClean="0">
                <a:latin typeface="+mj-lt"/>
              </a:rPr>
              <a:t>冠狀病毒病</a:t>
            </a:r>
            <a:r>
              <a:rPr sz="2000" dirty="0">
                <a:latin typeface="+mj-lt"/>
              </a:rPr>
              <a:t>。因此，</a:t>
            </a:r>
            <a:r>
              <a:rPr sz="2000" dirty="0" smtClean="0">
                <a:latin typeface="+mj-lt"/>
              </a:rPr>
              <a:t>若護老者或</a:t>
            </a:r>
            <a:r>
              <a:rPr lang="zh-TW" altLang="en-US" sz="2000" dirty="0" smtClean="0">
                <a:latin typeface="+mj-lt"/>
              </a:rPr>
              <a:t>患</a:t>
            </a:r>
            <a:r>
              <a:rPr sz="2000" dirty="0" err="1" smtClean="0">
                <a:latin typeface="+mj-lt"/>
              </a:rPr>
              <a:t>者身體不適或出現病徵</a:t>
            </a:r>
            <a:r>
              <a:rPr sz="2000" dirty="0" err="1">
                <a:latin typeface="+mj-lt"/>
              </a:rPr>
              <a:t>，</a:t>
            </a:r>
            <a:r>
              <a:rPr sz="2000" dirty="0" err="1" smtClean="0">
                <a:latin typeface="+mj-lt"/>
              </a:rPr>
              <a:t>活動時必須佩戴口罩</a:t>
            </a:r>
            <a:endParaRPr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 Placeholder 1"/>
          <p:cNvSpPr txBox="1">
            <a:spLocks noGrp="1"/>
          </p:cNvSpPr>
          <p:nvPr>
            <p:ph type="body" sz="quarter" idx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/>
          <a:lstStyle>
            <a:lvl1pPr defTabSz="722376">
              <a:spcBef>
                <a:spcPts val="1400"/>
              </a:spcBef>
              <a:defRPr sz="3792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認知障礙症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17" name="Text Placeholder 2"/>
          <p:cNvSpPr>
            <a:spLocks noGrp="1"/>
          </p:cNvSpPr>
          <p:nvPr>
            <p:ph type="body" idx="13"/>
          </p:nvPr>
        </p:nvSpPr>
        <p:spPr>
          <a:xfrm>
            <a:off x="0" y="932723"/>
            <a:ext cx="12192000" cy="7680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>
            <a:lvl1pPr defTabSz="868680">
              <a:spcBef>
                <a:spcPts val="1700"/>
              </a:spcBef>
              <a:defRPr sz="3800">
                <a:solidFill>
                  <a:srgbClr val="595959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sz="3600" dirty="0">
                <a:latin typeface="+mj-lt"/>
                <a:ea typeface="+mj-ea"/>
                <a:cs typeface="+mj-cs"/>
                <a:sym typeface="Helvetica"/>
              </a:rPr>
              <a:t>一般而言，可分為３個階段</a:t>
            </a:r>
          </a:p>
        </p:txBody>
      </p:sp>
      <p:sp>
        <p:nvSpPr>
          <p:cNvPr id="518" name="Right Arrow Callout 5"/>
          <p:cNvSpPr/>
          <p:nvPr/>
        </p:nvSpPr>
        <p:spPr>
          <a:xfrm>
            <a:off x="7891876" y="1996513"/>
            <a:ext cx="4060775" cy="2680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5964" y="0"/>
                </a:lnTo>
                <a:lnTo>
                  <a:pt x="15964" y="7528"/>
                </a:lnTo>
                <a:lnTo>
                  <a:pt x="18139" y="7528"/>
                </a:lnTo>
                <a:lnTo>
                  <a:pt x="18139" y="5264"/>
                </a:lnTo>
                <a:lnTo>
                  <a:pt x="21600" y="10800"/>
                </a:lnTo>
                <a:lnTo>
                  <a:pt x="18139" y="16336"/>
                </a:lnTo>
                <a:lnTo>
                  <a:pt x="18139" y="14072"/>
                </a:lnTo>
                <a:lnTo>
                  <a:pt x="15964" y="14072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8E8"/>
          </a:solidFill>
          <a:ln w="50800">
            <a:solidFill>
              <a:schemeClr val="accent3"/>
            </a:solidFill>
            <a:miter/>
          </a:ln>
          <a:effectLst>
            <a:outerShdw blurRad="25400" dist="25400" rotWithShape="0">
              <a:srgbClr val="000000">
                <a:alpha val="30000"/>
              </a:srgbClr>
            </a:outerShdw>
          </a:effectLst>
        </p:spPr>
        <p:txBody>
          <a:bodyPr lIns="45719" rIns="45719" anchor="ctr"/>
          <a:lstStyle/>
          <a:p>
            <a:pPr algn="ctr"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9" name="Right Arrow Callout 6"/>
          <p:cNvSpPr/>
          <p:nvPr/>
        </p:nvSpPr>
        <p:spPr>
          <a:xfrm>
            <a:off x="4497661" y="1996512"/>
            <a:ext cx="4060775" cy="26806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5964" y="0"/>
                </a:lnTo>
                <a:lnTo>
                  <a:pt x="15964" y="7528"/>
                </a:lnTo>
                <a:lnTo>
                  <a:pt x="18139" y="7528"/>
                </a:lnTo>
                <a:lnTo>
                  <a:pt x="18139" y="5264"/>
                </a:lnTo>
                <a:lnTo>
                  <a:pt x="21600" y="10800"/>
                </a:lnTo>
                <a:lnTo>
                  <a:pt x="18139" y="16336"/>
                </a:lnTo>
                <a:lnTo>
                  <a:pt x="18139" y="14072"/>
                </a:lnTo>
                <a:lnTo>
                  <a:pt x="15964" y="14072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DE270"/>
          </a:solidFill>
          <a:ln w="50800">
            <a:solidFill>
              <a:schemeClr val="accent2"/>
            </a:solidFill>
            <a:miter/>
          </a:ln>
          <a:effectLst>
            <a:outerShdw blurRad="25400" dist="25400" rotWithShape="0">
              <a:srgbClr val="000000">
                <a:alpha val="30000"/>
              </a:srgbClr>
            </a:outerShdw>
          </a:effectLst>
        </p:spPr>
        <p:txBody>
          <a:bodyPr lIns="45719" rIns="45719" anchor="ctr"/>
          <a:lstStyle/>
          <a:p>
            <a:pPr algn="ctr"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0" name="Right Arrow Callout 7"/>
          <p:cNvSpPr/>
          <p:nvPr/>
        </p:nvSpPr>
        <p:spPr>
          <a:xfrm>
            <a:off x="1103445" y="1996512"/>
            <a:ext cx="4060776" cy="26806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5964" y="0"/>
                </a:lnTo>
                <a:lnTo>
                  <a:pt x="15964" y="7528"/>
                </a:lnTo>
                <a:lnTo>
                  <a:pt x="18139" y="7528"/>
                </a:lnTo>
                <a:lnTo>
                  <a:pt x="18139" y="5264"/>
                </a:lnTo>
                <a:lnTo>
                  <a:pt x="21600" y="10800"/>
                </a:lnTo>
                <a:lnTo>
                  <a:pt x="18139" y="16336"/>
                </a:lnTo>
                <a:lnTo>
                  <a:pt x="18139" y="14072"/>
                </a:lnTo>
                <a:lnTo>
                  <a:pt x="15964" y="14072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8EE93"/>
          </a:solidFill>
          <a:ln w="50800">
            <a:solidFill>
              <a:schemeClr val="accent1"/>
            </a:solidFill>
            <a:miter/>
          </a:ln>
          <a:effectLst>
            <a:outerShdw blurRad="25400" dist="25400" rotWithShape="0">
              <a:srgbClr val="000000">
                <a:alpha val="30000"/>
              </a:srgbClr>
            </a:outerShdw>
          </a:effectLst>
        </p:spPr>
        <p:txBody>
          <a:bodyPr lIns="45719" rIns="45719" anchor="ctr"/>
          <a:lstStyle/>
          <a:p>
            <a:pPr algn="ctr"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1" name="TextBox 8"/>
          <p:cNvSpPr txBox="1"/>
          <p:nvPr/>
        </p:nvSpPr>
        <p:spPr>
          <a:xfrm>
            <a:off x="1149165" y="2084851"/>
            <a:ext cx="2692871" cy="1120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5800" b="1">
                <a:solidFill>
                  <a:srgbClr val="006B0C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早期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22" name="TextBox 14"/>
          <p:cNvSpPr txBox="1"/>
          <p:nvPr/>
        </p:nvSpPr>
        <p:spPr>
          <a:xfrm>
            <a:off x="1740927" y="3387068"/>
            <a:ext cx="3601583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200" b="1">
                <a:solidFill>
                  <a:srgbClr val="21632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sz="3000" dirty="0" err="1">
                <a:latin typeface="+mj-lt"/>
                <a:ea typeface="+mj-ea"/>
                <a:cs typeface="+mj-cs"/>
                <a:sym typeface="Helvetica"/>
              </a:rPr>
              <a:t>一至二年</a:t>
            </a:r>
            <a:endParaRPr sz="3000"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23" name="TextBox 20"/>
          <p:cNvSpPr txBox="1"/>
          <p:nvPr/>
        </p:nvSpPr>
        <p:spPr>
          <a:xfrm>
            <a:off x="3165388" y="5253202"/>
            <a:ext cx="7702269" cy="662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* 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病情的進展及病徵會因人而異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24" name="TextBox 8"/>
          <p:cNvSpPr txBox="1"/>
          <p:nvPr/>
        </p:nvSpPr>
        <p:spPr>
          <a:xfrm>
            <a:off x="4701559" y="2115048"/>
            <a:ext cx="2692870" cy="1120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5800" b="1">
                <a:solidFill>
                  <a:srgbClr val="8552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中期</a:t>
            </a:r>
          </a:p>
        </p:txBody>
      </p:sp>
      <p:sp>
        <p:nvSpPr>
          <p:cNvPr id="525" name="TextBox 8"/>
          <p:cNvSpPr txBox="1"/>
          <p:nvPr/>
        </p:nvSpPr>
        <p:spPr>
          <a:xfrm>
            <a:off x="8061933" y="2084851"/>
            <a:ext cx="2692870" cy="1120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5800" b="1">
                <a:solidFill>
                  <a:srgbClr val="003E6B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晚期</a:t>
            </a:r>
          </a:p>
        </p:txBody>
      </p:sp>
      <p:sp>
        <p:nvSpPr>
          <p:cNvPr id="526" name="TextBox 14"/>
          <p:cNvSpPr txBox="1"/>
          <p:nvPr/>
        </p:nvSpPr>
        <p:spPr>
          <a:xfrm>
            <a:off x="8590417" y="3389510"/>
            <a:ext cx="3601583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200" b="1">
                <a:solidFill>
                  <a:srgbClr val="003E6B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sz="3000" dirty="0" err="1">
                <a:latin typeface="+mj-lt"/>
                <a:ea typeface="+mj-ea"/>
                <a:cs typeface="+mj-cs"/>
                <a:sym typeface="Helvetica"/>
              </a:rPr>
              <a:t>五年及以後</a:t>
            </a:r>
            <a:endParaRPr sz="3000"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27" name="TextBox 14"/>
          <p:cNvSpPr txBox="1"/>
          <p:nvPr/>
        </p:nvSpPr>
        <p:spPr>
          <a:xfrm>
            <a:off x="5078382" y="3389510"/>
            <a:ext cx="3601583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200" b="1">
                <a:solidFill>
                  <a:srgbClr val="8552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sz="3000" dirty="0" err="1">
                <a:latin typeface="+mj-lt"/>
                <a:ea typeface="+mj-ea"/>
                <a:cs typeface="+mj-cs"/>
                <a:sym typeface="Helvetica"/>
              </a:rPr>
              <a:t>二至四或五年</a:t>
            </a:r>
            <a:endParaRPr sz="3000" dirty="0"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Text Placeholder 1"/>
          <p:cNvSpPr txBox="1">
            <a:spLocks noGrp="1"/>
          </p:cNvSpPr>
          <p:nvPr>
            <p:ph type="body" sz="quarter" idx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/>
          <a:lstStyle>
            <a:lvl1pPr defTabSz="722376">
              <a:spcBef>
                <a:spcPts val="1400"/>
              </a:spcBef>
              <a:defRPr sz="3792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早期病徵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graphicFrame>
        <p:nvGraphicFramePr>
          <p:cNvPr id="532" name="Table 6"/>
          <p:cNvGraphicFramePr/>
          <p:nvPr>
            <p:extLst>
              <p:ext uri="{D42A27DB-BD31-4B8C-83A1-F6EECF244321}">
                <p14:modId xmlns:p14="http://schemas.microsoft.com/office/powerpoint/2010/main" val="496649902"/>
              </p:ext>
            </p:extLst>
          </p:nvPr>
        </p:nvGraphicFramePr>
        <p:xfrm>
          <a:off x="556855" y="1214995"/>
          <a:ext cx="3769445" cy="5368684"/>
        </p:xfrm>
        <a:graphic>
          <a:graphicData uri="http://schemas.openxmlformats.org/drawingml/2006/table">
            <a:tbl>
              <a:tblPr bandRow="1">
                <a:tableStyleId>{33BA23B1-9221-436E-865A-0063620EA4FD}</a:tableStyleId>
              </a:tblPr>
              <a:tblGrid>
                <a:gridCol w="264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9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8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2019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rgbClr val="FAA936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rgbClr val="FAA936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rgbClr val="FAA936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rgbClr val="FAA936"/>
                      </a:solidFill>
                    </a:lnR>
                    <a:lnT w="19050">
                      <a:solidFill>
                        <a:srgbClr val="FAA936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272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FFFFFF"/>
                          </a:solidFill>
                        </a:defRPr>
                      </a:pPr>
                      <a:r>
                        <a:rPr dirty="0" err="1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認知能力</a:t>
                      </a:r>
                      <a:r>
                        <a:rPr dirty="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</a:t>
                      </a:r>
                    </a:p>
                  </a:txBody>
                  <a:tcPr marL="59801" marR="59801" marT="59801" marB="59801" anchor="ctr" horzOverflow="overflow">
                    <a:lnL w="19050">
                      <a:solidFill>
                        <a:srgbClr val="FAA936"/>
                      </a:solidFill>
                    </a:lnL>
                    <a:lnR w="19050">
                      <a:solidFill>
                        <a:srgbClr val="FAA936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>
                        <a:lumOff val="12549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7393">
                <a:tc>
                  <a:txBody>
                    <a:bodyPr/>
                    <a:lstStyle/>
                    <a:p>
                      <a:pPr algn="ctr">
                        <a:defRPr sz="2200">
                          <a:solidFill>
                            <a:srgbClr val="939393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rgbClr val="FAA936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rgbClr val="FAA936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r>
                        <a:rPr dirty="0" err="1">
                          <a:latin typeface="+mj-lt"/>
                        </a:rPr>
                        <a:t>失去短期記憶</a:t>
                      </a:r>
                      <a:r>
                        <a:rPr dirty="0">
                          <a:latin typeface="+mj-lt"/>
                        </a:rPr>
                        <a:t> (</a:t>
                      </a:r>
                      <a:r>
                        <a:rPr dirty="0" err="1">
                          <a:latin typeface="+mj-lt"/>
                        </a:rPr>
                        <a:t>忘記關水</a:t>
                      </a:r>
                      <a:r>
                        <a:rPr dirty="0">
                          <a:latin typeface="+mj-lt"/>
                        </a:rPr>
                        <a:t> 、</a:t>
                      </a:r>
                      <a:r>
                        <a:rPr dirty="0" err="1">
                          <a:latin typeface="+mj-lt"/>
                        </a:rPr>
                        <a:t>關火、攜帶鎖匙等；忘記剛認識的人和事</a:t>
                      </a:r>
                      <a:r>
                        <a:rPr dirty="0">
                          <a:latin typeface="+mj-lt"/>
                          <a:ea typeface="+mn-ea"/>
                          <a:cs typeface="+mn-cs"/>
                          <a:sym typeface="Calibri"/>
                        </a:rPr>
                        <a:t>)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r>
                        <a:rPr dirty="0" err="1">
                          <a:latin typeface="+mj-lt"/>
                        </a:rPr>
                        <a:t>判斷力減退</a:t>
                      </a:r>
                      <a:r>
                        <a:rPr dirty="0">
                          <a:latin typeface="+mj-lt"/>
                        </a:rPr>
                        <a:t> (</a:t>
                      </a:r>
                      <a:r>
                        <a:rPr dirty="0" err="1">
                          <a:latin typeface="+mj-lt"/>
                        </a:rPr>
                        <a:t>處理較複雜的事情、運算感困難</a:t>
                      </a:r>
                      <a:r>
                        <a:rPr dirty="0">
                          <a:latin typeface="+mj-lt"/>
                          <a:ea typeface="+mn-ea"/>
                          <a:cs typeface="+mn-cs"/>
                          <a:sym typeface="Calibri"/>
                        </a:rPr>
                        <a:t>)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n-ea"/>
                        <a:cs typeface="+mn-cs"/>
                        <a:sym typeface="Calibri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r>
                        <a:rPr dirty="0" err="1">
                          <a:latin typeface="+mj-lt"/>
                        </a:rPr>
                        <a:t>學習新事物感困難</a:t>
                      </a:r>
                      <a:endParaRPr dirty="0">
                        <a:latin typeface="+mj-lt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FAA936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2400"/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rgbClr val="FAA936"/>
                      </a:solidFill>
                    </a:lnR>
                    <a:lnT w="12700">
                      <a:miter lim="400000"/>
                    </a:lnT>
                    <a:lnB w="19050">
                      <a:solidFill>
                        <a:srgbClr val="FAA936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33" name="Table 6"/>
          <p:cNvGraphicFramePr/>
          <p:nvPr/>
        </p:nvGraphicFramePr>
        <p:xfrm>
          <a:off x="4367807" y="1214995"/>
          <a:ext cx="3793099" cy="5368684"/>
        </p:xfrm>
        <a:graphic>
          <a:graphicData uri="http://schemas.openxmlformats.org/drawingml/2006/table">
            <a:tbl>
              <a:tblPr bandRow="1">
                <a:tableStyleId>{33BA23B1-9221-436E-865A-0063620EA4FD}</a:tableStyleId>
              </a:tblPr>
              <a:tblGrid>
                <a:gridCol w="299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9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604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992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自理能力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9050">
                      <a:solidFill>
                        <a:schemeClr val="accent5"/>
                      </a:solidFill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3784">
                <a:tc rowSpan="4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基本自理活動仍能應付，但需旁人提醒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家中物品胡亂放置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>
                        <a:defRPr sz="24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203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26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836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27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6265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2700" b="1">
                          <a:solidFill>
                            <a:srgbClr val="838383"/>
                          </a:solidFill>
                        </a:defRPr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537" name="群組 16"/>
          <p:cNvGrpSpPr/>
          <p:nvPr/>
        </p:nvGrpSpPr>
        <p:grpSpPr>
          <a:xfrm>
            <a:off x="2159561" y="1060129"/>
            <a:ext cx="4416492" cy="625396"/>
            <a:chOff x="0" y="0"/>
            <a:chExt cx="4416491" cy="625394"/>
          </a:xfrm>
        </p:grpSpPr>
        <p:sp>
          <p:nvSpPr>
            <p:cNvPr id="534" name="Round Same Side Corner Rectangle 8"/>
            <p:cNvSpPr/>
            <p:nvPr/>
          </p:nvSpPr>
          <p:spPr>
            <a:xfrm>
              <a:off x="3765610" y="5725"/>
              <a:ext cx="235281" cy="619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063" y="4133"/>
                  </a:moveTo>
                  <a:lnTo>
                    <a:pt x="17537" y="4133"/>
                  </a:lnTo>
                  <a:cubicBezTo>
                    <a:pt x="19781" y="4133"/>
                    <a:pt x="21600" y="4824"/>
                    <a:pt x="21600" y="5675"/>
                  </a:cubicBezTo>
                  <a:lnTo>
                    <a:pt x="21600" y="7121"/>
                  </a:lnTo>
                  <a:lnTo>
                    <a:pt x="21600" y="7121"/>
                  </a:lnTo>
                  <a:lnTo>
                    <a:pt x="21600" y="11362"/>
                  </a:lnTo>
                  <a:cubicBezTo>
                    <a:pt x="21600" y="11800"/>
                    <a:pt x="20665" y="12155"/>
                    <a:pt x="19512" y="12155"/>
                  </a:cubicBezTo>
                  <a:cubicBezTo>
                    <a:pt x="18359" y="12155"/>
                    <a:pt x="17424" y="11800"/>
                    <a:pt x="17424" y="11362"/>
                  </a:cubicBezTo>
                  <a:lnTo>
                    <a:pt x="17424" y="7656"/>
                  </a:lnTo>
                  <a:lnTo>
                    <a:pt x="16803" y="7656"/>
                  </a:lnTo>
                  <a:cubicBezTo>
                    <a:pt x="16769" y="11973"/>
                    <a:pt x="16735" y="16291"/>
                    <a:pt x="16701" y="20609"/>
                  </a:cubicBezTo>
                  <a:cubicBezTo>
                    <a:pt x="16701" y="21156"/>
                    <a:pt x="15532" y="21600"/>
                    <a:pt x="14091" y="21600"/>
                  </a:cubicBezTo>
                  <a:cubicBezTo>
                    <a:pt x="12649" y="21600"/>
                    <a:pt x="11481" y="21156"/>
                    <a:pt x="11481" y="20609"/>
                  </a:cubicBezTo>
                  <a:lnTo>
                    <a:pt x="11481" y="12689"/>
                  </a:lnTo>
                  <a:lnTo>
                    <a:pt x="9915" y="12689"/>
                  </a:lnTo>
                  <a:lnTo>
                    <a:pt x="9915" y="20609"/>
                  </a:lnTo>
                  <a:cubicBezTo>
                    <a:pt x="9915" y="21156"/>
                    <a:pt x="8747" y="21600"/>
                    <a:pt x="7305" y="21600"/>
                  </a:cubicBezTo>
                  <a:cubicBezTo>
                    <a:pt x="5864" y="21600"/>
                    <a:pt x="4696" y="21156"/>
                    <a:pt x="4696" y="20609"/>
                  </a:cubicBezTo>
                  <a:cubicBezTo>
                    <a:pt x="4729" y="16291"/>
                    <a:pt x="4763" y="11973"/>
                    <a:pt x="4797" y="7656"/>
                  </a:cubicBezTo>
                  <a:lnTo>
                    <a:pt x="4176" y="7656"/>
                  </a:lnTo>
                  <a:lnTo>
                    <a:pt x="4176" y="11362"/>
                  </a:lnTo>
                  <a:cubicBezTo>
                    <a:pt x="4176" y="11800"/>
                    <a:pt x="3241" y="12155"/>
                    <a:pt x="2088" y="12155"/>
                  </a:cubicBezTo>
                  <a:cubicBezTo>
                    <a:pt x="935" y="12155"/>
                    <a:pt x="0" y="11800"/>
                    <a:pt x="0" y="11362"/>
                  </a:cubicBezTo>
                  <a:lnTo>
                    <a:pt x="0" y="7656"/>
                  </a:lnTo>
                  <a:lnTo>
                    <a:pt x="0" y="7656"/>
                  </a:lnTo>
                  <a:lnTo>
                    <a:pt x="0" y="5675"/>
                  </a:lnTo>
                  <a:cubicBezTo>
                    <a:pt x="0" y="4824"/>
                    <a:pt x="1819" y="4133"/>
                    <a:pt x="4063" y="4133"/>
                  </a:cubicBezTo>
                  <a:close/>
                  <a:moveTo>
                    <a:pt x="10800" y="0"/>
                  </a:moveTo>
                  <a:cubicBezTo>
                    <a:pt x="13501" y="0"/>
                    <a:pt x="15691" y="831"/>
                    <a:pt x="15691" y="1857"/>
                  </a:cubicBezTo>
                  <a:cubicBezTo>
                    <a:pt x="15691" y="2882"/>
                    <a:pt x="13501" y="3714"/>
                    <a:pt x="10800" y="3714"/>
                  </a:cubicBezTo>
                  <a:cubicBezTo>
                    <a:pt x="8099" y="3714"/>
                    <a:pt x="5909" y="2882"/>
                    <a:pt x="5909" y="1857"/>
                  </a:cubicBezTo>
                  <a:cubicBezTo>
                    <a:pt x="5909" y="831"/>
                    <a:pt x="8099" y="0"/>
                    <a:pt x="1080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35" name="Round Same Side Corner Rectangle 20"/>
            <p:cNvSpPr/>
            <p:nvPr/>
          </p:nvSpPr>
          <p:spPr>
            <a:xfrm rot="10800000">
              <a:off x="4123318" y="0"/>
              <a:ext cx="293173" cy="625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600" extrusionOk="0">
                  <a:moveTo>
                    <a:pt x="14045" y="17535"/>
                  </a:moveTo>
                  <a:lnTo>
                    <a:pt x="7118" y="17535"/>
                  </a:lnTo>
                  <a:cubicBezTo>
                    <a:pt x="5667" y="17471"/>
                    <a:pt x="5728" y="17595"/>
                    <a:pt x="5335" y="17150"/>
                  </a:cubicBezTo>
                  <a:lnTo>
                    <a:pt x="94" y="10593"/>
                  </a:lnTo>
                  <a:cubicBezTo>
                    <a:pt x="-189" y="10239"/>
                    <a:pt x="184" y="9841"/>
                    <a:pt x="927" y="9706"/>
                  </a:cubicBezTo>
                  <a:cubicBezTo>
                    <a:pt x="1671" y="9571"/>
                    <a:pt x="2503" y="9749"/>
                    <a:pt x="2786" y="10104"/>
                  </a:cubicBezTo>
                  <a:lnTo>
                    <a:pt x="5770" y="13837"/>
                  </a:lnTo>
                  <a:lnTo>
                    <a:pt x="6352" y="13837"/>
                  </a:lnTo>
                  <a:lnTo>
                    <a:pt x="2587" y="6602"/>
                  </a:lnTo>
                  <a:lnTo>
                    <a:pt x="6308" y="6602"/>
                  </a:lnTo>
                  <a:lnTo>
                    <a:pt x="6308" y="918"/>
                  </a:lnTo>
                  <a:cubicBezTo>
                    <a:pt x="6308" y="411"/>
                    <a:pt x="7170" y="0"/>
                    <a:pt x="8232" y="0"/>
                  </a:cubicBezTo>
                  <a:cubicBezTo>
                    <a:pt x="9295" y="0"/>
                    <a:pt x="10157" y="411"/>
                    <a:pt x="10157" y="918"/>
                  </a:cubicBezTo>
                  <a:lnTo>
                    <a:pt x="10157" y="6602"/>
                  </a:lnTo>
                  <a:lnTo>
                    <a:pt x="11067" y="6602"/>
                  </a:lnTo>
                  <a:lnTo>
                    <a:pt x="11067" y="918"/>
                  </a:lnTo>
                  <a:cubicBezTo>
                    <a:pt x="11067" y="411"/>
                    <a:pt x="11929" y="0"/>
                    <a:pt x="12991" y="0"/>
                  </a:cubicBezTo>
                  <a:cubicBezTo>
                    <a:pt x="14054" y="0"/>
                    <a:pt x="14916" y="411"/>
                    <a:pt x="14916" y="918"/>
                  </a:cubicBezTo>
                  <a:lnTo>
                    <a:pt x="14916" y="6602"/>
                  </a:lnTo>
                  <a:lnTo>
                    <a:pt x="18653" y="6602"/>
                  </a:lnTo>
                  <a:lnTo>
                    <a:pt x="14888" y="13837"/>
                  </a:lnTo>
                  <a:lnTo>
                    <a:pt x="15452" y="13837"/>
                  </a:lnTo>
                  <a:lnTo>
                    <a:pt x="18436" y="10104"/>
                  </a:lnTo>
                  <a:cubicBezTo>
                    <a:pt x="18719" y="9749"/>
                    <a:pt x="19551" y="9571"/>
                    <a:pt x="20295" y="9706"/>
                  </a:cubicBezTo>
                  <a:cubicBezTo>
                    <a:pt x="21038" y="9841"/>
                    <a:pt x="21411" y="10239"/>
                    <a:pt x="21128" y="10593"/>
                  </a:cubicBezTo>
                  <a:lnTo>
                    <a:pt x="15887" y="17150"/>
                  </a:lnTo>
                  <a:cubicBezTo>
                    <a:pt x="15422" y="17595"/>
                    <a:pt x="15507" y="17471"/>
                    <a:pt x="14045" y="17535"/>
                  </a:cubicBezTo>
                  <a:close/>
                  <a:moveTo>
                    <a:pt x="10582" y="21600"/>
                  </a:moveTo>
                  <a:cubicBezTo>
                    <a:pt x="8536" y="21600"/>
                    <a:pt x="6878" y="20809"/>
                    <a:pt x="6878" y="19833"/>
                  </a:cubicBezTo>
                  <a:cubicBezTo>
                    <a:pt x="6878" y="18857"/>
                    <a:pt x="8536" y="18065"/>
                    <a:pt x="10582" y="18065"/>
                  </a:cubicBezTo>
                  <a:cubicBezTo>
                    <a:pt x="12628" y="18065"/>
                    <a:pt x="14286" y="18857"/>
                    <a:pt x="14286" y="19833"/>
                  </a:cubicBezTo>
                  <a:cubicBezTo>
                    <a:pt x="14286" y="20809"/>
                    <a:pt x="12628" y="21600"/>
                    <a:pt x="10582" y="216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36" name="Freeform 108"/>
            <p:cNvSpPr/>
            <p:nvPr/>
          </p:nvSpPr>
          <p:spPr>
            <a:xfrm>
              <a:off x="-1" y="122978"/>
              <a:ext cx="454675" cy="502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703" h="21519" extrusionOk="0">
                  <a:moveTo>
                    <a:pt x="9850" y="6050"/>
                  </a:moveTo>
                  <a:cubicBezTo>
                    <a:pt x="10392" y="5899"/>
                    <a:pt x="10982" y="6076"/>
                    <a:pt x="11381" y="6509"/>
                  </a:cubicBezTo>
                  <a:lnTo>
                    <a:pt x="11252" y="6636"/>
                  </a:lnTo>
                  <a:cubicBezTo>
                    <a:pt x="10900" y="6253"/>
                    <a:pt x="10380" y="6095"/>
                    <a:pt x="9902" y="6227"/>
                  </a:cubicBezTo>
                  <a:cubicBezTo>
                    <a:pt x="9395" y="6366"/>
                    <a:pt x="9028" y="6807"/>
                    <a:pt x="8967" y="7350"/>
                  </a:cubicBezTo>
                  <a:lnTo>
                    <a:pt x="8792" y="7321"/>
                  </a:lnTo>
                  <a:cubicBezTo>
                    <a:pt x="8810" y="7168"/>
                    <a:pt x="8849" y="7022"/>
                    <a:pt x="8907" y="6886"/>
                  </a:cubicBezTo>
                  <a:cubicBezTo>
                    <a:pt x="8951" y="6785"/>
                    <a:pt x="9004" y="6689"/>
                    <a:pt x="9067" y="6601"/>
                  </a:cubicBezTo>
                  <a:close/>
                  <a:moveTo>
                    <a:pt x="10134" y="4386"/>
                  </a:moveTo>
                  <a:cubicBezTo>
                    <a:pt x="10406" y="4334"/>
                    <a:pt x="10693" y="4356"/>
                    <a:pt x="10964" y="4458"/>
                  </a:cubicBezTo>
                  <a:lnTo>
                    <a:pt x="10903" y="4631"/>
                  </a:lnTo>
                  <a:cubicBezTo>
                    <a:pt x="10423" y="4452"/>
                    <a:pt x="9890" y="4552"/>
                    <a:pt x="9519" y="4891"/>
                  </a:cubicBezTo>
                  <a:cubicBezTo>
                    <a:pt x="9124" y="5251"/>
                    <a:pt x="8985" y="5816"/>
                    <a:pt x="9163" y="6330"/>
                  </a:cubicBezTo>
                  <a:lnTo>
                    <a:pt x="8994" y="6386"/>
                  </a:lnTo>
                  <a:cubicBezTo>
                    <a:pt x="8845" y="5949"/>
                    <a:pt x="8897" y="5482"/>
                    <a:pt x="9119" y="5102"/>
                  </a:cubicBezTo>
                  <a:lnTo>
                    <a:pt x="9397" y="4757"/>
                  </a:lnTo>
                  <a:cubicBezTo>
                    <a:pt x="9607" y="4564"/>
                    <a:pt x="9863" y="4438"/>
                    <a:pt x="10134" y="4386"/>
                  </a:cubicBezTo>
                  <a:close/>
                  <a:moveTo>
                    <a:pt x="9822" y="1423"/>
                  </a:moveTo>
                  <a:cubicBezTo>
                    <a:pt x="9537" y="1475"/>
                    <a:pt x="9273" y="1633"/>
                    <a:pt x="9088" y="1886"/>
                  </a:cubicBezTo>
                  <a:lnTo>
                    <a:pt x="9054" y="1865"/>
                  </a:lnTo>
                  <a:lnTo>
                    <a:pt x="9014" y="1933"/>
                  </a:lnTo>
                  <a:lnTo>
                    <a:pt x="8729" y="1656"/>
                  </a:lnTo>
                  <a:cubicBezTo>
                    <a:pt x="8098" y="1250"/>
                    <a:pt x="7271" y="1454"/>
                    <a:pt x="6882" y="2111"/>
                  </a:cubicBezTo>
                  <a:cubicBezTo>
                    <a:pt x="6858" y="2152"/>
                    <a:pt x="6836" y="2194"/>
                    <a:pt x="6834" y="2245"/>
                  </a:cubicBezTo>
                  <a:cubicBezTo>
                    <a:pt x="6647" y="3077"/>
                    <a:pt x="6945" y="3879"/>
                    <a:pt x="7542" y="4128"/>
                  </a:cubicBezTo>
                  <a:lnTo>
                    <a:pt x="7482" y="4305"/>
                  </a:lnTo>
                  <a:cubicBezTo>
                    <a:pt x="6860" y="4049"/>
                    <a:pt x="6517" y="3282"/>
                    <a:pt x="6625" y="2449"/>
                  </a:cubicBezTo>
                  <a:cubicBezTo>
                    <a:pt x="6045" y="2173"/>
                    <a:pt x="5351" y="2399"/>
                    <a:pt x="5004" y="2984"/>
                  </a:cubicBezTo>
                  <a:cubicBezTo>
                    <a:pt x="4729" y="3448"/>
                    <a:pt x="4781" y="3885"/>
                    <a:pt x="4991" y="4315"/>
                  </a:cubicBezTo>
                  <a:cubicBezTo>
                    <a:pt x="4849" y="4429"/>
                    <a:pt x="4728" y="4573"/>
                    <a:pt x="4629" y="4740"/>
                  </a:cubicBezTo>
                  <a:cubicBezTo>
                    <a:pt x="4128" y="5585"/>
                    <a:pt x="4380" y="6693"/>
                    <a:pt x="5192" y="7215"/>
                  </a:cubicBezTo>
                  <a:cubicBezTo>
                    <a:pt x="5463" y="7389"/>
                    <a:pt x="5763" y="7476"/>
                    <a:pt x="6058" y="7440"/>
                  </a:cubicBezTo>
                  <a:cubicBezTo>
                    <a:pt x="6113" y="6942"/>
                    <a:pt x="6266" y="6452"/>
                    <a:pt x="6515" y="6002"/>
                  </a:cubicBezTo>
                  <a:lnTo>
                    <a:pt x="6695" y="6110"/>
                  </a:lnTo>
                  <a:cubicBezTo>
                    <a:pt x="6447" y="6556"/>
                    <a:pt x="6301" y="7044"/>
                    <a:pt x="6286" y="7542"/>
                  </a:cubicBezTo>
                  <a:cubicBezTo>
                    <a:pt x="6482" y="8140"/>
                    <a:pt x="6995" y="8540"/>
                    <a:pt x="7572" y="8607"/>
                  </a:cubicBezTo>
                  <a:lnTo>
                    <a:pt x="7603" y="8999"/>
                  </a:lnTo>
                  <a:cubicBezTo>
                    <a:pt x="7778" y="9629"/>
                    <a:pt x="8369" y="10014"/>
                    <a:pt x="8970" y="9898"/>
                  </a:cubicBezTo>
                  <a:lnTo>
                    <a:pt x="8981" y="9938"/>
                  </a:lnTo>
                  <a:lnTo>
                    <a:pt x="9055" y="9915"/>
                  </a:lnTo>
                  <a:lnTo>
                    <a:pt x="9087" y="10320"/>
                  </a:lnTo>
                  <a:cubicBezTo>
                    <a:pt x="9293" y="11061"/>
                    <a:pt x="10037" y="11488"/>
                    <a:pt x="10750" y="11274"/>
                  </a:cubicBezTo>
                  <a:cubicBezTo>
                    <a:pt x="10794" y="11261"/>
                    <a:pt x="10837" y="11245"/>
                    <a:pt x="10871" y="11208"/>
                  </a:cubicBezTo>
                  <a:cubicBezTo>
                    <a:pt x="11514" y="10745"/>
                    <a:pt x="11814" y="9994"/>
                    <a:pt x="11581" y="9409"/>
                  </a:cubicBezTo>
                  <a:cubicBezTo>
                    <a:pt x="11250" y="9720"/>
                    <a:pt x="10791" y="9862"/>
                    <a:pt x="10330" y="9793"/>
                  </a:cubicBezTo>
                  <a:lnTo>
                    <a:pt x="10357" y="9610"/>
                  </a:lnTo>
                  <a:cubicBezTo>
                    <a:pt x="10861" y="9686"/>
                    <a:pt x="11364" y="9477"/>
                    <a:pt x="11663" y="9067"/>
                  </a:cubicBezTo>
                  <a:cubicBezTo>
                    <a:pt x="11980" y="8632"/>
                    <a:pt x="12009" y="8050"/>
                    <a:pt x="11735" y="7583"/>
                  </a:cubicBezTo>
                  <a:lnTo>
                    <a:pt x="11890" y="7493"/>
                  </a:lnTo>
                  <a:cubicBezTo>
                    <a:pt x="12196" y="8022"/>
                    <a:pt x="12164" y="8680"/>
                    <a:pt x="11808" y="9173"/>
                  </a:cubicBezTo>
                  <a:lnTo>
                    <a:pt x="11727" y="9258"/>
                  </a:lnTo>
                  <a:cubicBezTo>
                    <a:pt x="12009" y="9876"/>
                    <a:pt x="11766" y="10669"/>
                    <a:pt x="11157" y="11203"/>
                  </a:cubicBezTo>
                  <a:cubicBezTo>
                    <a:pt x="11409" y="11813"/>
                    <a:pt x="12069" y="12132"/>
                    <a:pt x="12704" y="11940"/>
                  </a:cubicBezTo>
                  <a:cubicBezTo>
                    <a:pt x="13129" y="11812"/>
                    <a:pt x="13369" y="11535"/>
                    <a:pt x="13498" y="11167"/>
                  </a:cubicBezTo>
                  <a:cubicBezTo>
                    <a:pt x="13988" y="11394"/>
                    <a:pt x="14551" y="11319"/>
                    <a:pt x="14971" y="10999"/>
                  </a:cubicBezTo>
                  <a:lnTo>
                    <a:pt x="15182" y="11077"/>
                  </a:lnTo>
                  <a:cubicBezTo>
                    <a:pt x="15851" y="11080"/>
                    <a:pt x="16365" y="11036"/>
                    <a:pt x="16688" y="10491"/>
                  </a:cubicBezTo>
                  <a:cubicBezTo>
                    <a:pt x="16967" y="10020"/>
                    <a:pt x="16945" y="9445"/>
                    <a:pt x="16662" y="9019"/>
                  </a:cubicBezTo>
                  <a:cubicBezTo>
                    <a:pt x="16362" y="9390"/>
                    <a:pt x="15963" y="9604"/>
                    <a:pt x="15560" y="9604"/>
                  </a:cubicBezTo>
                  <a:lnTo>
                    <a:pt x="15552" y="9396"/>
                  </a:lnTo>
                  <a:cubicBezTo>
                    <a:pt x="16093" y="9422"/>
                    <a:pt x="16635" y="8985"/>
                    <a:pt x="16899" y="8307"/>
                  </a:cubicBezTo>
                  <a:cubicBezTo>
                    <a:pt x="17059" y="7778"/>
                    <a:pt x="16934" y="7202"/>
                    <a:pt x="16573" y="6797"/>
                  </a:cubicBezTo>
                  <a:cubicBezTo>
                    <a:pt x="16249" y="7264"/>
                    <a:pt x="15692" y="7511"/>
                    <a:pt x="15126" y="7442"/>
                  </a:cubicBezTo>
                  <a:lnTo>
                    <a:pt x="15148" y="7259"/>
                  </a:lnTo>
                  <a:cubicBezTo>
                    <a:pt x="15654" y="7321"/>
                    <a:pt x="16151" y="7098"/>
                    <a:pt x="16439" y="6680"/>
                  </a:cubicBezTo>
                  <a:lnTo>
                    <a:pt x="16466" y="6627"/>
                  </a:lnTo>
                  <a:cubicBezTo>
                    <a:pt x="16459" y="6123"/>
                    <a:pt x="16199" y="5646"/>
                    <a:pt x="15755" y="5362"/>
                  </a:cubicBezTo>
                  <a:cubicBezTo>
                    <a:pt x="15593" y="5257"/>
                    <a:pt x="15419" y="5187"/>
                    <a:pt x="15240" y="5172"/>
                  </a:cubicBezTo>
                  <a:cubicBezTo>
                    <a:pt x="14914" y="5951"/>
                    <a:pt x="14254" y="6437"/>
                    <a:pt x="13612" y="6379"/>
                  </a:cubicBezTo>
                  <a:cubicBezTo>
                    <a:pt x="13602" y="6553"/>
                    <a:pt x="13544" y="6723"/>
                    <a:pt x="13443" y="6873"/>
                  </a:cubicBezTo>
                  <a:cubicBezTo>
                    <a:pt x="13235" y="7180"/>
                    <a:pt x="12880" y="7357"/>
                    <a:pt x="12506" y="7339"/>
                  </a:cubicBezTo>
                  <a:lnTo>
                    <a:pt x="12514" y="7160"/>
                  </a:lnTo>
                  <a:cubicBezTo>
                    <a:pt x="12826" y="7175"/>
                    <a:pt x="13123" y="7030"/>
                    <a:pt x="13297" y="6777"/>
                  </a:cubicBezTo>
                  <a:cubicBezTo>
                    <a:pt x="13387" y="6647"/>
                    <a:pt x="13437" y="6499"/>
                    <a:pt x="13444" y="6348"/>
                  </a:cubicBezTo>
                  <a:lnTo>
                    <a:pt x="13367" y="6334"/>
                  </a:lnTo>
                  <a:lnTo>
                    <a:pt x="13412" y="6177"/>
                  </a:lnTo>
                  <a:cubicBezTo>
                    <a:pt x="13426" y="6063"/>
                    <a:pt x="13390" y="5956"/>
                    <a:pt x="13332" y="5856"/>
                  </a:cubicBezTo>
                  <a:cubicBezTo>
                    <a:pt x="13178" y="5590"/>
                    <a:pt x="12892" y="5421"/>
                    <a:pt x="12579" y="5411"/>
                  </a:cubicBezTo>
                  <a:lnTo>
                    <a:pt x="12584" y="5232"/>
                  </a:lnTo>
                  <a:cubicBezTo>
                    <a:pt x="12959" y="5244"/>
                    <a:pt x="13301" y="5449"/>
                    <a:pt x="13484" y="5772"/>
                  </a:cubicBezTo>
                  <a:cubicBezTo>
                    <a:pt x="13554" y="5896"/>
                    <a:pt x="13598" y="6029"/>
                    <a:pt x="13604" y="6166"/>
                  </a:cubicBezTo>
                  <a:cubicBezTo>
                    <a:pt x="14165" y="6257"/>
                    <a:pt x="14753" y="5828"/>
                    <a:pt x="15041" y="5127"/>
                  </a:cubicBezTo>
                  <a:cubicBezTo>
                    <a:pt x="15286" y="4417"/>
                    <a:pt x="15029" y="3601"/>
                    <a:pt x="14387" y="3189"/>
                  </a:cubicBezTo>
                  <a:cubicBezTo>
                    <a:pt x="14136" y="3027"/>
                    <a:pt x="13858" y="2948"/>
                    <a:pt x="13585" y="2983"/>
                  </a:cubicBezTo>
                  <a:cubicBezTo>
                    <a:pt x="13641" y="3479"/>
                    <a:pt x="13491" y="3942"/>
                    <a:pt x="13149" y="4237"/>
                  </a:cubicBezTo>
                  <a:lnTo>
                    <a:pt x="13034" y="4093"/>
                  </a:lnTo>
                  <a:cubicBezTo>
                    <a:pt x="13415" y="3765"/>
                    <a:pt x="13519" y="3192"/>
                    <a:pt x="13336" y="2623"/>
                  </a:cubicBezTo>
                  <a:cubicBezTo>
                    <a:pt x="13229" y="2292"/>
                    <a:pt x="13009" y="1999"/>
                    <a:pt x="12700" y="1800"/>
                  </a:cubicBezTo>
                  <a:cubicBezTo>
                    <a:pt x="12143" y="1443"/>
                    <a:pt x="11456" y="1490"/>
                    <a:pt x="10957" y="1866"/>
                  </a:cubicBezTo>
                  <a:lnTo>
                    <a:pt x="10680" y="1597"/>
                  </a:lnTo>
                  <a:cubicBezTo>
                    <a:pt x="10412" y="1425"/>
                    <a:pt x="10107" y="1371"/>
                    <a:pt x="9822" y="1423"/>
                  </a:cubicBezTo>
                  <a:close/>
                  <a:moveTo>
                    <a:pt x="10456" y="4"/>
                  </a:moveTo>
                  <a:cubicBezTo>
                    <a:pt x="16461" y="133"/>
                    <a:pt x="21459" y="7176"/>
                    <a:pt x="16983" y="12859"/>
                  </a:cubicBezTo>
                  <a:cubicBezTo>
                    <a:pt x="15516" y="14347"/>
                    <a:pt x="15317" y="16496"/>
                    <a:pt x="16610" y="21403"/>
                  </a:cubicBezTo>
                  <a:lnTo>
                    <a:pt x="6651" y="21519"/>
                  </a:lnTo>
                  <a:lnTo>
                    <a:pt x="5980" y="18409"/>
                  </a:lnTo>
                  <a:cubicBezTo>
                    <a:pt x="4200" y="19026"/>
                    <a:pt x="2233" y="18841"/>
                    <a:pt x="1578" y="18179"/>
                  </a:cubicBezTo>
                  <a:cubicBezTo>
                    <a:pt x="1257" y="17810"/>
                    <a:pt x="1394" y="16661"/>
                    <a:pt x="1802" y="15771"/>
                  </a:cubicBezTo>
                  <a:cubicBezTo>
                    <a:pt x="1933" y="15439"/>
                    <a:pt x="1271" y="15323"/>
                    <a:pt x="1131" y="14839"/>
                  </a:cubicBezTo>
                  <a:cubicBezTo>
                    <a:pt x="1066" y="14389"/>
                    <a:pt x="1502" y="14373"/>
                    <a:pt x="1687" y="14140"/>
                  </a:cubicBezTo>
                  <a:lnTo>
                    <a:pt x="1016" y="13645"/>
                  </a:lnTo>
                  <a:cubicBezTo>
                    <a:pt x="695" y="13302"/>
                    <a:pt x="1416" y="12655"/>
                    <a:pt x="1616" y="12160"/>
                  </a:cubicBezTo>
                  <a:cubicBezTo>
                    <a:pt x="915" y="11931"/>
                    <a:pt x="384" y="11620"/>
                    <a:pt x="17" y="11249"/>
                  </a:cubicBezTo>
                  <a:cubicBezTo>
                    <a:pt x="-141" y="10635"/>
                    <a:pt x="841" y="9779"/>
                    <a:pt x="1705" y="8662"/>
                  </a:cubicBezTo>
                  <a:cubicBezTo>
                    <a:pt x="2611" y="7550"/>
                    <a:pt x="1855" y="6702"/>
                    <a:pt x="2549" y="4314"/>
                  </a:cubicBezTo>
                  <a:cubicBezTo>
                    <a:pt x="3651" y="1360"/>
                    <a:pt x="6259" y="-81"/>
                    <a:pt x="10456" y="4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graphicFrame>
        <p:nvGraphicFramePr>
          <p:cNvPr id="538" name="Table 6"/>
          <p:cNvGraphicFramePr/>
          <p:nvPr/>
        </p:nvGraphicFramePr>
        <p:xfrm>
          <a:off x="8199007" y="1214995"/>
          <a:ext cx="3793099" cy="5266019"/>
        </p:xfrm>
        <a:graphic>
          <a:graphicData uri="http://schemas.openxmlformats.org/drawingml/2006/table">
            <a:tbl>
              <a:tblPr bandRow="1">
                <a:tableStyleId>{33BA23B1-9221-436E-865A-0063620EA4FD}</a:tableStyleId>
              </a:tblPr>
              <a:tblGrid>
                <a:gridCol w="299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9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604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992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社交能力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9050">
                      <a:solidFill>
                        <a:schemeClr val="accent5"/>
                      </a:solidFill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>
                        <a:lumOff val="12549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2072">
                <a:tc rowSpan="3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t>表達或理解抽象事情時感困難，如表達身體不適、心情感受</a:t>
                      </a: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defRPr sz="28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2425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85750" indent="-28575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容易情緒低落或焦慮緊張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285750" indent="-28575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285750" indent="-28575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rPr dirty="0" err="1"/>
                        <a:t>減少社交活動、興趣收窄</a:t>
                      </a: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349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2700" b="1">
                          <a:solidFill>
                            <a:srgbClr val="838383"/>
                          </a:solidFill>
                        </a:defRPr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39" name="Round Same Side Corner Rectangle 8"/>
          <p:cNvSpPr/>
          <p:nvPr/>
        </p:nvSpPr>
        <p:spPr>
          <a:xfrm>
            <a:off x="9954538" y="1149312"/>
            <a:ext cx="473324" cy="447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63" y="10868"/>
                </a:moveTo>
                <a:lnTo>
                  <a:pt x="17537" y="10868"/>
                </a:lnTo>
                <a:cubicBezTo>
                  <a:pt x="19781" y="10868"/>
                  <a:pt x="21600" y="12685"/>
                  <a:pt x="21600" y="14925"/>
                </a:cubicBezTo>
                <a:lnTo>
                  <a:pt x="21600" y="18726"/>
                </a:lnTo>
                <a:lnTo>
                  <a:pt x="21600" y="18726"/>
                </a:lnTo>
                <a:lnTo>
                  <a:pt x="21600" y="19660"/>
                </a:lnTo>
                <a:lnTo>
                  <a:pt x="21597" y="19660"/>
                </a:lnTo>
                <a:lnTo>
                  <a:pt x="21597" y="21600"/>
                </a:lnTo>
                <a:lnTo>
                  <a:pt x="3" y="21600"/>
                </a:lnTo>
                <a:lnTo>
                  <a:pt x="3" y="19660"/>
                </a:lnTo>
                <a:lnTo>
                  <a:pt x="0" y="19660"/>
                </a:lnTo>
                <a:lnTo>
                  <a:pt x="0" y="14925"/>
                </a:lnTo>
                <a:cubicBezTo>
                  <a:pt x="0" y="12685"/>
                  <a:pt x="1819" y="10868"/>
                  <a:pt x="4063" y="10868"/>
                </a:cubicBezTo>
                <a:close/>
                <a:moveTo>
                  <a:pt x="10800" y="0"/>
                </a:moveTo>
                <a:cubicBezTo>
                  <a:pt x="13501" y="0"/>
                  <a:pt x="15691" y="2186"/>
                  <a:pt x="15691" y="4883"/>
                </a:cubicBezTo>
                <a:cubicBezTo>
                  <a:pt x="15691" y="7580"/>
                  <a:pt x="13501" y="9766"/>
                  <a:pt x="10800" y="9766"/>
                </a:cubicBezTo>
                <a:cubicBezTo>
                  <a:pt x="8099" y="9766"/>
                  <a:pt x="5909" y="7580"/>
                  <a:pt x="5909" y="4883"/>
                </a:cubicBezTo>
                <a:cubicBezTo>
                  <a:pt x="5909" y="2186"/>
                  <a:pt x="8099" y="0"/>
                  <a:pt x="10800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4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Text Placeholder 1"/>
          <p:cNvSpPr txBox="1">
            <a:spLocks noGrp="1"/>
          </p:cNvSpPr>
          <p:nvPr>
            <p:ph type="body" sz="quarter" idx="1"/>
          </p:nvPr>
        </p:nvSpPr>
        <p:spPr>
          <a:xfrm>
            <a:off x="0" y="139103"/>
            <a:ext cx="12192000" cy="768086"/>
          </a:xfrm>
          <a:prstGeom prst="rect">
            <a:avLst/>
          </a:prstGeom>
        </p:spPr>
        <p:txBody>
          <a:bodyPr/>
          <a:lstStyle>
            <a:lvl1pPr defTabSz="722376">
              <a:spcBef>
                <a:spcPts val="1400"/>
              </a:spcBef>
              <a:defRPr sz="3792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中期病徵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graphicFrame>
        <p:nvGraphicFramePr>
          <p:cNvPr id="544" name="Table 6"/>
          <p:cNvGraphicFramePr/>
          <p:nvPr/>
        </p:nvGraphicFramePr>
        <p:xfrm>
          <a:off x="4367807" y="1214995"/>
          <a:ext cx="3793099" cy="538506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99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9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1139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8666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自理能力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9050">
                      <a:solidFill>
                        <a:schemeClr val="accent5"/>
                      </a:solidFill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2279">
                <a:tc row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需別人協助日常自理活動</a:t>
                      </a:r>
                      <a:r>
                        <a:rPr dirty="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</a:t>
                      </a:r>
                      <a:r>
                        <a:rPr dirty="0"/>
                        <a:t>(</a:t>
                      </a: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例如洗澡、選擇合時令的衣服</a:t>
                      </a:r>
                      <a:r>
                        <a:rPr dirty="0"/>
                        <a:t>)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/>
                    </a:p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rPr dirty="0"/>
                        <a:t> </a:t>
                      </a:r>
                      <a:r>
                        <a:rPr dirty="0" err="1"/>
                        <a:t>不懂使用家中電器或</a:t>
                      </a:r>
                      <a:endParaRPr dirty="0"/>
                    </a:p>
                    <a:p>
                      <a:pPr algn="l">
                        <a:defRPr sz="22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rPr dirty="0"/>
                        <a:t>      </a:t>
                      </a:r>
                      <a:r>
                        <a:rPr dirty="0" err="1"/>
                        <a:t>煮食用具</a:t>
                      </a:r>
                      <a:endParaRPr dirty="0"/>
                    </a:p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endParaRPr dirty="0"/>
                    </a:p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rPr dirty="0"/>
                        <a:t> </a:t>
                      </a:r>
                      <a:r>
                        <a:rPr dirty="0" err="1"/>
                        <a:t>外出容易迷路</a:t>
                      </a: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8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2979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2000"/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45" name="Table 6"/>
          <p:cNvGraphicFramePr/>
          <p:nvPr/>
        </p:nvGraphicFramePr>
        <p:xfrm>
          <a:off x="8208234" y="1214995"/>
          <a:ext cx="3793099" cy="449183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99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604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社交能力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9050">
                      <a:solidFill>
                        <a:schemeClr val="accent5"/>
                      </a:solidFill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>
                        <a:lumOff val="12549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378">
                <a:tc rowSpan="3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偶有詞不達意的情況</a:t>
                      </a: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defRPr sz="28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915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行為性格轉變，或會容易情緒不穩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多疑，如懷疑別人偷取個人物品等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649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2700" b="1">
                          <a:solidFill>
                            <a:srgbClr val="838383"/>
                          </a:solidFill>
                        </a:defRPr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46" name="Round Same Side Corner Rectangle 8"/>
          <p:cNvSpPr/>
          <p:nvPr/>
        </p:nvSpPr>
        <p:spPr>
          <a:xfrm>
            <a:off x="9888028" y="1160291"/>
            <a:ext cx="473325" cy="447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63" y="10868"/>
                </a:moveTo>
                <a:lnTo>
                  <a:pt x="17537" y="10868"/>
                </a:lnTo>
                <a:cubicBezTo>
                  <a:pt x="19781" y="10868"/>
                  <a:pt x="21600" y="12685"/>
                  <a:pt x="21600" y="14925"/>
                </a:cubicBezTo>
                <a:lnTo>
                  <a:pt x="21600" y="18726"/>
                </a:lnTo>
                <a:lnTo>
                  <a:pt x="21600" y="18726"/>
                </a:lnTo>
                <a:lnTo>
                  <a:pt x="21600" y="19660"/>
                </a:lnTo>
                <a:lnTo>
                  <a:pt x="21597" y="19660"/>
                </a:lnTo>
                <a:lnTo>
                  <a:pt x="21597" y="21600"/>
                </a:lnTo>
                <a:lnTo>
                  <a:pt x="3" y="21600"/>
                </a:lnTo>
                <a:lnTo>
                  <a:pt x="3" y="19660"/>
                </a:lnTo>
                <a:lnTo>
                  <a:pt x="0" y="19660"/>
                </a:lnTo>
                <a:lnTo>
                  <a:pt x="0" y="14925"/>
                </a:lnTo>
                <a:cubicBezTo>
                  <a:pt x="0" y="12685"/>
                  <a:pt x="1819" y="10868"/>
                  <a:pt x="4063" y="10868"/>
                </a:cubicBezTo>
                <a:close/>
                <a:moveTo>
                  <a:pt x="10800" y="0"/>
                </a:moveTo>
                <a:cubicBezTo>
                  <a:pt x="13501" y="0"/>
                  <a:pt x="15691" y="2186"/>
                  <a:pt x="15691" y="4883"/>
                </a:cubicBezTo>
                <a:cubicBezTo>
                  <a:pt x="15691" y="7580"/>
                  <a:pt x="13501" y="9766"/>
                  <a:pt x="10800" y="9766"/>
                </a:cubicBezTo>
                <a:cubicBezTo>
                  <a:pt x="8099" y="9766"/>
                  <a:pt x="5909" y="7580"/>
                  <a:pt x="5909" y="4883"/>
                </a:cubicBezTo>
                <a:cubicBezTo>
                  <a:pt x="5909" y="2186"/>
                  <a:pt x="8099" y="0"/>
                  <a:pt x="10800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400">
                <a:solidFill>
                  <a:srgbClr val="FFFFFF"/>
                </a:solidFill>
              </a:defRPr>
            </a:pPr>
            <a:endParaRPr/>
          </a:p>
        </p:txBody>
      </p:sp>
      <p:graphicFrame>
        <p:nvGraphicFramePr>
          <p:cNvPr id="547" name="Table 6"/>
          <p:cNvGraphicFramePr/>
          <p:nvPr>
            <p:extLst>
              <p:ext uri="{D42A27DB-BD31-4B8C-83A1-F6EECF244321}">
                <p14:modId xmlns:p14="http://schemas.microsoft.com/office/powerpoint/2010/main" val="1538632893"/>
              </p:ext>
            </p:extLst>
          </p:nvPr>
        </p:nvGraphicFramePr>
        <p:xfrm>
          <a:off x="527380" y="1215763"/>
          <a:ext cx="3793099" cy="539904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64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675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9050">
                      <a:solidFill>
                        <a:schemeClr val="accent5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212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認知能力 </a:t>
                      </a:r>
                    </a:p>
                  </a:txBody>
                  <a:tcPr marL="59801" marR="59801" marT="59801" marB="59801" anchor="ctr" horzOverflow="overflow">
                    <a:lnL w="19050">
                      <a:solidFill>
                        <a:schemeClr val="accent5"/>
                      </a:solidFill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>
                        <a:lumOff val="12549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3614">
                <a:tc rowSpan="5">
                  <a:txBody>
                    <a:bodyPr/>
                    <a:lstStyle/>
                    <a:p>
                      <a:pPr algn="ctr">
                        <a:defRPr sz="2800">
                          <a:solidFill>
                            <a:srgbClr val="939393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chemeClr val="accent5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混淆遠期記憶及現實情況</a:t>
                      </a:r>
                      <a:r>
                        <a:rPr dirty="0"/>
                        <a:t> (</a:t>
                      </a: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定向感差</a:t>
                      </a:r>
                      <a:r>
                        <a:rPr dirty="0" err="1" smtClean="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，時</a:t>
                      </a: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、地、</a:t>
                      </a:r>
                      <a:r>
                        <a:rPr dirty="0" err="1" smtClean="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人概念混亂</a:t>
                      </a:r>
                      <a:r>
                        <a:rPr dirty="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)</a:t>
                      </a: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睡眠習慣改變，有時日夜癲倒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l">
                        <a:defRPr sz="24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chemeClr val="accent5"/>
                      </a:solidFill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117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r>
                        <a:t> 有遊走及走失風險</a:t>
                      </a: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622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</a:t>
                      </a: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言語表達困難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528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18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528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1800"/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chemeClr val="accent5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551" name="群組 14"/>
          <p:cNvGrpSpPr/>
          <p:nvPr/>
        </p:nvGrpSpPr>
        <p:grpSpPr>
          <a:xfrm>
            <a:off x="2159561" y="1004066"/>
            <a:ext cx="4416492" cy="625396"/>
            <a:chOff x="0" y="0"/>
            <a:chExt cx="4416491" cy="625394"/>
          </a:xfrm>
        </p:grpSpPr>
        <p:sp>
          <p:nvSpPr>
            <p:cNvPr id="548" name="Round Same Side Corner Rectangle 8"/>
            <p:cNvSpPr/>
            <p:nvPr/>
          </p:nvSpPr>
          <p:spPr>
            <a:xfrm>
              <a:off x="3765610" y="5725"/>
              <a:ext cx="235281" cy="619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063" y="4133"/>
                  </a:moveTo>
                  <a:lnTo>
                    <a:pt x="17537" y="4133"/>
                  </a:lnTo>
                  <a:cubicBezTo>
                    <a:pt x="19781" y="4133"/>
                    <a:pt x="21600" y="4824"/>
                    <a:pt x="21600" y="5675"/>
                  </a:cubicBezTo>
                  <a:lnTo>
                    <a:pt x="21600" y="7121"/>
                  </a:lnTo>
                  <a:lnTo>
                    <a:pt x="21600" y="7121"/>
                  </a:lnTo>
                  <a:lnTo>
                    <a:pt x="21600" y="11362"/>
                  </a:lnTo>
                  <a:cubicBezTo>
                    <a:pt x="21600" y="11800"/>
                    <a:pt x="20665" y="12155"/>
                    <a:pt x="19512" y="12155"/>
                  </a:cubicBezTo>
                  <a:cubicBezTo>
                    <a:pt x="18359" y="12155"/>
                    <a:pt x="17424" y="11800"/>
                    <a:pt x="17424" y="11362"/>
                  </a:cubicBezTo>
                  <a:lnTo>
                    <a:pt x="17424" y="7656"/>
                  </a:lnTo>
                  <a:lnTo>
                    <a:pt x="16803" y="7656"/>
                  </a:lnTo>
                  <a:cubicBezTo>
                    <a:pt x="16769" y="11973"/>
                    <a:pt x="16735" y="16291"/>
                    <a:pt x="16701" y="20609"/>
                  </a:cubicBezTo>
                  <a:cubicBezTo>
                    <a:pt x="16701" y="21156"/>
                    <a:pt x="15532" y="21600"/>
                    <a:pt x="14091" y="21600"/>
                  </a:cubicBezTo>
                  <a:cubicBezTo>
                    <a:pt x="12649" y="21600"/>
                    <a:pt x="11481" y="21156"/>
                    <a:pt x="11481" y="20609"/>
                  </a:cubicBezTo>
                  <a:lnTo>
                    <a:pt x="11481" y="12689"/>
                  </a:lnTo>
                  <a:lnTo>
                    <a:pt x="9915" y="12689"/>
                  </a:lnTo>
                  <a:lnTo>
                    <a:pt x="9915" y="20609"/>
                  </a:lnTo>
                  <a:cubicBezTo>
                    <a:pt x="9915" y="21156"/>
                    <a:pt x="8747" y="21600"/>
                    <a:pt x="7305" y="21600"/>
                  </a:cubicBezTo>
                  <a:cubicBezTo>
                    <a:pt x="5864" y="21600"/>
                    <a:pt x="4696" y="21156"/>
                    <a:pt x="4696" y="20609"/>
                  </a:cubicBezTo>
                  <a:cubicBezTo>
                    <a:pt x="4729" y="16291"/>
                    <a:pt x="4763" y="11973"/>
                    <a:pt x="4797" y="7656"/>
                  </a:cubicBezTo>
                  <a:lnTo>
                    <a:pt x="4176" y="7656"/>
                  </a:lnTo>
                  <a:lnTo>
                    <a:pt x="4176" y="11362"/>
                  </a:lnTo>
                  <a:cubicBezTo>
                    <a:pt x="4176" y="11800"/>
                    <a:pt x="3241" y="12155"/>
                    <a:pt x="2088" y="12155"/>
                  </a:cubicBezTo>
                  <a:cubicBezTo>
                    <a:pt x="935" y="12155"/>
                    <a:pt x="0" y="11800"/>
                    <a:pt x="0" y="11362"/>
                  </a:cubicBezTo>
                  <a:lnTo>
                    <a:pt x="0" y="7656"/>
                  </a:lnTo>
                  <a:lnTo>
                    <a:pt x="0" y="7656"/>
                  </a:lnTo>
                  <a:lnTo>
                    <a:pt x="0" y="5675"/>
                  </a:lnTo>
                  <a:cubicBezTo>
                    <a:pt x="0" y="4824"/>
                    <a:pt x="1819" y="4133"/>
                    <a:pt x="4063" y="4133"/>
                  </a:cubicBezTo>
                  <a:close/>
                  <a:moveTo>
                    <a:pt x="10800" y="0"/>
                  </a:moveTo>
                  <a:cubicBezTo>
                    <a:pt x="13501" y="0"/>
                    <a:pt x="15691" y="831"/>
                    <a:pt x="15691" y="1857"/>
                  </a:cubicBezTo>
                  <a:cubicBezTo>
                    <a:pt x="15691" y="2882"/>
                    <a:pt x="13501" y="3714"/>
                    <a:pt x="10800" y="3714"/>
                  </a:cubicBezTo>
                  <a:cubicBezTo>
                    <a:pt x="8099" y="3714"/>
                    <a:pt x="5909" y="2882"/>
                    <a:pt x="5909" y="1857"/>
                  </a:cubicBezTo>
                  <a:cubicBezTo>
                    <a:pt x="5909" y="831"/>
                    <a:pt x="8099" y="0"/>
                    <a:pt x="1080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49" name="Round Same Side Corner Rectangle 20"/>
            <p:cNvSpPr/>
            <p:nvPr/>
          </p:nvSpPr>
          <p:spPr>
            <a:xfrm rot="10800000">
              <a:off x="4123318" y="0"/>
              <a:ext cx="293173" cy="625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600" extrusionOk="0">
                  <a:moveTo>
                    <a:pt x="14045" y="17535"/>
                  </a:moveTo>
                  <a:lnTo>
                    <a:pt x="7118" y="17535"/>
                  </a:lnTo>
                  <a:cubicBezTo>
                    <a:pt x="5667" y="17471"/>
                    <a:pt x="5728" y="17595"/>
                    <a:pt x="5335" y="17150"/>
                  </a:cubicBezTo>
                  <a:lnTo>
                    <a:pt x="94" y="10593"/>
                  </a:lnTo>
                  <a:cubicBezTo>
                    <a:pt x="-189" y="10239"/>
                    <a:pt x="184" y="9841"/>
                    <a:pt x="927" y="9706"/>
                  </a:cubicBezTo>
                  <a:cubicBezTo>
                    <a:pt x="1671" y="9571"/>
                    <a:pt x="2503" y="9749"/>
                    <a:pt x="2786" y="10104"/>
                  </a:cubicBezTo>
                  <a:lnTo>
                    <a:pt x="5770" y="13837"/>
                  </a:lnTo>
                  <a:lnTo>
                    <a:pt x="6352" y="13837"/>
                  </a:lnTo>
                  <a:lnTo>
                    <a:pt x="2587" y="6602"/>
                  </a:lnTo>
                  <a:lnTo>
                    <a:pt x="6308" y="6602"/>
                  </a:lnTo>
                  <a:lnTo>
                    <a:pt x="6308" y="918"/>
                  </a:lnTo>
                  <a:cubicBezTo>
                    <a:pt x="6308" y="411"/>
                    <a:pt x="7170" y="0"/>
                    <a:pt x="8232" y="0"/>
                  </a:cubicBezTo>
                  <a:cubicBezTo>
                    <a:pt x="9295" y="0"/>
                    <a:pt x="10157" y="411"/>
                    <a:pt x="10157" y="918"/>
                  </a:cubicBezTo>
                  <a:lnTo>
                    <a:pt x="10157" y="6602"/>
                  </a:lnTo>
                  <a:lnTo>
                    <a:pt x="11067" y="6602"/>
                  </a:lnTo>
                  <a:lnTo>
                    <a:pt x="11067" y="918"/>
                  </a:lnTo>
                  <a:cubicBezTo>
                    <a:pt x="11067" y="411"/>
                    <a:pt x="11929" y="0"/>
                    <a:pt x="12991" y="0"/>
                  </a:cubicBezTo>
                  <a:cubicBezTo>
                    <a:pt x="14054" y="0"/>
                    <a:pt x="14916" y="411"/>
                    <a:pt x="14916" y="918"/>
                  </a:cubicBezTo>
                  <a:lnTo>
                    <a:pt x="14916" y="6602"/>
                  </a:lnTo>
                  <a:lnTo>
                    <a:pt x="18653" y="6602"/>
                  </a:lnTo>
                  <a:lnTo>
                    <a:pt x="14888" y="13837"/>
                  </a:lnTo>
                  <a:lnTo>
                    <a:pt x="15452" y="13837"/>
                  </a:lnTo>
                  <a:lnTo>
                    <a:pt x="18436" y="10104"/>
                  </a:lnTo>
                  <a:cubicBezTo>
                    <a:pt x="18719" y="9749"/>
                    <a:pt x="19551" y="9571"/>
                    <a:pt x="20295" y="9706"/>
                  </a:cubicBezTo>
                  <a:cubicBezTo>
                    <a:pt x="21038" y="9841"/>
                    <a:pt x="21411" y="10239"/>
                    <a:pt x="21128" y="10593"/>
                  </a:cubicBezTo>
                  <a:lnTo>
                    <a:pt x="15887" y="17150"/>
                  </a:lnTo>
                  <a:cubicBezTo>
                    <a:pt x="15422" y="17595"/>
                    <a:pt x="15507" y="17471"/>
                    <a:pt x="14045" y="17535"/>
                  </a:cubicBezTo>
                  <a:close/>
                  <a:moveTo>
                    <a:pt x="10582" y="21600"/>
                  </a:moveTo>
                  <a:cubicBezTo>
                    <a:pt x="8536" y="21600"/>
                    <a:pt x="6878" y="20809"/>
                    <a:pt x="6878" y="19833"/>
                  </a:cubicBezTo>
                  <a:cubicBezTo>
                    <a:pt x="6878" y="18857"/>
                    <a:pt x="8536" y="18065"/>
                    <a:pt x="10582" y="18065"/>
                  </a:cubicBezTo>
                  <a:cubicBezTo>
                    <a:pt x="12628" y="18065"/>
                    <a:pt x="14286" y="18857"/>
                    <a:pt x="14286" y="19833"/>
                  </a:cubicBezTo>
                  <a:cubicBezTo>
                    <a:pt x="14286" y="20809"/>
                    <a:pt x="12628" y="21600"/>
                    <a:pt x="10582" y="216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50" name="Freeform 108"/>
            <p:cNvSpPr/>
            <p:nvPr/>
          </p:nvSpPr>
          <p:spPr>
            <a:xfrm>
              <a:off x="-1" y="122978"/>
              <a:ext cx="454675" cy="502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703" h="21519" extrusionOk="0">
                  <a:moveTo>
                    <a:pt x="9850" y="6050"/>
                  </a:moveTo>
                  <a:cubicBezTo>
                    <a:pt x="10392" y="5899"/>
                    <a:pt x="10982" y="6076"/>
                    <a:pt x="11381" y="6509"/>
                  </a:cubicBezTo>
                  <a:lnTo>
                    <a:pt x="11252" y="6636"/>
                  </a:lnTo>
                  <a:cubicBezTo>
                    <a:pt x="10900" y="6253"/>
                    <a:pt x="10380" y="6095"/>
                    <a:pt x="9902" y="6227"/>
                  </a:cubicBezTo>
                  <a:cubicBezTo>
                    <a:pt x="9395" y="6366"/>
                    <a:pt x="9028" y="6807"/>
                    <a:pt x="8967" y="7350"/>
                  </a:cubicBezTo>
                  <a:lnTo>
                    <a:pt x="8792" y="7321"/>
                  </a:lnTo>
                  <a:cubicBezTo>
                    <a:pt x="8810" y="7168"/>
                    <a:pt x="8849" y="7022"/>
                    <a:pt x="8907" y="6886"/>
                  </a:cubicBezTo>
                  <a:cubicBezTo>
                    <a:pt x="8951" y="6785"/>
                    <a:pt x="9004" y="6689"/>
                    <a:pt x="9067" y="6601"/>
                  </a:cubicBezTo>
                  <a:close/>
                  <a:moveTo>
                    <a:pt x="10134" y="4386"/>
                  </a:moveTo>
                  <a:cubicBezTo>
                    <a:pt x="10406" y="4334"/>
                    <a:pt x="10693" y="4356"/>
                    <a:pt x="10964" y="4458"/>
                  </a:cubicBezTo>
                  <a:lnTo>
                    <a:pt x="10903" y="4631"/>
                  </a:lnTo>
                  <a:cubicBezTo>
                    <a:pt x="10423" y="4452"/>
                    <a:pt x="9890" y="4552"/>
                    <a:pt x="9519" y="4891"/>
                  </a:cubicBezTo>
                  <a:cubicBezTo>
                    <a:pt x="9124" y="5251"/>
                    <a:pt x="8985" y="5816"/>
                    <a:pt x="9163" y="6330"/>
                  </a:cubicBezTo>
                  <a:lnTo>
                    <a:pt x="8994" y="6386"/>
                  </a:lnTo>
                  <a:cubicBezTo>
                    <a:pt x="8845" y="5949"/>
                    <a:pt x="8897" y="5482"/>
                    <a:pt x="9119" y="5102"/>
                  </a:cubicBezTo>
                  <a:lnTo>
                    <a:pt x="9397" y="4757"/>
                  </a:lnTo>
                  <a:cubicBezTo>
                    <a:pt x="9607" y="4564"/>
                    <a:pt x="9863" y="4438"/>
                    <a:pt x="10134" y="4386"/>
                  </a:cubicBezTo>
                  <a:close/>
                  <a:moveTo>
                    <a:pt x="9822" y="1423"/>
                  </a:moveTo>
                  <a:cubicBezTo>
                    <a:pt x="9537" y="1475"/>
                    <a:pt x="9273" y="1633"/>
                    <a:pt x="9088" y="1886"/>
                  </a:cubicBezTo>
                  <a:lnTo>
                    <a:pt x="9054" y="1865"/>
                  </a:lnTo>
                  <a:lnTo>
                    <a:pt x="9014" y="1933"/>
                  </a:lnTo>
                  <a:lnTo>
                    <a:pt x="8729" y="1656"/>
                  </a:lnTo>
                  <a:cubicBezTo>
                    <a:pt x="8098" y="1250"/>
                    <a:pt x="7271" y="1454"/>
                    <a:pt x="6882" y="2111"/>
                  </a:cubicBezTo>
                  <a:cubicBezTo>
                    <a:pt x="6858" y="2152"/>
                    <a:pt x="6836" y="2194"/>
                    <a:pt x="6834" y="2245"/>
                  </a:cubicBezTo>
                  <a:cubicBezTo>
                    <a:pt x="6647" y="3077"/>
                    <a:pt x="6945" y="3879"/>
                    <a:pt x="7542" y="4128"/>
                  </a:cubicBezTo>
                  <a:lnTo>
                    <a:pt x="7482" y="4305"/>
                  </a:lnTo>
                  <a:cubicBezTo>
                    <a:pt x="6860" y="4049"/>
                    <a:pt x="6517" y="3282"/>
                    <a:pt x="6625" y="2449"/>
                  </a:cubicBezTo>
                  <a:cubicBezTo>
                    <a:pt x="6045" y="2173"/>
                    <a:pt x="5351" y="2399"/>
                    <a:pt x="5004" y="2984"/>
                  </a:cubicBezTo>
                  <a:cubicBezTo>
                    <a:pt x="4729" y="3448"/>
                    <a:pt x="4781" y="3885"/>
                    <a:pt x="4991" y="4315"/>
                  </a:cubicBezTo>
                  <a:cubicBezTo>
                    <a:pt x="4849" y="4429"/>
                    <a:pt x="4728" y="4573"/>
                    <a:pt x="4629" y="4740"/>
                  </a:cubicBezTo>
                  <a:cubicBezTo>
                    <a:pt x="4128" y="5585"/>
                    <a:pt x="4380" y="6693"/>
                    <a:pt x="5192" y="7215"/>
                  </a:cubicBezTo>
                  <a:cubicBezTo>
                    <a:pt x="5463" y="7389"/>
                    <a:pt x="5763" y="7476"/>
                    <a:pt x="6058" y="7440"/>
                  </a:cubicBezTo>
                  <a:cubicBezTo>
                    <a:pt x="6113" y="6942"/>
                    <a:pt x="6266" y="6452"/>
                    <a:pt x="6515" y="6002"/>
                  </a:cubicBezTo>
                  <a:lnTo>
                    <a:pt x="6695" y="6110"/>
                  </a:lnTo>
                  <a:cubicBezTo>
                    <a:pt x="6447" y="6556"/>
                    <a:pt x="6301" y="7044"/>
                    <a:pt x="6286" y="7542"/>
                  </a:cubicBezTo>
                  <a:cubicBezTo>
                    <a:pt x="6482" y="8140"/>
                    <a:pt x="6995" y="8540"/>
                    <a:pt x="7572" y="8607"/>
                  </a:cubicBezTo>
                  <a:lnTo>
                    <a:pt x="7603" y="8999"/>
                  </a:lnTo>
                  <a:cubicBezTo>
                    <a:pt x="7778" y="9629"/>
                    <a:pt x="8369" y="10014"/>
                    <a:pt x="8970" y="9898"/>
                  </a:cubicBezTo>
                  <a:lnTo>
                    <a:pt x="8981" y="9938"/>
                  </a:lnTo>
                  <a:lnTo>
                    <a:pt x="9055" y="9915"/>
                  </a:lnTo>
                  <a:lnTo>
                    <a:pt x="9087" y="10320"/>
                  </a:lnTo>
                  <a:cubicBezTo>
                    <a:pt x="9293" y="11061"/>
                    <a:pt x="10037" y="11488"/>
                    <a:pt x="10750" y="11274"/>
                  </a:cubicBezTo>
                  <a:cubicBezTo>
                    <a:pt x="10794" y="11261"/>
                    <a:pt x="10837" y="11245"/>
                    <a:pt x="10871" y="11208"/>
                  </a:cubicBezTo>
                  <a:cubicBezTo>
                    <a:pt x="11514" y="10745"/>
                    <a:pt x="11814" y="9994"/>
                    <a:pt x="11581" y="9409"/>
                  </a:cubicBezTo>
                  <a:cubicBezTo>
                    <a:pt x="11250" y="9720"/>
                    <a:pt x="10791" y="9862"/>
                    <a:pt x="10330" y="9793"/>
                  </a:cubicBezTo>
                  <a:lnTo>
                    <a:pt x="10357" y="9610"/>
                  </a:lnTo>
                  <a:cubicBezTo>
                    <a:pt x="10861" y="9686"/>
                    <a:pt x="11364" y="9477"/>
                    <a:pt x="11663" y="9067"/>
                  </a:cubicBezTo>
                  <a:cubicBezTo>
                    <a:pt x="11980" y="8632"/>
                    <a:pt x="12009" y="8050"/>
                    <a:pt x="11735" y="7583"/>
                  </a:cubicBezTo>
                  <a:lnTo>
                    <a:pt x="11890" y="7493"/>
                  </a:lnTo>
                  <a:cubicBezTo>
                    <a:pt x="12196" y="8022"/>
                    <a:pt x="12164" y="8680"/>
                    <a:pt x="11808" y="9173"/>
                  </a:cubicBezTo>
                  <a:lnTo>
                    <a:pt x="11727" y="9258"/>
                  </a:lnTo>
                  <a:cubicBezTo>
                    <a:pt x="12009" y="9876"/>
                    <a:pt x="11766" y="10669"/>
                    <a:pt x="11157" y="11203"/>
                  </a:cubicBezTo>
                  <a:cubicBezTo>
                    <a:pt x="11409" y="11813"/>
                    <a:pt x="12069" y="12132"/>
                    <a:pt x="12704" y="11940"/>
                  </a:cubicBezTo>
                  <a:cubicBezTo>
                    <a:pt x="13129" y="11812"/>
                    <a:pt x="13369" y="11535"/>
                    <a:pt x="13498" y="11167"/>
                  </a:cubicBezTo>
                  <a:cubicBezTo>
                    <a:pt x="13988" y="11394"/>
                    <a:pt x="14551" y="11319"/>
                    <a:pt x="14971" y="10999"/>
                  </a:cubicBezTo>
                  <a:lnTo>
                    <a:pt x="15182" y="11077"/>
                  </a:lnTo>
                  <a:cubicBezTo>
                    <a:pt x="15851" y="11080"/>
                    <a:pt x="16365" y="11036"/>
                    <a:pt x="16688" y="10491"/>
                  </a:cubicBezTo>
                  <a:cubicBezTo>
                    <a:pt x="16967" y="10020"/>
                    <a:pt x="16945" y="9445"/>
                    <a:pt x="16662" y="9019"/>
                  </a:cubicBezTo>
                  <a:cubicBezTo>
                    <a:pt x="16362" y="9390"/>
                    <a:pt x="15963" y="9604"/>
                    <a:pt x="15560" y="9604"/>
                  </a:cubicBezTo>
                  <a:lnTo>
                    <a:pt x="15552" y="9396"/>
                  </a:lnTo>
                  <a:cubicBezTo>
                    <a:pt x="16093" y="9422"/>
                    <a:pt x="16635" y="8985"/>
                    <a:pt x="16899" y="8307"/>
                  </a:cubicBezTo>
                  <a:cubicBezTo>
                    <a:pt x="17059" y="7778"/>
                    <a:pt x="16934" y="7202"/>
                    <a:pt x="16573" y="6797"/>
                  </a:cubicBezTo>
                  <a:cubicBezTo>
                    <a:pt x="16249" y="7264"/>
                    <a:pt x="15692" y="7511"/>
                    <a:pt x="15126" y="7442"/>
                  </a:cubicBezTo>
                  <a:lnTo>
                    <a:pt x="15148" y="7259"/>
                  </a:lnTo>
                  <a:cubicBezTo>
                    <a:pt x="15654" y="7321"/>
                    <a:pt x="16151" y="7098"/>
                    <a:pt x="16439" y="6680"/>
                  </a:cubicBezTo>
                  <a:lnTo>
                    <a:pt x="16466" y="6627"/>
                  </a:lnTo>
                  <a:cubicBezTo>
                    <a:pt x="16459" y="6123"/>
                    <a:pt x="16199" y="5646"/>
                    <a:pt x="15755" y="5362"/>
                  </a:cubicBezTo>
                  <a:cubicBezTo>
                    <a:pt x="15593" y="5257"/>
                    <a:pt x="15419" y="5187"/>
                    <a:pt x="15240" y="5172"/>
                  </a:cubicBezTo>
                  <a:cubicBezTo>
                    <a:pt x="14914" y="5951"/>
                    <a:pt x="14254" y="6437"/>
                    <a:pt x="13612" y="6379"/>
                  </a:cubicBezTo>
                  <a:cubicBezTo>
                    <a:pt x="13602" y="6553"/>
                    <a:pt x="13544" y="6723"/>
                    <a:pt x="13443" y="6873"/>
                  </a:cubicBezTo>
                  <a:cubicBezTo>
                    <a:pt x="13235" y="7180"/>
                    <a:pt x="12880" y="7357"/>
                    <a:pt x="12506" y="7339"/>
                  </a:cubicBezTo>
                  <a:lnTo>
                    <a:pt x="12514" y="7160"/>
                  </a:lnTo>
                  <a:cubicBezTo>
                    <a:pt x="12826" y="7175"/>
                    <a:pt x="13123" y="7030"/>
                    <a:pt x="13297" y="6777"/>
                  </a:cubicBezTo>
                  <a:cubicBezTo>
                    <a:pt x="13387" y="6647"/>
                    <a:pt x="13437" y="6499"/>
                    <a:pt x="13444" y="6348"/>
                  </a:cubicBezTo>
                  <a:lnTo>
                    <a:pt x="13367" y="6334"/>
                  </a:lnTo>
                  <a:lnTo>
                    <a:pt x="13412" y="6177"/>
                  </a:lnTo>
                  <a:cubicBezTo>
                    <a:pt x="13426" y="6063"/>
                    <a:pt x="13390" y="5956"/>
                    <a:pt x="13332" y="5856"/>
                  </a:cubicBezTo>
                  <a:cubicBezTo>
                    <a:pt x="13178" y="5590"/>
                    <a:pt x="12892" y="5421"/>
                    <a:pt x="12579" y="5411"/>
                  </a:cubicBezTo>
                  <a:lnTo>
                    <a:pt x="12584" y="5232"/>
                  </a:lnTo>
                  <a:cubicBezTo>
                    <a:pt x="12959" y="5244"/>
                    <a:pt x="13301" y="5449"/>
                    <a:pt x="13484" y="5772"/>
                  </a:cubicBezTo>
                  <a:cubicBezTo>
                    <a:pt x="13554" y="5896"/>
                    <a:pt x="13598" y="6029"/>
                    <a:pt x="13604" y="6166"/>
                  </a:cubicBezTo>
                  <a:cubicBezTo>
                    <a:pt x="14165" y="6257"/>
                    <a:pt x="14753" y="5828"/>
                    <a:pt x="15041" y="5127"/>
                  </a:cubicBezTo>
                  <a:cubicBezTo>
                    <a:pt x="15286" y="4417"/>
                    <a:pt x="15029" y="3601"/>
                    <a:pt x="14387" y="3189"/>
                  </a:cubicBezTo>
                  <a:cubicBezTo>
                    <a:pt x="14136" y="3027"/>
                    <a:pt x="13858" y="2948"/>
                    <a:pt x="13585" y="2983"/>
                  </a:cubicBezTo>
                  <a:cubicBezTo>
                    <a:pt x="13641" y="3479"/>
                    <a:pt x="13491" y="3942"/>
                    <a:pt x="13149" y="4237"/>
                  </a:cubicBezTo>
                  <a:lnTo>
                    <a:pt x="13034" y="4093"/>
                  </a:lnTo>
                  <a:cubicBezTo>
                    <a:pt x="13415" y="3765"/>
                    <a:pt x="13519" y="3192"/>
                    <a:pt x="13336" y="2623"/>
                  </a:cubicBezTo>
                  <a:cubicBezTo>
                    <a:pt x="13229" y="2292"/>
                    <a:pt x="13009" y="1999"/>
                    <a:pt x="12700" y="1800"/>
                  </a:cubicBezTo>
                  <a:cubicBezTo>
                    <a:pt x="12143" y="1443"/>
                    <a:pt x="11456" y="1490"/>
                    <a:pt x="10957" y="1866"/>
                  </a:cubicBezTo>
                  <a:lnTo>
                    <a:pt x="10680" y="1597"/>
                  </a:lnTo>
                  <a:cubicBezTo>
                    <a:pt x="10412" y="1425"/>
                    <a:pt x="10107" y="1371"/>
                    <a:pt x="9822" y="1423"/>
                  </a:cubicBezTo>
                  <a:close/>
                  <a:moveTo>
                    <a:pt x="10456" y="4"/>
                  </a:moveTo>
                  <a:cubicBezTo>
                    <a:pt x="16461" y="133"/>
                    <a:pt x="21459" y="7176"/>
                    <a:pt x="16983" y="12859"/>
                  </a:cubicBezTo>
                  <a:cubicBezTo>
                    <a:pt x="15516" y="14347"/>
                    <a:pt x="15317" y="16496"/>
                    <a:pt x="16610" y="21403"/>
                  </a:cubicBezTo>
                  <a:lnTo>
                    <a:pt x="6651" y="21519"/>
                  </a:lnTo>
                  <a:lnTo>
                    <a:pt x="5980" y="18409"/>
                  </a:lnTo>
                  <a:cubicBezTo>
                    <a:pt x="4200" y="19026"/>
                    <a:pt x="2233" y="18841"/>
                    <a:pt x="1578" y="18179"/>
                  </a:cubicBezTo>
                  <a:cubicBezTo>
                    <a:pt x="1257" y="17810"/>
                    <a:pt x="1394" y="16661"/>
                    <a:pt x="1802" y="15771"/>
                  </a:cubicBezTo>
                  <a:cubicBezTo>
                    <a:pt x="1933" y="15439"/>
                    <a:pt x="1271" y="15323"/>
                    <a:pt x="1131" y="14839"/>
                  </a:cubicBezTo>
                  <a:cubicBezTo>
                    <a:pt x="1066" y="14389"/>
                    <a:pt x="1502" y="14373"/>
                    <a:pt x="1687" y="14140"/>
                  </a:cubicBezTo>
                  <a:lnTo>
                    <a:pt x="1016" y="13645"/>
                  </a:lnTo>
                  <a:cubicBezTo>
                    <a:pt x="695" y="13302"/>
                    <a:pt x="1416" y="12655"/>
                    <a:pt x="1616" y="12160"/>
                  </a:cubicBezTo>
                  <a:cubicBezTo>
                    <a:pt x="915" y="11931"/>
                    <a:pt x="384" y="11620"/>
                    <a:pt x="17" y="11249"/>
                  </a:cubicBezTo>
                  <a:cubicBezTo>
                    <a:pt x="-141" y="10635"/>
                    <a:pt x="841" y="9779"/>
                    <a:pt x="1705" y="8662"/>
                  </a:cubicBezTo>
                  <a:cubicBezTo>
                    <a:pt x="2611" y="7550"/>
                    <a:pt x="1855" y="6702"/>
                    <a:pt x="2549" y="4314"/>
                  </a:cubicBezTo>
                  <a:cubicBezTo>
                    <a:pt x="3651" y="1360"/>
                    <a:pt x="6259" y="-81"/>
                    <a:pt x="10456" y="4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Text Placeholder 1"/>
          <p:cNvSpPr txBox="1">
            <a:spLocks noGrp="1"/>
          </p:cNvSpPr>
          <p:nvPr>
            <p:ph type="body" sz="quarter" idx="1"/>
          </p:nvPr>
        </p:nvSpPr>
        <p:spPr>
          <a:xfrm>
            <a:off x="0" y="145269"/>
            <a:ext cx="12192000" cy="768086"/>
          </a:xfrm>
          <a:prstGeom prst="rect">
            <a:avLst/>
          </a:prstGeom>
        </p:spPr>
        <p:txBody>
          <a:bodyPr/>
          <a:lstStyle>
            <a:lvl1pPr defTabSz="722376">
              <a:spcBef>
                <a:spcPts val="1400"/>
              </a:spcBef>
              <a:defRPr sz="3792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晚期病徵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graphicFrame>
        <p:nvGraphicFramePr>
          <p:cNvPr id="556" name="Table 6"/>
          <p:cNvGraphicFramePr/>
          <p:nvPr/>
        </p:nvGraphicFramePr>
        <p:xfrm>
          <a:off x="527382" y="1220756"/>
          <a:ext cx="3790001" cy="538730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96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9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6495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rgbClr val="FF9300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rgbClr val="FF9300"/>
                      </a:solidFill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833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認知能力</a:t>
                      </a:r>
                    </a:p>
                  </a:txBody>
                  <a:tcPr marL="59801" marR="59801" marT="59801" marB="59801" anchor="ctr" horzOverflow="overflow">
                    <a:lnL w="19050">
                      <a:solidFill>
                        <a:srgbClr val="FF9300"/>
                      </a:solidFill>
                    </a:lnL>
                    <a:lnR w="19050">
                      <a:solidFill>
                        <a:srgbClr val="FF9300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>
                        <a:lumOff val="12549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9980">
                <a:tc>
                  <a:txBody>
                    <a:bodyPr/>
                    <a:lstStyle/>
                    <a:p>
                      <a:pPr algn="ctr">
                        <a:defRPr sz="2800">
                          <a:solidFill>
                            <a:srgbClr val="939393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rgbClr val="FF9300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全面衰退，甚至不能辨認家人容貌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r>
                        <a:rPr dirty="0" err="1"/>
                        <a:t>生理時鐘混亂</a:t>
                      </a:r>
                      <a:endParaRPr dirty="0"/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/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800">
                          <a:solidFill>
                            <a:srgbClr val="000000"/>
                          </a:solidFill>
                        </a:defRPr>
                      </a:pPr>
                      <a:endParaRPr dirty="0"/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反應和說話減少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8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algn="l">
                        <a:defRPr sz="20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2400"/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rgbClr val="FF9300"/>
                      </a:solidFill>
                    </a:lnR>
                    <a:lnT w="12700">
                      <a:miter lim="400000"/>
                    </a:lnT>
                    <a:lnB w="1270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57" name="Table 6"/>
          <p:cNvGraphicFramePr/>
          <p:nvPr>
            <p:extLst>
              <p:ext uri="{D42A27DB-BD31-4B8C-83A1-F6EECF244321}">
                <p14:modId xmlns:p14="http://schemas.microsoft.com/office/powerpoint/2010/main" val="4182875635"/>
              </p:ext>
            </p:extLst>
          </p:nvPr>
        </p:nvGraphicFramePr>
        <p:xfrm>
          <a:off x="4367807" y="1214995"/>
          <a:ext cx="3793099" cy="539365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77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9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447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rgbClr val="FF9300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rgbClr val="FF9300"/>
                      </a:solidFill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505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自理能力</a:t>
                      </a:r>
                    </a:p>
                  </a:txBody>
                  <a:tcPr marL="59801" marR="59801" marT="59801" marB="59801" anchor="ctr" horzOverflow="overflow">
                    <a:lnL w="19050">
                      <a:solidFill>
                        <a:srgbClr val="FF9300"/>
                      </a:solidFill>
                    </a:lnL>
                    <a:lnR w="19050">
                      <a:solidFill>
                        <a:srgbClr val="FF9300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627">
                <a:tc rowSpan="3">
                  <a:txBody>
                    <a:bodyPr/>
                    <a:lstStyle/>
                    <a:p>
                      <a:pPr algn="ctr">
                        <a:defRPr sz="2800">
                          <a:solidFill>
                            <a:srgbClr val="939393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rgbClr val="FF9300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905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r>
                        <a:rPr dirty="0" err="1">
                          <a:latin typeface="+mj-lt"/>
                        </a:rPr>
                        <a:t>需要長期照顧或需長期卧床</a:t>
                      </a:r>
                      <a:endParaRPr dirty="0">
                        <a:latin typeface="+mj-lt"/>
                      </a:endParaRPr>
                    </a:p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endParaRPr dirty="0">
                        <a:latin typeface="+mj-lt"/>
                      </a:endParaRPr>
                    </a:p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r>
                        <a:rPr dirty="0" err="1">
                          <a:latin typeface="+mj-lt"/>
                        </a:rPr>
                        <a:t>大小便失禁</a:t>
                      </a:r>
                      <a:endParaRPr dirty="0">
                        <a:latin typeface="+mj-lt"/>
                      </a:endParaRP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defRPr sz="24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rgbClr val="FF9300"/>
                      </a:solidFill>
                    </a:lnR>
                    <a:lnT w="12700">
                      <a:miter lim="400000"/>
                    </a:lnT>
                    <a:lnB w="1905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1636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indent="-3429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5435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2700"/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58" name="Table 6"/>
          <p:cNvGraphicFramePr/>
          <p:nvPr>
            <p:extLst>
              <p:ext uri="{D42A27DB-BD31-4B8C-83A1-F6EECF244321}">
                <p14:modId xmlns:p14="http://schemas.microsoft.com/office/powerpoint/2010/main" val="2329535281"/>
              </p:ext>
            </p:extLst>
          </p:nvPr>
        </p:nvGraphicFramePr>
        <p:xfrm>
          <a:off x="8211332" y="1198392"/>
          <a:ext cx="3793099" cy="485071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64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97"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rgbClr val="FF9300"/>
                      </a:solidFill>
                    </a:lnL>
                    <a:lnR w="12700">
                      <a:miter lim="400000"/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900" b="1">
                          <a:solidFill>
                            <a:srgbClr val="FFFFFF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defRPr sz="1600">
                          <a:solidFill>
                            <a:srgbClr val="939393"/>
                          </a:solidFill>
                        </a:defRPr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rgbClr val="FF9300"/>
                      </a:solidFill>
                    </a:lnR>
                    <a:lnT w="19050">
                      <a:solidFill>
                        <a:srgbClr val="FF9300"/>
                      </a:solidFill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4278">
                <a:tc gridSpan="5">
                  <a:txBody>
                    <a:bodyPr/>
                    <a:lstStyle/>
                    <a:p>
                      <a:pPr algn="ctr">
                        <a:defRPr sz="4300" b="1">
                          <a:solidFill>
                            <a:srgbClr val="FFFFFF"/>
                          </a:solidFill>
                        </a:defRPr>
                      </a:pP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社交能力</a:t>
                      </a: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 </a:t>
                      </a:r>
                    </a:p>
                  </a:txBody>
                  <a:tcPr marL="59801" marR="59801" marT="59801" marB="59801" anchor="ctr" horzOverflow="overflow">
                    <a:lnL w="19050">
                      <a:solidFill>
                        <a:srgbClr val="FF9300"/>
                      </a:solidFill>
                    </a:lnL>
                    <a:lnR w="19050">
                      <a:solidFill>
                        <a:srgbClr val="FF9300"/>
                      </a:solidFill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5">
                        <a:lumOff val="12549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0683">
                <a:tc rowSpan="2">
                  <a:txBody>
                    <a:bodyPr/>
                    <a:lstStyle/>
                    <a:p>
                      <a:pPr marL="457200" indent="-457200" algn="ctr">
                        <a:buSzPct val="100000"/>
                        <a:buFont typeface="Arial"/>
                        <a:buChar char="•"/>
                        <a:defRPr sz="2800"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/>
                    </a:p>
                  </a:txBody>
                  <a:tcPr marL="59801" marR="59801" marT="59801" marB="59801" horzOverflow="overflow">
                    <a:lnL w="19050">
                      <a:solidFill>
                        <a:srgbClr val="FF9300"/>
                      </a:solidFill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r>
                        <a:rPr dirty="0" err="1">
                          <a:latin typeface="+mj-lt"/>
                        </a:rPr>
                        <a:t>身體活動及精神狀況出現衰退</a:t>
                      </a:r>
                      <a:endParaRPr dirty="0">
                        <a:latin typeface="+mj-lt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>
                        <a:latin typeface="+mj-lt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</a:defRPr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冷漠、無法溝通</a:t>
                      </a: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  <a:p>
                      <a:pPr marL="457200" indent="-457200" algn="l">
                        <a:buSzPct val="100000"/>
                        <a:buFont typeface="Arial"/>
                        <a:buChar char="•"/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defRPr sz="2400"/>
                      </a:pPr>
                      <a:endParaRPr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9050">
                      <a:solidFill>
                        <a:srgbClr val="FF9300"/>
                      </a:solidFill>
                    </a:lnR>
                    <a:lnT w="12700">
                      <a:miter lim="400000"/>
                    </a:lnT>
                    <a:lnB w="1270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57"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defRPr sz="2200">
                          <a:solidFill>
                            <a:srgbClr val="000000"/>
                          </a:solidFill>
                          <a:latin typeface="微軟正黑體"/>
                          <a:ea typeface="微軟正黑體"/>
                          <a:cs typeface="微軟正黑體"/>
                          <a:sym typeface="微軟正黑體"/>
                        </a:defRPr>
                      </a:pPr>
                      <a:endParaRPr dirty="0"/>
                    </a:p>
                  </a:txBody>
                  <a:tcPr marL="59801" marR="59801" marT="59801" marB="59801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FF9300"/>
                      </a:solidFill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62" name="群組 5"/>
          <p:cNvGrpSpPr/>
          <p:nvPr/>
        </p:nvGrpSpPr>
        <p:grpSpPr>
          <a:xfrm>
            <a:off x="2159562" y="1075413"/>
            <a:ext cx="4416492" cy="625396"/>
            <a:chOff x="0" y="0"/>
            <a:chExt cx="4416491" cy="625394"/>
          </a:xfrm>
        </p:grpSpPr>
        <p:sp>
          <p:nvSpPr>
            <p:cNvPr id="559" name="Round Same Side Corner Rectangle 8"/>
            <p:cNvSpPr/>
            <p:nvPr/>
          </p:nvSpPr>
          <p:spPr>
            <a:xfrm>
              <a:off x="3765610" y="5725"/>
              <a:ext cx="235281" cy="619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063" y="4133"/>
                  </a:moveTo>
                  <a:lnTo>
                    <a:pt x="17537" y="4133"/>
                  </a:lnTo>
                  <a:cubicBezTo>
                    <a:pt x="19781" y="4133"/>
                    <a:pt x="21600" y="4824"/>
                    <a:pt x="21600" y="5675"/>
                  </a:cubicBezTo>
                  <a:lnTo>
                    <a:pt x="21600" y="7121"/>
                  </a:lnTo>
                  <a:lnTo>
                    <a:pt x="21600" y="7121"/>
                  </a:lnTo>
                  <a:lnTo>
                    <a:pt x="21600" y="11362"/>
                  </a:lnTo>
                  <a:cubicBezTo>
                    <a:pt x="21600" y="11800"/>
                    <a:pt x="20665" y="12155"/>
                    <a:pt x="19512" y="12155"/>
                  </a:cubicBezTo>
                  <a:cubicBezTo>
                    <a:pt x="18359" y="12155"/>
                    <a:pt x="17424" y="11800"/>
                    <a:pt x="17424" y="11362"/>
                  </a:cubicBezTo>
                  <a:lnTo>
                    <a:pt x="17424" y="7656"/>
                  </a:lnTo>
                  <a:lnTo>
                    <a:pt x="16803" y="7656"/>
                  </a:lnTo>
                  <a:cubicBezTo>
                    <a:pt x="16769" y="11973"/>
                    <a:pt x="16735" y="16291"/>
                    <a:pt x="16701" y="20609"/>
                  </a:cubicBezTo>
                  <a:cubicBezTo>
                    <a:pt x="16701" y="21156"/>
                    <a:pt x="15532" y="21600"/>
                    <a:pt x="14091" y="21600"/>
                  </a:cubicBezTo>
                  <a:cubicBezTo>
                    <a:pt x="12649" y="21600"/>
                    <a:pt x="11481" y="21156"/>
                    <a:pt x="11481" y="20609"/>
                  </a:cubicBezTo>
                  <a:lnTo>
                    <a:pt x="11481" y="12689"/>
                  </a:lnTo>
                  <a:lnTo>
                    <a:pt x="9915" y="12689"/>
                  </a:lnTo>
                  <a:lnTo>
                    <a:pt x="9915" y="20609"/>
                  </a:lnTo>
                  <a:cubicBezTo>
                    <a:pt x="9915" y="21156"/>
                    <a:pt x="8747" y="21600"/>
                    <a:pt x="7305" y="21600"/>
                  </a:cubicBezTo>
                  <a:cubicBezTo>
                    <a:pt x="5864" y="21600"/>
                    <a:pt x="4696" y="21156"/>
                    <a:pt x="4696" y="20609"/>
                  </a:cubicBezTo>
                  <a:cubicBezTo>
                    <a:pt x="4729" y="16291"/>
                    <a:pt x="4763" y="11973"/>
                    <a:pt x="4797" y="7656"/>
                  </a:cubicBezTo>
                  <a:lnTo>
                    <a:pt x="4176" y="7656"/>
                  </a:lnTo>
                  <a:lnTo>
                    <a:pt x="4176" y="11362"/>
                  </a:lnTo>
                  <a:cubicBezTo>
                    <a:pt x="4176" y="11800"/>
                    <a:pt x="3241" y="12155"/>
                    <a:pt x="2088" y="12155"/>
                  </a:cubicBezTo>
                  <a:cubicBezTo>
                    <a:pt x="935" y="12155"/>
                    <a:pt x="0" y="11800"/>
                    <a:pt x="0" y="11362"/>
                  </a:cubicBezTo>
                  <a:lnTo>
                    <a:pt x="0" y="7656"/>
                  </a:lnTo>
                  <a:lnTo>
                    <a:pt x="0" y="7656"/>
                  </a:lnTo>
                  <a:lnTo>
                    <a:pt x="0" y="5675"/>
                  </a:lnTo>
                  <a:cubicBezTo>
                    <a:pt x="0" y="4824"/>
                    <a:pt x="1819" y="4133"/>
                    <a:pt x="4063" y="4133"/>
                  </a:cubicBezTo>
                  <a:close/>
                  <a:moveTo>
                    <a:pt x="10800" y="0"/>
                  </a:moveTo>
                  <a:cubicBezTo>
                    <a:pt x="13501" y="0"/>
                    <a:pt x="15691" y="831"/>
                    <a:pt x="15691" y="1857"/>
                  </a:cubicBezTo>
                  <a:cubicBezTo>
                    <a:pt x="15691" y="2882"/>
                    <a:pt x="13501" y="3714"/>
                    <a:pt x="10800" y="3714"/>
                  </a:cubicBezTo>
                  <a:cubicBezTo>
                    <a:pt x="8099" y="3714"/>
                    <a:pt x="5909" y="2882"/>
                    <a:pt x="5909" y="1857"/>
                  </a:cubicBezTo>
                  <a:cubicBezTo>
                    <a:pt x="5909" y="831"/>
                    <a:pt x="8099" y="0"/>
                    <a:pt x="1080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60" name="Round Same Side Corner Rectangle 20"/>
            <p:cNvSpPr/>
            <p:nvPr/>
          </p:nvSpPr>
          <p:spPr>
            <a:xfrm rot="10800000">
              <a:off x="4123318" y="0"/>
              <a:ext cx="293173" cy="625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600" extrusionOk="0">
                  <a:moveTo>
                    <a:pt x="14045" y="17535"/>
                  </a:moveTo>
                  <a:lnTo>
                    <a:pt x="7118" y="17535"/>
                  </a:lnTo>
                  <a:cubicBezTo>
                    <a:pt x="5667" y="17471"/>
                    <a:pt x="5728" y="17595"/>
                    <a:pt x="5335" y="17150"/>
                  </a:cubicBezTo>
                  <a:lnTo>
                    <a:pt x="94" y="10593"/>
                  </a:lnTo>
                  <a:cubicBezTo>
                    <a:pt x="-189" y="10239"/>
                    <a:pt x="184" y="9841"/>
                    <a:pt x="927" y="9706"/>
                  </a:cubicBezTo>
                  <a:cubicBezTo>
                    <a:pt x="1671" y="9571"/>
                    <a:pt x="2503" y="9749"/>
                    <a:pt x="2786" y="10104"/>
                  </a:cubicBezTo>
                  <a:lnTo>
                    <a:pt x="5770" y="13837"/>
                  </a:lnTo>
                  <a:lnTo>
                    <a:pt x="6352" y="13837"/>
                  </a:lnTo>
                  <a:lnTo>
                    <a:pt x="2587" y="6602"/>
                  </a:lnTo>
                  <a:lnTo>
                    <a:pt x="6308" y="6602"/>
                  </a:lnTo>
                  <a:lnTo>
                    <a:pt x="6308" y="918"/>
                  </a:lnTo>
                  <a:cubicBezTo>
                    <a:pt x="6308" y="411"/>
                    <a:pt x="7170" y="0"/>
                    <a:pt x="8232" y="0"/>
                  </a:cubicBezTo>
                  <a:cubicBezTo>
                    <a:pt x="9295" y="0"/>
                    <a:pt x="10157" y="411"/>
                    <a:pt x="10157" y="918"/>
                  </a:cubicBezTo>
                  <a:lnTo>
                    <a:pt x="10157" y="6602"/>
                  </a:lnTo>
                  <a:lnTo>
                    <a:pt x="11067" y="6602"/>
                  </a:lnTo>
                  <a:lnTo>
                    <a:pt x="11067" y="918"/>
                  </a:lnTo>
                  <a:cubicBezTo>
                    <a:pt x="11067" y="411"/>
                    <a:pt x="11929" y="0"/>
                    <a:pt x="12991" y="0"/>
                  </a:cubicBezTo>
                  <a:cubicBezTo>
                    <a:pt x="14054" y="0"/>
                    <a:pt x="14916" y="411"/>
                    <a:pt x="14916" y="918"/>
                  </a:cubicBezTo>
                  <a:lnTo>
                    <a:pt x="14916" y="6602"/>
                  </a:lnTo>
                  <a:lnTo>
                    <a:pt x="18653" y="6602"/>
                  </a:lnTo>
                  <a:lnTo>
                    <a:pt x="14888" y="13837"/>
                  </a:lnTo>
                  <a:lnTo>
                    <a:pt x="15452" y="13837"/>
                  </a:lnTo>
                  <a:lnTo>
                    <a:pt x="18436" y="10104"/>
                  </a:lnTo>
                  <a:cubicBezTo>
                    <a:pt x="18719" y="9749"/>
                    <a:pt x="19551" y="9571"/>
                    <a:pt x="20295" y="9706"/>
                  </a:cubicBezTo>
                  <a:cubicBezTo>
                    <a:pt x="21038" y="9841"/>
                    <a:pt x="21411" y="10239"/>
                    <a:pt x="21128" y="10593"/>
                  </a:cubicBezTo>
                  <a:lnTo>
                    <a:pt x="15887" y="17150"/>
                  </a:lnTo>
                  <a:cubicBezTo>
                    <a:pt x="15422" y="17595"/>
                    <a:pt x="15507" y="17471"/>
                    <a:pt x="14045" y="17535"/>
                  </a:cubicBezTo>
                  <a:close/>
                  <a:moveTo>
                    <a:pt x="10582" y="21600"/>
                  </a:moveTo>
                  <a:cubicBezTo>
                    <a:pt x="8536" y="21600"/>
                    <a:pt x="6878" y="20809"/>
                    <a:pt x="6878" y="19833"/>
                  </a:cubicBezTo>
                  <a:cubicBezTo>
                    <a:pt x="6878" y="18857"/>
                    <a:pt x="8536" y="18065"/>
                    <a:pt x="10582" y="18065"/>
                  </a:cubicBezTo>
                  <a:cubicBezTo>
                    <a:pt x="12628" y="18065"/>
                    <a:pt x="14286" y="18857"/>
                    <a:pt x="14286" y="19833"/>
                  </a:cubicBezTo>
                  <a:cubicBezTo>
                    <a:pt x="14286" y="20809"/>
                    <a:pt x="12628" y="21600"/>
                    <a:pt x="10582" y="216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61" name="Freeform 108"/>
            <p:cNvSpPr/>
            <p:nvPr/>
          </p:nvSpPr>
          <p:spPr>
            <a:xfrm>
              <a:off x="-1" y="122978"/>
              <a:ext cx="454675" cy="502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703" h="21519" extrusionOk="0">
                  <a:moveTo>
                    <a:pt x="9850" y="6050"/>
                  </a:moveTo>
                  <a:cubicBezTo>
                    <a:pt x="10392" y="5899"/>
                    <a:pt x="10982" y="6076"/>
                    <a:pt x="11381" y="6509"/>
                  </a:cubicBezTo>
                  <a:lnTo>
                    <a:pt x="11252" y="6636"/>
                  </a:lnTo>
                  <a:cubicBezTo>
                    <a:pt x="10900" y="6253"/>
                    <a:pt x="10380" y="6095"/>
                    <a:pt x="9902" y="6227"/>
                  </a:cubicBezTo>
                  <a:cubicBezTo>
                    <a:pt x="9395" y="6366"/>
                    <a:pt x="9028" y="6807"/>
                    <a:pt x="8967" y="7350"/>
                  </a:cubicBezTo>
                  <a:lnTo>
                    <a:pt x="8792" y="7321"/>
                  </a:lnTo>
                  <a:cubicBezTo>
                    <a:pt x="8810" y="7168"/>
                    <a:pt x="8849" y="7022"/>
                    <a:pt x="8907" y="6886"/>
                  </a:cubicBezTo>
                  <a:cubicBezTo>
                    <a:pt x="8951" y="6785"/>
                    <a:pt x="9004" y="6689"/>
                    <a:pt x="9067" y="6601"/>
                  </a:cubicBezTo>
                  <a:close/>
                  <a:moveTo>
                    <a:pt x="10134" y="4386"/>
                  </a:moveTo>
                  <a:cubicBezTo>
                    <a:pt x="10406" y="4334"/>
                    <a:pt x="10693" y="4356"/>
                    <a:pt x="10964" y="4458"/>
                  </a:cubicBezTo>
                  <a:lnTo>
                    <a:pt x="10903" y="4631"/>
                  </a:lnTo>
                  <a:cubicBezTo>
                    <a:pt x="10423" y="4452"/>
                    <a:pt x="9890" y="4552"/>
                    <a:pt x="9519" y="4891"/>
                  </a:cubicBezTo>
                  <a:cubicBezTo>
                    <a:pt x="9124" y="5251"/>
                    <a:pt x="8985" y="5816"/>
                    <a:pt x="9163" y="6330"/>
                  </a:cubicBezTo>
                  <a:lnTo>
                    <a:pt x="8994" y="6386"/>
                  </a:lnTo>
                  <a:cubicBezTo>
                    <a:pt x="8845" y="5949"/>
                    <a:pt x="8897" y="5482"/>
                    <a:pt x="9119" y="5102"/>
                  </a:cubicBezTo>
                  <a:lnTo>
                    <a:pt x="9397" y="4757"/>
                  </a:lnTo>
                  <a:cubicBezTo>
                    <a:pt x="9607" y="4564"/>
                    <a:pt x="9863" y="4438"/>
                    <a:pt x="10134" y="4386"/>
                  </a:cubicBezTo>
                  <a:close/>
                  <a:moveTo>
                    <a:pt x="9822" y="1423"/>
                  </a:moveTo>
                  <a:cubicBezTo>
                    <a:pt x="9537" y="1475"/>
                    <a:pt x="9273" y="1633"/>
                    <a:pt x="9088" y="1886"/>
                  </a:cubicBezTo>
                  <a:lnTo>
                    <a:pt x="9054" y="1865"/>
                  </a:lnTo>
                  <a:lnTo>
                    <a:pt x="9014" y="1933"/>
                  </a:lnTo>
                  <a:lnTo>
                    <a:pt x="8729" y="1656"/>
                  </a:lnTo>
                  <a:cubicBezTo>
                    <a:pt x="8098" y="1250"/>
                    <a:pt x="7271" y="1454"/>
                    <a:pt x="6882" y="2111"/>
                  </a:cubicBezTo>
                  <a:cubicBezTo>
                    <a:pt x="6858" y="2152"/>
                    <a:pt x="6836" y="2194"/>
                    <a:pt x="6834" y="2245"/>
                  </a:cubicBezTo>
                  <a:cubicBezTo>
                    <a:pt x="6647" y="3077"/>
                    <a:pt x="6945" y="3879"/>
                    <a:pt x="7542" y="4128"/>
                  </a:cubicBezTo>
                  <a:lnTo>
                    <a:pt x="7482" y="4305"/>
                  </a:lnTo>
                  <a:cubicBezTo>
                    <a:pt x="6860" y="4049"/>
                    <a:pt x="6517" y="3282"/>
                    <a:pt x="6625" y="2449"/>
                  </a:cubicBezTo>
                  <a:cubicBezTo>
                    <a:pt x="6045" y="2173"/>
                    <a:pt x="5351" y="2399"/>
                    <a:pt x="5004" y="2984"/>
                  </a:cubicBezTo>
                  <a:cubicBezTo>
                    <a:pt x="4729" y="3448"/>
                    <a:pt x="4781" y="3885"/>
                    <a:pt x="4991" y="4315"/>
                  </a:cubicBezTo>
                  <a:cubicBezTo>
                    <a:pt x="4849" y="4429"/>
                    <a:pt x="4728" y="4573"/>
                    <a:pt x="4629" y="4740"/>
                  </a:cubicBezTo>
                  <a:cubicBezTo>
                    <a:pt x="4128" y="5585"/>
                    <a:pt x="4380" y="6693"/>
                    <a:pt x="5192" y="7215"/>
                  </a:cubicBezTo>
                  <a:cubicBezTo>
                    <a:pt x="5463" y="7389"/>
                    <a:pt x="5763" y="7476"/>
                    <a:pt x="6058" y="7440"/>
                  </a:cubicBezTo>
                  <a:cubicBezTo>
                    <a:pt x="6113" y="6942"/>
                    <a:pt x="6266" y="6452"/>
                    <a:pt x="6515" y="6002"/>
                  </a:cubicBezTo>
                  <a:lnTo>
                    <a:pt x="6695" y="6110"/>
                  </a:lnTo>
                  <a:cubicBezTo>
                    <a:pt x="6447" y="6556"/>
                    <a:pt x="6301" y="7044"/>
                    <a:pt x="6286" y="7542"/>
                  </a:cubicBezTo>
                  <a:cubicBezTo>
                    <a:pt x="6482" y="8140"/>
                    <a:pt x="6995" y="8540"/>
                    <a:pt x="7572" y="8607"/>
                  </a:cubicBezTo>
                  <a:lnTo>
                    <a:pt x="7603" y="8999"/>
                  </a:lnTo>
                  <a:cubicBezTo>
                    <a:pt x="7778" y="9629"/>
                    <a:pt x="8369" y="10014"/>
                    <a:pt x="8970" y="9898"/>
                  </a:cubicBezTo>
                  <a:lnTo>
                    <a:pt x="8981" y="9938"/>
                  </a:lnTo>
                  <a:lnTo>
                    <a:pt x="9055" y="9915"/>
                  </a:lnTo>
                  <a:lnTo>
                    <a:pt x="9087" y="10320"/>
                  </a:lnTo>
                  <a:cubicBezTo>
                    <a:pt x="9293" y="11061"/>
                    <a:pt x="10037" y="11488"/>
                    <a:pt x="10750" y="11274"/>
                  </a:cubicBezTo>
                  <a:cubicBezTo>
                    <a:pt x="10794" y="11261"/>
                    <a:pt x="10837" y="11245"/>
                    <a:pt x="10871" y="11208"/>
                  </a:cubicBezTo>
                  <a:cubicBezTo>
                    <a:pt x="11514" y="10745"/>
                    <a:pt x="11814" y="9994"/>
                    <a:pt x="11581" y="9409"/>
                  </a:cubicBezTo>
                  <a:cubicBezTo>
                    <a:pt x="11250" y="9720"/>
                    <a:pt x="10791" y="9862"/>
                    <a:pt x="10330" y="9793"/>
                  </a:cubicBezTo>
                  <a:lnTo>
                    <a:pt x="10357" y="9610"/>
                  </a:lnTo>
                  <a:cubicBezTo>
                    <a:pt x="10861" y="9686"/>
                    <a:pt x="11364" y="9477"/>
                    <a:pt x="11663" y="9067"/>
                  </a:cubicBezTo>
                  <a:cubicBezTo>
                    <a:pt x="11980" y="8632"/>
                    <a:pt x="12009" y="8050"/>
                    <a:pt x="11735" y="7583"/>
                  </a:cubicBezTo>
                  <a:lnTo>
                    <a:pt x="11890" y="7493"/>
                  </a:lnTo>
                  <a:cubicBezTo>
                    <a:pt x="12196" y="8022"/>
                    <a:pt x="12164" y="8680"/>
                    <a:pt x="11808" y="9173"/>
                  </a:cubicBezTo>
                  <a:lnTo>
                    <a:pt x="11727" y="9258"/>
                  </a:lnTo>
                  <a:cubicBezTo>
                    <a:pt x="12009" y="9876"/>
                    <a:pt x="11766" y="10669"/>
                    <a:pt x="11157" y="11203"/>
                  </a:cubicBezTo>
                  <a:cubicBezTo>
                    <a:pt x="11409" y="11813"/>
                    <a:pt x="12069" y="12132"/>
                    <a:pt x="12704" y="11940"/>
                  </a:cubicBezTo>
                  <a:cubicBezTo>
                    <a:pt x="13129" y="11812"/>
                    <a:pt x="13369" y="11535"/>
                    <a:pt x="13498" y="11167"/>
                  </a:cubicBezTo>
                  <a:cubicBezTo>
                    <a:pt x="13988" y="11394"/>
                    <a:pt x="14551" y="11319"/>
                    <a:pt x="14971" y="10999"/>
                  </a:cubicBezTo>
                  <a:lnTo>
                    <a:pt x="15182" y="11077"/>
                  </a:lnTo>
                  <a:cubicBezTo>
                    <a:pt x="15851" y="11080"/>
                    <a:pt x="16365" y="11036"/>
                    <a:pt x="16688" y="10491"/>
                  </a:cubicBezTo>
                  <a:cubicBezTo>
                    <a:pt x="16967" y="10020"/>
                    <a:pt x="16945" y="9445"/>
                    <a:pt x="16662" y="9019"/>
                  </a:cubicBezTo>
                  <a:cubicBezTo>
                    <a:pt x="16362" y="9390"/>
                    <a:pt x="15963" y="9604"/>
                    <a:pt x="15560" y="9604"/>
                  </a:cubicBezTo>
                  <a:lnTo>
                    <a:pt x="15552" y="9396"/>
                  </a:lnTo>
                  <a:cubicBezTo>
                    <a:pt x="16093" y="9422"/>
                    <a:pt x="16635" y="8985"/>
                    <a:pt x="16899" y="8307"/>
                  </a:cubicBezTo>
                  <a:cubicBezTo>
                    <a:pt x="17059" y="7778"/>
                    <a:pt x="16934" y="7202"/>
                    <a:pt x="16573" y="6797"/>
                  </a:cubicBezTo>
                  <a:cubicBezTo>
                    <a:pt x="16249" y="7264"/>
                    <a:pt x="15692" y="7511"/>
                    <a:pt x="15126" y="7442"/>
                  </a:cubicBezTo>
                  <a:lnTo>
                    <a:pt x="15148" y="7259"/>
                  </a:lnTo>
                  <a:cubicBezTo>
                    <a:pt x="15654" y="7321"/>
                    <a:pt x="16151" y="7098"/>
                    <a:pt x="16439" y="6680"/>
                  </a:cubicBezTo>
                  <a:lnTo>
                    <a:pt x="16466" y="6627"/>
                  </a:lnTo>
                  <a:cubicBezTo>
                    <a:pt x="16459" y="6123"/>
                    <a:pt x="16199" y="5646"/>
                    <a:pt x="15755" y="5362"/>
                  </a:cubicBezTo>
                  <a:cubicBezTo>
                    <a:pt x="15593" y="5257"/>
                    <a:pt x="15419" y="5187"/>
                    <a:pt x="15240" y="5172"/>
                  </a:cubicBezTo>
                  <a:cubicBezTo>
                    <a:pt x="14914" y="5951"/>
                    <a:pt x="14254" y="6437"/>
                    <a:pt x="13612" y="6379"/>
                  </a:cubicBezTo>
                  <a:cubicBezTo>
                    <a:pt x="13602" y="6553"/>
                    <a:pt x="13544" y="6723"/>
                    <a:pt x="13443" y="6873"/>
                  </a:cubicBezTo>
                  <a:cubicBezTo>
                    <a:pt x="13235" y="7180"/>
                    <a:pt x="12880" y="7357"/>
                    <a:pt x="12506" y="7339"/>
                  </a:cubicBezTo>
                  <a:lnTo>
                    <a:pt x="12514" y="7160"/>
                  </a:lnTo>
                  <a:cubicBezTo>
                    <a:pt x="12826" y="7175"/>
                    <a:pt x="13123" y="7030"/>
                    <a:pt x="13297" y="6777"/>
                  </a:cubicBezTo>
                  <a:cubicBezTo>
                    <a:pt x="13387" y="6647"/>
                    <a:pt x="13437" y="6499"/>
                    <a:pt x="13444" y="6348"/>
                  </a:cubicBezTo>
                  <a:lnTo>
                    <a:pt x="13367" y="6334"/>
                  </a:lnTo>
                  <a:lnTo>
                    <a:pt x="13412" y="6177"/>
                  </a:lnTo>
                  <a:cubicBezTo>
                    <a:pt x="13426" y="6063"/>
                    <a:pt x="13390" y="5956"/>
                    <a:pt x="13332" y="5856"/>
                  </a:cubicBezTo>
                  <a:cubicBezTo>
                    <a:pt x="13178" y="5590"/>
                    <a:pt x="12892" y="5421"/>
                    <a:pt x="12579" y="5411"/>
                  </a:cubicBezTo>
                  <a:lnTo>
                    <a:pt x="12584" y="5232"/>
                  </a:lnTo>
                  <a:cubicBezTo>
                    <a:pt x="12959" y="5244"/>
                    <a:pt x="13301" y="5449"/>
                    <a:pt x="13484" y="5772"/>
                  </a:cubicBezTo>
                  <a:cubicBezTo>
                    <a:pt x="13554" y="5896"/>
                    <a:pt x="13598" y="6029"/>
                    <a:pt x="13604" y="6166"/>
                  </a:cubicBezTo>
                  <a:cubicBezTo>
                    <a:pt x="14165" y="6257"/>
                    <a:pt x="14753" y="5828"/>
                    <a:pt x="15041" y="5127"/>
                  </a:cubicBezTo>
                  <a:cubicBezTo>
                    <a:pt x="15286" y="4417"/>
                    <a:pt x="15029" y="3601"/>
                    <a:pt x="14387" y="3189"/>
                  </a:cubicBezTo>
                  <a:cubicBezTo>
                    <a:pt x="14136" y="3027"/>
                    <a:pt x="13858" y="2948"/>
                    <a:pt x="13585" y="2983"/>
                  </a:cubicBezTo>
                  <a:cubicBezTo>
                    <a:pt x="13641" y="3479"/>
                    <a:pt x="13491" y="3942"/>
                    <a:pt x="13149" y="4237"/>
                  </a:cubicBezTo>
                  <a:lnTo>
                    <a:pt x="13034" y="4093"/>
                  </a:lnTo>
                  <a:cubicBezTo>
                    <a:pt x="13415" y="3765"/>
                    <a:pt x="13519" y="3192"/>
                    <a:pt x="13336" y="2623"/>
                  </a:cubicBezTo>
                  <a:cubicBezTo>
                    <a:pt x="13229" y="2292"/>
                    <a:pt x="13009" y="1999"/>
                    <a:pt x="12700" y="1800"/>
                  </a:cubicBezTo>
                  <a:cubicBezTo>
                    <a:pt x="12143" y="1443"/>
                    <a:pt x="11456" y="1490"/>
                    <a:pt x="10957" y="1866"/>
                  </a:cubicBezTo>
                  <a:lnTo>
                    <a:pt x="10680" y="1597"/>
                  </a:lnTo>
                  <a:cubicBezTo>
                    <a:pt x="10412" y="1425"/>
                    <a:pt x="10107" y="1371"/>
                    <a:pt x="9822" y="1423"/>
                  </a:cubicBezTo>
                  <a:close/>
                  <a:moveTo>
                    <a:pt x="10456" y="4"/>
                  </a:moveTo>
                  <a:cubicBezTo>
                    <a:pt x="16461" y="133"/>
                    <a:pt x="21459" y="7176"/>
                    <a:pt x="16983" y="12859"/>
                  </a:cubicBezTo>
                  <a:cubicBezTo>
                    <a:pt x="15516" y="14347"/>
                    <a:pt x="15317" y="16496"/>
                    <a:pt x="16610" y="21403"/>
                  </a:cubicBezTo>
                  <a:lnTo>
                    <a:pt x="6651" y="21519"/>
                  </a:lnTo>
                  <a:lnTo>
                    <a:pt x="5980" y="18409"/>
                  </a:lnTo>
                  <a:cubicBezTo>
                    <a:pt x="4200" y="19026"/>
                    <a:pt x="2233" y="18841"/>
                    <a:pt x="1578" y="18179"/>
                  </a:cubicBezTo>
                  <a:cubicBezTo>
                    <a:pt x="1257" y="17810"/>
                    <a:pt x="1394" y="16661"/>
                    <a:pt x="1802" y="15771"/>
                  </a:cubicBezTo>
                  <a:cubicBezTo>
                    <a:pt x="1933" y="15439"/>
                    <a:pt x="1271" y="15323"/>
                    <a:pt x="1131" y="14839"/>
                  </a:cubicBezTo>
                  <a:cubicBezTo>
                    <a:pt x="1066" y="14389"/>
                    <a:pt x="1502" y="14373"/>
                    <a:pt x="1687" y="14140"/>
                  </a:cubicBezTo>
                  <a:lnTo>
                    <a:pt x="1016" y="13645"/>
                  </a:lnTo>
                  <a:cubicBezTo>
                    <a:pt x="695" y="13302"/>
                    <a:pt x="1416" y="12655"/>
                    <a:pt x="1616" y="12160"/>
                  </a:cubicBezTo>
                  <a:cubicBezTo>
                    <a:pt x="915" y="11931"/>
                    <a:pt x="384" y="11620"/>
                    <a:pt x="17" y="11249"/>
                  </a:cubicBezTo>
                  <a:cubicBezTo>
                    <a:pt x="-141" y="10635"/>
                    <a:pt x="841" y="9779"/>
                    <a:pt x="1705" y="8662"/>
                  </a:cubicBezTo>
                  <a:cubicBezTo>
                    <a:pt x="2611" y="7550"/>
                    <a:pt x="1855" y="6702"/>
                    <a:pt x="2549" y="4314"/>
                  </a:cubicBezTo>
                  <a:cubicBezTo>
                    <a:pt x="3651" y="1360"/>
                    <a:pt x="6259" y="-81"/>
                    <a:pt x="10456" y="4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563" name="Round Same Side Corner Rectangle 8"/>
          <p:cNvSpPr/>
          <p:nvPr/>
        </p:nvSpPr>
        <p:spPr>
          <a:xfrm>
            <a:off x="9914479" y="1214996"/>
            <a:ext cx="473324" cy="447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63" y="10868"/>
                </a:moveTo>
                <a:lnTo>
                  <a:pt x="17537" y="10868"/>
                </a:lnTo>
                <a:cubicBezTo>
                  <a:pt x="19781" y="10868"/>
                  <a:pt x="21600" y="12685"/>
                  <a:pt x="21600" y="14925"/>
                </a:cubicBezTo>
                <a:lnTo>
                  <a:pt x="21600" y="18726"/>
                </a:lnTo>
                <a:lnTo>
                  <a:pt x="21600" y="18726"/>
                </a:lnTo>
                <a:lnTo>
                  <a:pt x="21600" y="19660"/>
                </a:lnTo>
                <a:lnTo>
                  <a:pt x="21597" y="19660"/>
                </a:lnTo>
                <a:lnTo>
                  <a:pt x="21597" y="21600"/>
                </a:lnTo>
                <a:lnTo>
                  <a:pt x="3" y="21600"/>
                </a:lnTo>
                <a:lnTo>
                  <a:pt x="3" y="19660"/>
                </a:lnTo>
                <a:lnTo>
                  <a:pt x="0" y="19660"/>
                </a:lnTo>
                <a:lnTo>
                  <a:pt x="0" y="14925"/>
                </a:lnTo>
                <a:cubicBezTo>
                  <a:pt x="0" y="12685"/>
                  <a:pt x="1819" y="10868"/>
                  <a:pt x="4063" y="10868"/>
                </a:cubicBezTo>
                <a:close/>
                <a:moveTo>
                  <a:pt x="10800" y="0"/>
                </a:moveTo>
                <a:cubicBezTo>
                  <a:pt x="13501" y="0"/>
                  <a:pt x="15691" y="2186"/>
                  <a:pt x="15691" y="4883"/>
                </a:cubicBezTo>
                <a:cubicBezTo>
                  <a:pt x="15691" y="7580"/>
                  <a:pt x="13501" y="9766"/>
                  <a:pt x="10800" y="9766"/>
                </a:cubicBezTo>
                <a:cubicBezTo>
                  <a:pt x="8099" y="9766"/>
                  <a:pt x="5909" y="7580"/>
                  <a:pt x="5909" y="4883"/>
                </a:cubicBezTo>
                <a:cubicBezTo>
                  <a:pt x="5909" y="2186"/>
                  <a:pt x="8099" y="0"/>
                  <a:pt x="10800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4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文字版面配置區 1"/>
          <p:cNvSpPr txBox="1">
            <a:spLocks noGrp="1"/>
          </p:cNvSpPr>
          <p:nvPr>
            <p:ph type="body" sz="quarter" idx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/>
          <a:lstStyle>
            <a:lvl1pPr defTabSz="722376">
              <a:spcBef>
                <a:spcPts val="1400"/>
              </a:spcBef>
              <a:defRPr sz="3792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不同階段的活動建議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69" name="TextBox 34"/>
          <p:cNvSpPr txBox="1"/>
          <p:nvPr/>
        </p:nvSpPr>
        <p:spPr>
          <a:xfrm>
            <a:off x="1846003" y="1329996"/>
            <a:ext cx="2164877" cy="176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indent="45719">
              <a:defRPr sz="2400" b="1">
                <a:solidFill>
                  <a:srgbClr val="00800F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認知刺激訓練</a:t>
            </a:r>
            <a:endParaRPr dirty="0">
              <a:solidFill>
                <a:srgbClr val="00B050"/>
              </a:solidFill>
            </a:endParaRPr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眾裡尋它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有數得計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連連看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70" name="Chevron 11"/>
          <p:cNvSpPr/>
          <p:nvPr/>
        </p:nvSpPr>
        <p:spPr>
          <a:xfrm>
            <a:off x="1105914" y="2929701"/>
            <a:ext cx="3531036" cy="1024113"/>
          </a:xfrm>
          <a:prstGeom prst="chevron">
            <a:avLst>
              <a:gd name="adj" fmla="val 39922"/>
            </a:avLst>
          </a:prstGeom>
          <a:solidFill>
            <a:srgbClr val="F7A1B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71" name="Chevron 19"/>
          <p:cNvSpPr/>
          <p:nvPr/>
        </p:nvSpPr>
        <p:spPr>
          <a:xfrm>
            <a:off x="4597639" y="2929701"/>
            <a:ext cx="3533810" cy="1036395"/>
          </a:xfrm>
          <a:prstGeom prst="chevron">
            <a:avLst>
              <a:gd name="adj" fmla="val 39922"/>
            </a:avLst>
          </a:prstGeom>
          <a:solidFill>
            <a:srgbClr val="FFC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72" name="Chevron 35"/>
          <p:cNvSpPr/>
          <p:nvPr/>
        </p:nvSpPr>
        <p:spPr>
          <a:xfrm>
            <a:off x="8034577" y="2941983"/>
            <a:ext cx="3455058" cy="1024113"/>
          </a:xfrm>
          <a:prstGeom prst="chevron">
            <a:avLst>
              <a:gd name="adj" fmla="val 39922"/>
            </a:avLst>
          </a:prstGeom>
          <a:solidFill>
            <a:srgbClr val="33CC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73" name="Straight Connector 17"/>
          <p:cNvSpPr/>
          <p:nvPr/>
        </p:nvSpPr>
        <p:spPr>
          <a:xfrm flipH="1" flipV="1">
            <a:off x="8560903" y="1572679"/>
            <a:ext cx="1128" cy="1197255"/>
          </a:xfrm>
          <a:prstGeom prst="line">
            <a:avLst/>
          </a:prstGeom>
          <a:ln w="38100">
            <a:solidFill>
              <a:srgbClr val="00779E"/>
            </a:solidFill>
            <a:miter/>
            <a:headEnd type="oval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74" name="직사각형 113"/>
          <p:cNvSpPr txBox="1"/>
          <p:nvPr/>
        </p:nvSpPr>
        <p:spPr>
          <a:xfrm>
            <a:off x="9038095" y="3093954"/>
            <a:ext cx="1337902" cy="8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4000" b="1">
                <a:solidFill>
                  <a:srgbClr val="42424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晚期</a:t>
            </a:r>
          </a:p>
        </p:txBody>
      </p:sp>
      <p:sp>
        <p:nvSpPr>
          <p:cNvPr id="575" name="직사각형 113"/>
          <p:cNvSpPr txBox="1"/>
          <p:nvPr/>
        </p:nvSpPr>
        <p:spPr>
          <a:xfrm>
            <a:off x="2141040" y="3093954"/>
            <a:ext cx="1337901" cy="8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4000" b="1">
                <a:solidFill>
                  <a:srgbClr val="42424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早期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76" name="직사각형 113"/>
          <p:cNvSpPr txBox="1"/>
          <p:nvPr/>
        </p:nvSpPr>
        <p:spPr>
          <a:xfrm>
            <a:off x="5601156" y="3093954"/>
            <a:ext cx="1337902" cy="8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4000" b="1">
                <a:solidFill>
                  <a:srgbClr val="42424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中期</a:t>
            </a:r>
          </a:p>
        </p:txBody>
      </p:sp>
      <p:sp>
        <p:nvSpPr>
          <p:cNvPr id="577" name="Straight Connector 15"/>
          <p:cNvSpPr/>
          <p:nvPr/>
        </p:nvSpPr>
        <p:spPr>
          <a:xfrm flipV="1">
            <a:off x="1489849" y="1572679"/>
            <a:ext cx="7647" cy="1197256"/>
          </a:xfrm>
          <a:prstGeom prst="line">
            <a:avLst/>
          </a:prstGeom>
          <a:ln w="38100">
            <a:solidFill>
              <a:srgbClr val="FF0066"/>
            </a:solidFill>
            <a:miter/>
            <a:headEnd type="oval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78" name="Straight Connector 17"/>
          <p:cNvSpPr/>
          <p:nvPr/>
        </p:nvSpPr>
        <p:spPr>
          <a:xfrm>
            <a:off x="4876800" y="4198020"/>
            <a:ext cx="0" cy="1341390"/>
          </a:xfrm>
          <a:prstGeom prst="line">
            <a:avLst/>
          </a:prstGeom>
          <a:ln w="38100">
            <a:solidFill>
              <a:srgbClr val="FFC000"/>
            </a:solidFill>
            <a:miter/>
            <a:headEnd type="oval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79" name="TextBox 34"/>
          <p:cNvSpPr txBox="1"/>
          <p:nvPr/>
        </p:nvSpPr>
        <p:spPr>
          <a:xfrm>
            <a:off x="5162187" y="4015914"/>
            <a:ext cx="2731274" cy="2593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indent="45719">
              <a:defRPr sz="2400" b="1">
                <a:solidFill>
                  <a:srgbClr val="00800F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dirty="0" err="1"/>
              <a:t>懷緬活動</a:t>
            </a:r>
            <a:endParaRPr dirty="0"/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細想當年情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懷舊小食對對碰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indent="45719">
              <a:defRPr sz="2400">
                <a:latin typeface="+mj-lt"/>
                <a:ea typeface="+mj-ea"/>
                <a:cs typeface="+mj-cs"/>
                <a:sym typeface="Helvetica"/>
              </a:defRPr>
            </a:pP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indent="45719">
              <a:defRPr sz="2400" b="1">
                <a:solidFill>
                  <a:srgbClr val="00800F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dirty="0" err="1"/>
              <a:t>自理活動</a:t>
            </a:r>
            <a:endParaRPr dirty="0">
              <a:solidFill>
                <a:srgbClr val="00B050"/>
              </a:solidFill>
            </a:endParaRPr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成雙成對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grpSp>
        <p:nvGrpSpPr>
          <p:cNvPr id="582" name="群組 85"/>
          <p:cNvGrpSpPr/>
          <p:nvPr/>
        </p:nvGrpSpPr>
        <p:grpSpPr>
          <a:xfrm>
            <a:off x="1205947" y="768626"/>
            <a:ext cx="737585" cy="742212"/>
            <a:chOff x="0" y="0"/>
            <a:chExt cx="737584" cy="742210"/>
          </a:xfrm>
        </p:grpSpPr>
        <p:sp>
          <p:nvSpPr>
            <p:cNvPr id="580" name="Oval 33"/>
            <p:cNvSpPr/>
            <p:nvPr/>
          </p:nvSpPr>
          <p:spPr>
            <a:xfrm>
              <a:off x="-1" y="-1"/>
              <a:ext cx="737586" cy="742211"/>
            </a:xfrm>
            <a:prstGeom prst="ellipse">
              <a:avLst/>
            </a:prstGeom>
            <a:solidFill>
              <a:srgbClr val="FF0066"/>
            </a:solidFill>
            <a:ln w="12700" cap="flat">
              <a:solidFill>
                <a:srgbClr val="FF0066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ln w="9525" cap="flat">
                    <a:solidFill>
                      <a:srgbClr val="FF0066"/>
                    </a:solidFill>
                    <a:prstDash val="solid"/>
                    <a:round/>
                  </a:ln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81" name="Round Same Side Corner Rectangle 6"/>
            <p:cNvSpPr/>
            <p:nvPr/>
          </p:nvSpPr>
          <p:spPr>
            <a:xfrm rot="2700000">
              <a:off x="279800" y="128065"/>
              <a:ext cx="177982" cy="459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786" y="19551"/>
                  </a:moveTo>
                  <a:lnTo>
                    <a:pt x="15814" y="19551"/>
                  </a:lnTo>
                  <a:lnTo>
                    <a:pt x="10800" y="21600"/>
                  </a:lnTo>
                  <a:close/>
                  <a:moveTo>
                    <a:pt x="889" y="15316"/>
                  </a:moveTo>
                  <a:cubicBezTo>
                    <a:pt x="3209" y="15298"/>
                    <a:pt x="5140" y="15028"/>
                    <a:pt x="5748" y="14661"/>
                  </a:cubicBezTo>
                  <a:cubicBezTo>
                    <a:pt x="6352" y="15044"/>
                    <a:pt x="8419" y="15321"/>
                    <a:pt x="10866" y="15321"/>
                  </a:cubicBezTo>
                  <a:cubicBezTo>
                    <a:pt x="13312" y="15321"/>
                    <a:pt x="15379" y="15044"/>
                    <a:pt x="15983" y="14661"/>
                  </a:cubicBezTo>
                  <a:cubicBezTo>
                    <a:pt x="16579" y="15021"/>
                    <a:pt x="18449" y="15288"/>
                    <a:pt x="20711" y="15314"/>
                  </a:cubicBezTo>
                  <a:lnTo>
                    <a:pt x="16198" y="19021"/>
                  </a:lnTo>
                  <a:lnTo>
                    <a:pt x="5399" y="19021"/>
                  </a:lnTo>
                  <a:close/>
                  <a:moveTo>
                    <a:pt x="16871" y="2936"/>
                  </a:moveTo>
                  <a:lnTo>
                    <a:pt x="21600" y="2936"/>
                  </a:lnTo>
                  <a:lnTo>
                    <a:pt x="21600" y="14764"/>
                  </a:lnTo>
                  <a:cubicBezTo>
                    <a:pt x="21468" y="14773"/>
                    <a:pt x="21332" y="14774"/>
                    <a:pt x="21195" y="14774"/>
                  </a:cubicBezTo>
                  <a:cubicBezTo>
                    <a:pt x="18807" y="14774"/>
                    <a:pt x="16871" y="14269"/>
                    <a:pt x="16871" y="13646"/>
                  </a:cubicBezTo>
                  <a:close/>
                  <a:moveTo>
                    <a:pt x="6476" y="2936"/>
                  </a:moveTo>
                  <a:lnTo>
                    <a:pt x="15124" y="2936"/>
                  </a:lnTo>
                  <a:lnTo>
                    <a:pt x="15124" y="13696"/>
                  </a:lnTo>
                  <a:cubicBezTo>
                    <a:pt x="15124" y="14291"/>
                    <a:pt x="13188" y="14774"/>
                    <a:pt x="10800" y="14774"/>
                  </a:cubicBezTo>
                  <a:cubicBezTo>
                    <a:pt x="8412" y="14774"/>
                    <a:pt x="6476" y="14291"/>
                    <a:pt x="6476" y="13696"/>
                  </a:cubicBezTo>
                  <a:close/>
                  <a:moveTo>
                    <a:pt x="0" y="2936"/>
                  </a:moveTo>
                  <a:lnTo>
                    <a:pt x="4729" y="2936"/>
                  </a:lnTo>
                  <a:lnTo>
                    <a:pt x="4729" y="13646"/>
                  </a:lnTo>
                  <a:cubicBezTo>
                    <a:pt x="4729" y="14269"/>
                    <a:pt x="2793" y="14774"/>
                    <a:pt x="405" y="14774"/>
                  </a:cubicBezTo>
                  <a:cubicBezTo>
                    <a:pt x="268" y="14774"/>
                    <a:pt x="132" y="14773"/>
                    <a:pt x="0" y="14764"/>
                  </a:cubicBezTo>
                  <a:close/>
                  <a:moveTo>
                    <a:pt x="1501" y="374"/>
                  </a:moveTo>
                  <a:cubicBezTo>
                    <a:pt x="2428" y="143"/>
                    <a:pt x="3708" y="0"/>
                    <a:pt x="5123" y="0"/>
                  </a:cubicBezTo>
                  <a:lnTo>
                    <a:pt x="16477" y="0"/>
                  </a:lnTo>
                  <a:cubicBezTo>
                    <a:pt x="19306" y="0"/>
                    <a:pt x="21600" y="572"/>
                    <a:pt x="21600" y="1278"/>
                  </a:cubicBezTo>
                  <a:cubicBezTo>
                    <a:pt x="21600" y="1704"/>
                    <a:pt x="21600" y="2130"/>
                    <a:pt x="21600" y="2556"/>
                  </a:cubicBezTo>
                  <a:lnTo>
                    <a:pt x="0" y="2556"/>
                  </a:lnTo>
                  <a:lnTo>
                    <a:pt x="0" y="1278"/>
                  </a:lnTo>
                  <a:cubicBezTo>
                    <a:pt x="0" y="925"/>
                    <a:pt x="573" y="606"/>
                    <a:pt x="1501" y="3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583" name="Rounded Rectangle 27"/>
          <p:cNvSpPr/>
          <p:nvPr/>
        </p:nvSpPr>
        <p:spPr>
          <a:xfrm>
            <a:off x="4464853" y="5695495"/>
            <a:ext cx="744380" cy="535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98" y="9015"/>
                </a:moveTo>
                <a:cubicBezTo>
                  <a:pt x="14834" y="9015"/>
                  <a:pt x="16322" y="10952"/>
                  <a:pt x="16322" y="13342"/>
                </a:cubicBezTo>
                <a:cubicBezTo>
                  <a:pt x="16322" y="15731"/>
                  <a:pt x="14834" y="17668"/>
                  <a:pt x="12998" y="17668"/>
                </a:cubicBezTo>
                <a:cubicBezTo>
                  <a:pt x="11163" y="17668"/>
                  <a:pt x="9675" y="15731"/>
                  <a:pt x="9675" y="13342"/>
                </a:cubicBezTo>
                <a:cubicBezTo>
                  <a:pt x="9675" y="10952"/>
                  <a:pt x="11163" y="9015"/>
                  <a:pt x="12998" y="9015"/>
                </a:cubicBezTo>
                <a:close/>
                <a:moveTo>
                  <a:pt x="12998" y="7305"/>
                </a:moveTo>
                <a:cubicBezTo>
                  <a:pt x="10438" y="7305"/>
                  <a:pt x="8362" y="10008"/>
                  <a:pt x="8362" y="13342"/>
                </a:cubicBezTo>
                <a:cubicBezTo>
                  <a:pt x="8362" y="16675"/>
                  <a:pt x="10438" y="19378"/>
                  <a:pt x="12998" y="19378"/>
                </a:cubicBezTo>
                <a:cubicBezTo>
                  <a:pt x="15559" y="19378"/>
                  <a:pt x="17635" y="16675"/>
                  <a:pt x="17635" y="13342"/>
                </a:cubicBezTo>
                <a:cubicBezTo>
                  <a:pt x="17635" y="10008"/>
                  <a:pt x="15559" y="7305"/>
                  <a:pt x="12998" y="7305"/>
                </a:cubicBezTo>
                <a:close/>
                <a:moveTo>
                  <a:pt x="7539" y="5964"/>
                </a:moveTo>
                <a:lnTo>
                  <a:pt x="7539" y="7325"/>
                </a:lnTo>
                <a:lnTo>
                  <a:pt x="9003" y="7325"/>
                </a:lnTo>
                <a:lnTo>
                  <a:pt x="9003" y="5964"/>
                </a:lnTo>
                <a:close/>
                <a:moveTo>
                  <a:pt x="17528" y="5527"/>
                </a:moveTo>
                <a:lnTo>
                  <a:pt x="17528" y="7325"/>
                </a:lnTo>
                <a:lnTo>
                  <a:pt x="20343" y="7325"/>
                </a:lnTo>
                <a:lnTo>
                  <a:pt x="20343" y="5527"/>
                </a:lnTo>
                <a:close/>
                <a:moveTo>
                  <a:pt x="10802" y="955"/>
                </a:moveTo>
                <a:lnTo>
                  <a:pt x="10802" y="3820"/>
                </a:lnTo>
                <a:lnTo>
                  <a:pt x="15195" y="3820"/>
                </a:lnTo>
                <a:lnTo>
                  <a:pt x="15195" y="955"/>
                </a:lnTo>
                <a:close/>
                <a:moveTo>
                  <a:pt x="9845" y="0"/>
                </a:moveTo>
                <a:lnTo>
                  <a:pt x="16152" y="0"/>
                </a:lnTo>
                <a:cubicBezTo>
                  <a:pt x="16493" y="0"/>
                  <a:pt x="16769" y="360"/>
                  <a:pt x="16769" y="804"/>
                </a:cubicBezTo>
                <a:lnTo>
                  <a:pt x="16769" y="3820"/>
                </a:lnTo>
                <a:lnTo>
                  <a:pt x="19880" y="3820"/>
                </a:lnTo>
                <a:cubicBezTo>
                  <a:pt x="20830" y="3820"/>
                  <a:pt x="21600" y="4823"/>
                  <a:pt x="21600" y="6059"/>
                </a:cubicBezTo>
                <a:lnTo>
                  <a:pt x="21600" y="19360"/>
                </a:lnTo>
                <a:cubicBezTo>
                  <a:pt x="21600" y="20597"/>
                  <a:pt x="20830" y="21600"/>
                  <a:pt x="19880" y="21600"/>
                </a:cubicBezTo>
                <a:lnTo>
                  <a:pt x="1720" y="21600"/>
                </a:lnTo>
                <a:cubicBezTo>
                  <a:pt x="770" y="21600"/>
                  <a:pt x="0" y="20597"/>
                  <a:pt x="0" y="19360"/>
                </a:cubicBezTo>
                <a:lnTo>
                  <a:pt x="0" y="6059"/>
                </a:lnTo>
                <a:cubicBezTo>
                  <a:pt x="0" y="4823"/>
                  <a:pt x="770" y="3820"/>
                  <a:pt x="1720" y="3820"/>
                </a:cubicBezTo>
                <a:lnTo>
                  <a:pt x="2081" y="3820"/>
                </a:lnTo>
                <a:lnTo>
                  <a:pt x="2081" y="2763"/>
                </a:lnTo>
                <a:cubicBezTo>
                  <a:pt x="2081" y="2541"/>
                  <a:pt x="2220" y="2361"/>
                  <a:pt x="2390" y="2361"/>
                </a:cubicBezTo>
                <a:lnTo>
                  <a:pt x="5544" y="2361"/>
                </a:lnTo>
                <a:cubicBezTo>
                  <a:pt x="5714" y="2361"/>
                  <a:pt x="5853" y="2541"/>
                  <a:pt x="5853" y="2763"/>
                </a:cubicBezTo>
                <a:lnTo>
                  <a:pt x="5853" y="3820"/>
                </a:lnTo>
                <a:lnTo>
                  <a:pt x="9227" y="3820"/>
                </a:lnTo>
                <a:lnTo>
                  <a:pt x="9227" y="804"/>
                </a:lnTo>
                <a:cubicBezTo>
                  <a:pt x="9227" y="360"/>
                  <a:pt x="9504" y="0"/>
                  <a:pt x="9845" y="0"/>
                </a:cubicBezTo>
                <a:close/>
              </a:path>
            </a:pathLst>
          </a:custGeom>
          <a:solidFill>
            <a:srgbClr val="FFC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4" name="Freeform 18"/>
          <p:cNvSpPr/>
          <p:nvPr/>
        </p:nvSpPr>
        <p:spPr>
          <a:xfrm>
            <a:off x="8202916" y="704366"/>
            <a:ext cx="715976" cy="7627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244" y="11962"/>
                </a:moveTo>
                <a:cubicBezTo>
                  <a:pt x="18108" y="13232"/>
                  <a:pt x="17747" y="14438"/>
                  <a:pt x="17194" y="15502"/>
                </a:cubicBezTo>
                <a:cubicBezTo>
                  <a:pt x="17601" y="15792"/>
                  <a:pt x="18106" y="15823"/>
                  <a:pt x="18556" y="15569"/>
                </a:cubicBezTo>
                <a:cubicBezTo>
                  <a:pt x="19221" y="15192"/>
                  <a:pt x="19584" y="14292"/>
                  <a:pt x="19428" y="13406"/>
                </a:cubicBezTo>
                <a:cubicBezTo>
                  <a:pt x="19297" y="12662"/>
                  <a:pt x="18829" y="12097"/>
                  <a:pt x="18244" y="11962"/>
                </a:cubicBezTo>
                <a:close/>
                <a:moveTo>
                  <a:pt x="18334" y="10095"/>
                </a:moveTo>
                <a:lnTo>
                  <a:pt x="18333" y="10163"/>
                </a:lnTo>
                <a:cubicBezTo>
                  <a:pt x="19552" y="10371"/>
                  <a:pt x="20558" y="11503"/>
                  <a:pt x="20826" y="13029"/>
                </a:cubicBezTo>
                <a:cubicBezTo>
                  <a:pt x="21125" y="14729"/>
                  <a:pt x="20428" y="16457"/>
                  <a:pt x="19151" y="17180"/>
                </a:cubicBezTo>
                <a:cubicBezTo>
                  <a:pt x="18214" y="17711"/>
                  <a:pt x="17151" y="17596"/>
                  <a:pt x="16322" y="16943"/>
                </a:cubicBezTo>
                <a:cubicBezTo>
                  <a:pt x="15850" y="17579"/>
                  <a:pt x="15300" y="18135"/>
                  <a:pt x="14685" y="18593"/>
                </a:cubicBezTo>
                <a:cubicBezTo>
                  <a:pt x="14225" y="18936"/>
                  <a:pt x="13742" y="19213"/>
                  <a:pt x="13240" y="19403"/>
                </a:cubicBezTo>
                <a:lnTo>
                  <a:pt x="21600" y="19399"/>
                </a:lnTo>
                <a:cubicBezTo>
                  <a:pt x="21323" y="20631"/>
                  <a:pt x="16570" y="21600"/>
                  <a:pt x="10799" y="21600"/>
                </a:cubicBezTo>
                <a:cubicBezTo>
                  <a:pt x="5048" y="21600"/>
                  <a:pt x="303" y="20638"/>
                  <a:pt x="0" y="19410"/>
                </a:cubicBezTo>
                <a:lnTo>
                  <a:pt x="8363" y="19406"/>
                </a:lnTo>
                <a:cubicBezTo>
                  <a:pt x="7861" y="19215"/>
                  <a:pt x="7378" y="18939"/>
                  <a:pt x="6917" y="18596"/>
                </a:cubicBezTo>
                <a:cubicBezTo>
                  <a:pt x="4526" y="16819"/>
                  <a:pt x="3121" y="13552"/>
                  <a:pt x="3263" y="10101"/>
                </a:cubicBezTo>
                <a:close/>
                <a:moveTo>
                  <a:pt x="8695" y="1632"/>
                </a:moveTo>
                <a:cubicBezTo>
                  <a:pt x="7877" y="2354"/>
                  <a:pt x="7345" y="2495"/>
                  <a:pt x="7394" y="3528"/>
                </a:cubicBezTo>
                <a:cubicBezTo>
                  <a:pt x="7581" y="5182"/>
                  <a:pt x="9978" y="4998"/>
                  <a:pt x="9787" y="6799"/>
                </a:cubicBezTo>
                <a:cubicBezTo>
                  <a:pt x="9502" y="7775"/>
                  <a:pt x="9114" y="7987"/>
                  <a:pt x="7927" y="8515"/>
                </a:cubicBezTo>
                <a:cubicBezTo>
                  <a:pt x="8692" y="7865"/>
                  <a:pt x="8909" y="7455"/>
                  <a:pt x="8886" y="6550"/>
                </a:cubicBezTo>
                <a:cubicBezTo>
                  <a:pt x="8886" y="5234"/>
                  <a:pt x="7257" y="5069"/>
                  <a:pt x="6664" y="4008"/>
                </a:cubicBezTo>
                <a:cubicBezTo>
                  <a:pt x="6146" y="3028"/>
                  <a:pt x="6930" y="2274"/>
                  <a:pt x="8695" y="1632"/>
                </a:cubicBezTo>
                <a:close/>
                <a:moveTo>
                  <a:pt x="14133" y="649"/>
                </a:moveTo>
                <a:cubicBezTo>
                  <a:pt x="13198" y="1473"/>
                  <a:pt x="12590" y="1635"/>
                  <a:pt x="12646" y="2815"/>
                </a:cubicBezTo>
                <a:cubicBezTo>
                  <a:pt x="12859" y="4706"/>
                  <a:pt x="15599" y="4496"/>
                  <a:pt x="15381" y="6554"/>
                </a:cubicBezTo>
                <a:cubicBezTo>
                  <a:pt x="15055" y="7670"/>
                  <a:pt x="14612" y="7912"/>
                  <a:pt x="13255" y="8515"/>
                </a:cubicBezTo>
                <a:cubicBezTo>
                  <a:pt x="14129" y="7772"/>
                  <a:pt x="14377" y="7303"/>
                  <a:pt x="14351" y="6269"/>
                </a:cubicBezTo>
                <a:cubicBezTo>
                  <a:pt x="14351" y="4765"/>
                  <a:pt x="12490" y="4577"/>
                  <a:pt x="11811" y="3365"/>
                </a:cubicBezTo>
                <a:cubicBezTo>
                  <a:pt x="11220" y="2244"/>
                  <a:pt x="12116" y="1382"/>
                  <a:pt x="14133" y="649"/>
                </a:cubicBezTo>
                <a:close/>
                <a:moveTo>
                  <a:pt x="11455" y="0"/>
                </a:moveTo>
                <a:cubicBezTo>
                  <a:pt x="10340" y="983"/>
                  <a:pt x="9615" y="1175"/>
                  <a:pt x="9682" y="2582"/>
                </a:cubicBezTo>
                <a:cubicBezTo>
                  <a:pt x="9936" y="4836"/>
                  <a:pt x="13202" y="4585"/>
                  <a:pt x="12942" y="7039"/>
                </a:cubicBezTo>
                <a:cubicBezTo>
                  <a:pt x="12554" y="8368"/>
                  <a:pt x="12025" y="8657"/>
                  <a:pt x="10408" y="9376"/>
                </a:cubicBezTo>
                <a:cubicBezTo>
                  <a:pt x="11450" y="8490"/>
                  <a:pt x="11745" y="7931"/>
                  <a:pt x="11714" y="6698"/>
                </a:cubicBezTo>
                <a:cubicBezTo>
                  <a:pt x="11714" y="4907"/>
                  <a:pt x="9496" y="4682"/>
                  <a:pt x="8687" y="3237"/>
                </a:cubicBezTo>
                <a:cubicBezTo>
                  <a:pt x="7982" y="1901"/>
                  <a:pt x="9050" y="873"/>
                  <a:pt x="11455" y="0"/>
                </a:cubicBezTo>
                <a:close/>
              </a:path>
            </a:pathLst>
          </a:custGeom>
          <a:solidFill>
            <a:srgbClr val="00779E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5" name="TextBox 34"/>
          <p:cNvSpPr txBox="1"/>
          <p:nvPr/>
        </p:nvSpPr>
        <p:spPr>
          <a:xfrm>
            <a:off x="8855182" y="1352210"/>
            <a:ext cx="3133071" cy="176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indent="45719">
              <a:defRPr sz="2400" b="1">
                <a:solidFill>
                  <a:srgbClr val="00800F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dirty="0" err="1"/>
              <a:t>感官刺激</a:t>
            </a:r>
            <a:endParaRPr dirty="0"/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花樣年華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甜酸苦辣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388620" indent="-342900">
              <a:buSzPct val="100000"/>
              <a:buFont typeface="Arial"/>
              <a:buChar char="•"/>
              <a:defRPr sz="24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欣賞生命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Text Placeholder 1"/>
          <p:cNvSpPr txBox="1"/>
          <p:nvPr/>
        </p:nvSpPr>
        <p:spPr>
          <a:xfrm>
            <a:off x="45719" y="164638"/>
            <a:ext cx="12100562" cy="768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pPr algn="ctr" defTabSz="685800">
              <a:lnSpc>
                <a:spcPct val="90000"/>
              </a:lnSpc>
              <a:spcBef>
                <a:spcPts val="1300"/>
              </a:spcBef>
              <a:defRPr sz="3600">
                <a:solidFill>
                  <a:srgbClr val="4B2012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pPr>
            <a:r>
              <a:rPr sz="379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策劃及設計活動-小貼士</a:t>
            </a:r>
            <a:endParaRPr sz="3790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88" name="Right Arrow 7"/>
          <p:cNvSpPr/>
          <p:nvPr/>
        </p:nvSpPr>
        <p:spPr>
          <a:xfrm rot="16200000">
            <a:off x="8494348" y="2960992"/>
            <a:ext cx="756670" cy="37479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F94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89" name="Right Arrow 16"/>
          <p:cNvSpPr/>
          <p:nvPr/>
        </p:nvSpPr>
        <p:spPr>
          <a:xfrm rot="18900000">
            <a:off x="9062074" y="3176075"/>
            <a:ext cx="756669" cy="37479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2B5D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90" name="Right Arrow 17"/>
          <p:cNvSpPr/>
          <p:nvPr/>
        </p:nvSpPr>
        <p:spPr>
          <a:xfrm>
            <a:off x="9268535" y="3717661"/>
            <a:ext cx="756669" cy="37479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4B97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91" name="Right Arrow 18"/>
          <p:cNvSpPr/>
          <p:nvPr/>
        </p:nvSpPr>
        <p:spPr>
          <a:xfrm rot="2700000" flipH="1">
            <a:off x="7923013" y="3176075"/>
            <a:ext cx="756669" cy="37479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2701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92" name="Right Arrow 19"/>
          <p:cNvSpPr/>
          <p:nvPr/>
        </p:nvSpPr>
        <p:spPr>
          <a:xfrm flipH="1">
            <a:off x="7749313" y="3717661"/>
            <a:ext cx="756669" cy="37479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F3E6D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595" name="Group 24"/>
          <p:cNvGrpSpPr/>
          <p:nvPr/>
        </p:nvGrpSpPr>
        <p:grpSpPr>
          <a:xfrm>
            <a:off x="1734248" y="1420983"/>
            <a:ext cx="5396026" cy="755230"/>
            <a:chOff x="0" y="0"/>
            <a:chExt cx="5396025" cy="755228"/>
          </a:xfrm>
        </p:grpSpPr>
        <p:sp>
          <p:nvSpPr>
            <p:cNvPr id="593" name="TextBox 25"/>
            <p:cNvSpPr txBox="1"/>
            <p:nvPr/>
          </p:nvSpPr>
          <p:spPr>
            <a:xfrm>
              <a:off x="1324" y="277087"/>
              <a:ext cx="5394701" cy="478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>
                <a:lnSpc>
                  <a:spcPts val="3400"/>
                </a:lnSpc>
                <a:spcBef>
                  <a:spcPts val="400"/>
                </a:spcBef>
                <a:defRPr sz="2000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  <a:r>
                <a:rPr dirty="0" err="1">
                  <a:latin typeface="+mj-lt"/>
                </a:rPr>
                <a:t>固定時間-選早上</a:t>
              </a:r>
              <a:r>
                <a:rPr dirty="0">
                  <a:latin typeface="+mj-lt"/>
                </a:rPr>
                <a:t> / </a:t>
              </a:r>
              <a:r>
                <a:rPr dirty="0" err="1">
                  <a:latin typeface="+mj-lt"/>
                </a:rPr>
                <a:t>午睡後較佳</a:t>
              </a:r>
              <a:r>
                <a:rPr dirty="0">
                  <a:latin typeface="+mj-lt"/>
                </a:rPr>
                <a:t>， 時段約30分鐘</a:t>
              </a:r>
            </a:p>
          </p:txBody>
        </p:sp>
        <p:sp>
          <p:nvSpPr>
            <p:cNvPr id="594" name="TextBox 26"/>
            <p:cNvSpPr txBox="1"/>
            <p:nvPr/>
          </p:nvSpPr>
          <p:spPr>
            <a:xfrm>
              <a:off x="0" y="0"/>
              <a:ext cx="5361579" cy="461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lvl1pPr>
            </a:lstStyle>
            <a:p>
              <a:r>
                <a:rPr dirty="0" err="1">
                  <a:latin typeface="+mj-lt"/>
                </a:rPr>
                <a:t>時間</a:t>
              </a:r>
              <a:endParaRPr dirty="0">
                <a:latin typeface="+mj-lt"/>
              </a:endParaRPr>
            </a:p>
          </p:txBody>
        </p:sp>
      </p:grpSp>
      <p:grpSp>
        <p:nvGrpSpPr>
          <p:cNvPr id="598" name="Group 27"/>
          <p:cNvGrpSpPr/>
          <p:nvPr/>
        </p:nvGrpSpPr>
        <p:grpSpPr>
          <a:xfrm>
            <a:off x="1734245" y="2350265"/>
            <a:ext cx="5135934" cy="759897"/>
            <a:chOff x="0" y="0"/>
            <a:chExt cx="5135932" cy="759895"/>
          </a:xfrm>
        </p:grpSpPr>
        <p:sp>
          <p:nvSpPr>
            <p:cNvPr id="596" name="TextBox 28"/>
            <p:cNvSpPr txBox="1"/>
            <p:nvPr/>
          </p:nvSpPr>
          <p:spPr>
            <a:xfrm>
              <a:off x="2402" y="359788"/>
              <a:ext cx="5133530" cy="400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>
                <a:defRPr sz="2000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  <a:r>
                <a:rPr dirty="0" err="1">
                  <a:latin typeface="+mj-lt"/>
                </a:rPr>
                <a:t>舒適、安全及寧靜的環境</a:t>
              </a:r>
              <a:r>
                <a:rPr dirty="0">
                  <a:latin typeface="+mj-lt"/>
                </a:rPr>
                <a:t>(</a:t>
              </a:r>
              <a:r>
                <a:rPr dirty="0" err="1">
                  <a:latin typeface="+mj-lt"/>
                </a:rPr>
                <a:t>關掉電視、收音機</a:t>
              </a:r>
              <a:r>
                <a:rPr dirty="0">
                  <a:latin typeface="+mj-lt"/>
                </a:rPr>
                <a:t>)</a:t>
              </a:r>
            </a:p>
          </p:txBody>
        </p:sp>
        <p:sp>
          <p:nvSpPr>
            <p:cNvPr id="597" name="TextBox 29"/>
            <p:cNvSpPr txBox="1"/>
            <p:nvPr/>
          </p:nvSpPr>
          <p:spPr>
            <a:xfrm>
              <a:off x="0" y="0"/>
              <a:ext cx="5100408" cy="461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lvl1pPr>
            </a:lstStyle>
            <a:p>
              <a:r>
                <a:rPr dirty="0" err="1">
                  <a:latin typeface="+mj-lt"/>
                </a:rPr>
                <a:t>地點</a:t>
              </a:r>
              <a:endParaRPr dirty="0">
                <a:latin typeface="+mj-lt"/>
              </a:endParaRPr>
            </a:p>
          </p:txBody>
        </p:sp>
      </p:grpSp>
      <p:grpSp>
        <p:nvGrpSpPr>
          <p:cNvPr id="601" name="Group 30"/>
          <p:cNvGrpSpPr/>
          <p:nvPr/>
        </p:nvGrpSpPr>
        <p:grpSpPr>
          <a:xfrm>
            <a:off x="1736648" y="3264919"/>
            <a:ext cx="5439172" cy="1081949"/>
            <a:chOff x="0" y="0"/>
            <a:chExt cx="5439171" cy="1081948"/>
          </a:xfrm>
        </p:grpSpPr>
        <p:sp>
          <p:nvSpPr>
            <p:cNvPr id="599" name="TextBox 31"/>
            <p:cNvSpPr txBox="1"/>
            <p:nvPr/>
          </p:nvSpPr>
          <p:spPr>
            <a:xfrm>
              <a:off x="0" y="374065"/>
              <a:ext cx="5439171" cy="7078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>
                <a:defRPr sz="2000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  <a:r>
                <a:rPr dirty="0" err="1">
                  <a:latin typeface="+mj-lt"/>
                </a:rPr>
                <a:t>配合興趣，</a:t>
              </a:r>
              <a:r>
                <a:rPr dirty="0" err="1" smtClean="0">
                  <a:latin typeface="+mj-lt"/>
                </a:rPr>
                <a:t>考慮</a:t>
              </a:r>
              <a:r>
                <a:rPr lang="zh-TW" altLang="en-US" sz="2000" dirty="0">
                  <a:solidFill>
                    <a:srgbClr val="000000"/>
                  </a:solidFill>
                  <a:latin typeface="+mj-lt"/>
                  <a:ea typeface="微軟正黑體"/>
                  <a:cs typeface="微軟正黑體"/>
                  <a:sym typeface="微軟正黑體"/>
                </a:rPr>
                <a:t>患</a:t>
              </a:r>
              <a:r>
                <a:rPr dirty="0" err="1" smtClean="0">
                  <a:latin typeface="+mj-lt"/>
                </a:rPr>
                <a:t>者的能力</a:t>
              </a:r>
              <a:r>
                <a:rPr dirty="0" err="1">
                  <a:latin typeface="+mj-lt"/>
                </a:rPr>
                <a:t>-認知能力、視力、聽覺、合適的難度，逐步給予指引</a:t>
              </a:r>
              <a:r>
                <a:rPr dirty="0">
                  <a:latin typeface="+mj-lt"/>
                </a:rPr>
                <a:t>/</a:t>
              </a:r>
              <a:r>
                <a:rPr dirty="0" err="1">
                  <a:latin typeface="+mj-lt"/>
                </a:rPr>
                <a:t>示範</a:t>
              </a:r>
              <a:endParaRPr dirty="0">
                <a:latin typeface="+mj-lt"/>
              </a:endParaRPr>
            </a:p>
          </p:txBody>
        </p:sp>
        <p:sp>
          <p:nvSpPr>
            <p:cNvPr id="600" name="TextBox 32"/>
            <p:cNvSpPr txBox="1"/>
            <p:nvPr/>
          </p:nvSpPr>
          <p:spPr>
            <a:xfrm>
              <a:off x="16562" y="0"/>
              <a:ext cx="5406050" cy="461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lvl1pPr>
            </a:lstStyle>
            <a:p>
              <a:r>
                <a:rPr dirty="0" err="1">
                  <a:latin typeface="+mj-lt"/>
                </a:rPr>
                <a:t>設計</a:t>
              </a:r>
              <a:endParaRPr dirty="0">
                <a:latin typeface="+mj-lt"/>
              </a:endParaRPr>
            </a:p>
          </p:txBody>
        </p:sp>
      </p:grpSp>
      <p:grpSp>
        <p:nvGrpSpPr>
          <p:cNvPr id="604" name="Group 33"/>
          <p:cNvGrpSpPr/>
          <p:nvPr/>
        </p:nvGrpSpPr>
        <p:grpSpPr>
          <a:xfrm>
            <a:off x="1717684" y="4449335"/>
            <a:ext cx="6294108" cy="1097935"/>
            <a:chOff x="0" y="0"/>
            <a:chExt cx="6294107" cy="1097933"/>
          </a:xfrm>
        </p:grpSpPr>
        <p:sp>
          <p:nvSpPr>
            <p:cNvPr id="602" name="TextBox 34"/>
            <p:cNvSpPr txBox="1"/>
            <p:nvPr/>
          </p:nvSpPr>
          <p:spPr>
            <a:xfrm>
              <a:off x="0" y="390050"/>
              <a:ext cx="6294107" cy="7078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>
                <a:defRPr sz="2000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  <a:r>
                <a:rPr dirty="0">
                  <a:latin typeface="+mj-lt"/>
                </a:rPr>
                <a:t>現實導向:3分鐘+核心活動:25分鐘+活動總結:  2分鐘，活動安全為首要原則</a:t>
              </a:r>
            </a:p>
          </p:txBody>
        </p:sp>
        <p:sp>
          <p:nvSpPr>
            <p:cNvPr id="603" name="TextBox 35"/>
            <p:cNvSpPr txBox="1"/>
            <p:nvPr/>
          </p:nvSpPr>
          <p:spPr>
            <a:xfrm>
              <a:off x="16562" y="0"/>
              <a:ext cx="6104785" cy="461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lvl1pPr>
            </a:lstStyle>
            <a:p>
              <a:r>
                <a:rPr dirty="0" err="1">
                  <a:latin typeface="+mj-lt"/>
                </a:rPr>
                <a:t>流程</a:t>
              </a:r>
              <a:endParaRPr dirty="0">
                <a:latin typeface="+mj-lt"/>
              </a:endParaRPr>
            </a:p>
          </p:txBody>
        </p:sp>
      </p:grpSp>
      <p:grpSp>
        <p:nvGrpSpPr>
          <p:cNvPr id="607" name="Group 36"/>
          <p:cNvGrpSpPr/>
          <p:nvPr/>
        </p:nvGrpSpPr>
        <p:grpSpPr>
          <a:xfrm>
            <a:off x="1729785" y="5578661"/>
            <a:ext cx="6625218" cy="767512"/>
            <a:chOff x="0" y="0"/>
            <a:chExt cx="6625216" cy="767510"/>
          </a:xfrm>
        </p:grpSpPr>
        <p:sp>
          <p:nvSpPr>
            <p:cNvPr id="605" name="TextBox 37"/>
            <p:cNvSpPr txBox="1"/>
            <p:nvPr/>
          </p:nvSpPr>
          <p:spPr>
            <a:xfrm>
              <a:off x="0" y="270133"/>
              <a:ext cx="6625216" cy="4973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>
                <a:lnSpc>
                  <a:spcPct val="150000"/>
                </a:lnSpc>
                <a:spcBef>
                  <a:spcPts val="400"/>
                </a:spcBef>
                <a:defRPr sz="2000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  <a:r>
                <a:rPr dirty="0" err="1">
                  <a:latin typeface="+mj-lt"/>
                </a:rPr>
                <a:t>按個人的</a:t>
              </a:r>
              <a:r>
                <a:rPr b="1" dirty="0" err="1">
                  <a:solidFill>
                    <a:srgbClr val="222F39"/>
                  </a:solidFill>
                  <a:latin typeface="+mj-lt"/>
                </a:rPr>
                <a:t>需要、長處、技能、能力</a:t>
              </a:r>
              <a:r>
                <a:rPr dirty="0" err="1">
                  <a:latin typeface="+mj-lt"/>
                </a:rPr>
                <a:t>及</a:t>
              </a:r>
              <a:r>
                <a:rPr b="1" dirty="0" err="1">
                  <a:solidFill>
                    <a:srgbClr val="222F39"/>
                  </a:solidFill>
                  <a:latin typeface="+mj-lt"/>
                </a:rPr>
                <a:t>興趣</a:t>
              </a:r>
              <a:r>
                <a:rPr dirty="0" err="1">
                  <a:latin typeface="+mj-lt"/>
                </a:rPr>
                <a:t>來設計活動</a:t>
              </a:r>
              <a:endParaRPr dirty="0">
                <a:latin typeface="+mj-lt"/>
              </a:endParaRPr>
            </a:p>
          </p:txBody>
        </p:sp>
        <p:sp>
          <p:nvSpPr>
            <p:cNvPr id="606" name="TextBox 38"/>
            <p:cNvSpPr txBox="1"/>
            <p:nvPr/>
          </p:nvSpPr>
          <p:spPr>
            <a:xfrm>
              <a:off x="4459" y="0"/>
              <a:ext cx="5672878" cy="4616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400" b="1">
                  <a:solidFill>
                    <a:srgbClr val="000000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lvl1pPr>
            </a:lstStyle>
            <a:p>
              <a:r>
                <a:rPr dirty="0" err="1">
                  <a:latin typeface="+mj-lt"/>
                </a:rPr>
                <a:t>以人為本</a:t>
              </a:r>
              <a:endParaRPr dirty="0">
                <a:latin typeface="+mj-lt"/>
              </a:endParaRPr>
            </a:p>
          </p:txBody>
        </p:sp>
      </p:grpSp>
      <p:sp>
        <p:nvSpPr>
          <p:cNvPr id="611" name="Trapezoid 24"/>
          <p:cNvSpPr/>
          <p:nvPr/>
        </p:nvSpPr>
        <p:spPr>
          <a:xfrm rot="8369018">
            <a:off x="8607297" y="2152622"/>
            <a:ext cx="530770" cy="5358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053" h="21163" extrusionOk="0">
                <a:moveTo>
                  <a:pt x="14074" y="5484"/>
                </a:moveTo>
                <a:cubicBezTo>
                  <a:pt x="14179" y="5582"/>
                  <a:pt x="14304" y="5663"/>
                  <a:pt x="14447" y="5719"/>
                </a:cubicBezTo>
                <a:cubicBezTo>
                  <a:pt x="15015" y="5943"/>
                  <a:pt x="15635" y="5681"/>
                  <a:pt x="15832" y="5134"/>
                </a:cubicBezTo>
                <a:cubicBezTo>
                  <a:pt x="16029" y="4587"/>
                  <a:pt x="15728" y="3962"/>
                  <a:pt x="15159" y="3738"/>
                </a:cubicBezTo>
                <a:cubicBezTo>
                  <a:pt x="14591" y="3515"/>
                  <a:pt x="13970" y="3777"/>
                  <a:pt x="13774" y="4324"/>
                </a:cubicBezTo>
                <a:cubicBezTo>
                  <a:pt x="13626" y="4734"/>
                  <a:pt x="13759" y="5188"/>
                  <a:pt x="14074" y="5484"/>
                </a:cubicBezTo>
                <a:close/>
                <a:moveTo>
                  <a:pt x="16008" y="8842"/>
                </a:moveTo>
                <a:cubicBezTo>
                  <a:pt x="16113" y="8941"/>
                  <a:pt x="16239" y="9022"/>
                  <a:pt x="16381" y="9078"/>
                </a:cubicBezTo>
                <a:cubicBezTo>
                  <a:pt x="16949" y="9301"/>
                  <a:pt x="17570" y="9039"/>
                  <a:pt x="17767" y="8492"/>
                </a:cubicBezTo>
                <a:cubicBezTo>
                  <a:pt x="17964" y="7945"/>
                  <a:pt x="17662" y="7320"/>
                  <a:pt x="17094" y="7097"/>
                </a:cubicBezTo>
                <a:cubicBezTo>
                  <a:pt x="16525" y="6873"/>
                  <a:pt x="15905" y="7135"/>
                  <a:pt x="15708" y="7682"/>
                </a:cubicBezTo>
                <a:cubicBezTo>
                  <a:pt x="15560" y="8093"/>
                  <a:pt x="15693" y="8546"/>
                  <a:pt x="16008" y="8842"/>
                </a:cubicBezTo>
                <a:close/>
                <a:moveTo>
                  <a:pt x="15945" y="12637"/>
                </a:moveTo>
                <a:cubicBezTo>
                  <a:pt x="16050" y="12736"/>
                  <a:pt x="16176" y="12817"/>
                  <a:pt x="16318" y="12873"/>
                </a:cubicBezTo>
                <a:cubicBezTo>
                  <a:pt x="16886" y="13096"/>
                  <a:pt x="17507" y="12834"/>
                  <a:pt x="17704" y="12287"/>
                </a:cubicBezTo>
                <a:cubicBezTo>
                  <a:pt x="17900" y="11740"/>
                  <a:pt x="17599" y="11115"/>
                  <a:pt x="17031" y="10892"/>
                </a:cubicBezTo>
                <a:cubicBezTo>
                  <a:pt x="16462" y="10668"/>
                  <a:pt x="15842" y="10930"/>
                  <a:pt x="15645" y="11477"/>
                </a:cubicBezTo>
                <a:cubicBezTo>
                  <a:pt x="15497" y="11888"/>
                  <a:pt x="15630" y="12341"/>
                  <a:pt x="15945" y="12637"/>
                </a:cubicBezTo>
                <a:close/>
                <a:moveTo>
                  <a:pt x="12502" y="14400"/>
                </a:moveTo>
                <a:cubicBezTo>
                  <a:pt x="12607" y="14498"/>
                  <a:pt x="12732" y="14579"/>
                  <a:pt x="12874" y="14635"/>
                </a:cubicBezTo>
                <a:cubicBezTo>
                  <a:pt x="13443" y="14859"/>
                  <a:pt x="14063" y="14597"/>
                  <a:pt x="14260" y="14050"/>
                </a:cubicBezTo>
                <a:cubicBezTo>
                  <a:pt x="14457" y="13502"/>
                  <a:pt x="14156" y="12878"/>
                  <a:pt x="13587" y="12654"/>
                </a:cubicBezTo>
                <a:cubicBezTo>
                  <a:pt x="13019" y="12431"/>
                  <a:pt x="12398" y="12693"/>
                  <a:pt x="12201" y="13240"/>
                </a:cubicBezTo>
                <a:cubicBezTo>
                  <a:pt x="12054" y="13650"/>
                  <a:pt x="12186" y="14104"/>
                  <a:pt x="12502" y="14400"/>
                </a:cubicBezTo>
                <a:close/>
                <a:moveTo>
                  <a:pt x="7578" y="12231"/>
                </a:moveTo>
                <a:lnTo>
                  <a:pt x="8069" y="2014"/>
                </a:lnTo>
                <a:lnTo>
                  <a:pt x="9052" y="2014"/>
                </a:lnTo>
                <a:lnTo>
                  <a:pt x="9544" y="12231"/>
                </a:lnTo>
                <a:close/>
                <a:moveTo>
                  <a:pt x="5251" y="12207"/>
                </a:moveTo>
                <a:cubicBezTo>
                  <a:pt x="5356" y="12306"/>
                  <a:pt x="5481" y="12387"/>
                  <a:pt x="5623" y="12442"/>
                </a:cubicBezTo>
                <a:cubicBezTo>
                  <a:pt x="6192" y="12666"/>
                  <a:pt x="6812" y="12404"/>
                  <a:pt x="7009" y="11857"/>
                </a:cubicBezTo>
                <a:cubicBezTo>
                  <a:pt x="7206" y="11310"/>
                  <a:pt x="6905" y="10685"/>
                  <a:pt x="6336" y="10461"/>
                </a:cubicBezTo>
                <a:cubicBezTo>
                  <a:pt x="5768" y="10238"/>
                  <a:pt x="5147" y="10500"/>
                  <a:pt x="4950" y="11047"/>
                </a:cubicBezTo>
                <a:cubicBezTo>
                  <a:pt x="4803" y="11457"/>
                  <a:pt x="4935" y="11911"/>
                  <a:pt x="5251" y="12207"/>
                </a:cubicBezTo>
                <a:close/>
                <a:moveTo>
                  <a:pt x="8234" y="14887"/>
                </a:moveTo>
                <a:lnTo>
                  <a:pt x="7746" y="12657"/>
                </a:lnTo>
                <a:lnTo>
                  <a:pt x="9628" y="12748"/>
                </a:lnTo>
                <a:lnTo>
                  <a:pt x="8945" y="14922"/>
                </a:lnTo>
                <a:close/>
                <a:moveTo>
                  <a:pt x="2158" y="9629"/>
                </a:moveTo>
                <a:cubicBezTo>
                  <a:pt x="2263" y="9727"/>
                  <a:pt x="2389" y="9808"/>
                  <a:pt x="2531" y="9864"/>
                </a:cubicBezTo>
                <a:cubicBezTo>
                  <a:pt x="3099" y="10088"/>
                  <a:pt x="3720" y="9826"/>
                  <a:pt x="3917" y="9279"/>
                </a:cubicBezTo>
                <a:cubicBezTo>
                  <a:pt x="4113" y="8732"/>
                  <a:pt x="3812" y="8107"/>
                  <a:pt x="3244" y="7883"/>
                </a:cubicBezTo>
                <a:cubicBezTo>
                  <a:pt x="2675" y="7660"/>
                  <a:pt x="2055" y="7922"/>
                  <a:pt x="1858" y="8469"/>
                </a:cubicBezTo>
                <a:cubicBezTo>
                  <a:pt x="1710" y="8879"/>
                  <a:pt x="1843" y="9333"/>
                  <a:pt x="2158" y="9629"/>
                </a:cubicBezTo>
                <a:close/>
                <a:moveTo>
                  <a:pt x="2137" y="11965"/>
                </a:moveTo>
                <a:cubicBezTo>
                  <a:pt x="649" y="10660"/>
                  <a:pt x="-314" y="9095"/>
                  <a:pt x="94" y="7480"/>
                </a:cubicBezTo>
                <a:cubicBezTo>
                  <a:pt x="1319" y="3218"/>
                  <a:pt x="5143" y="6527"/>
                  <a:pt x="6445" y="5500"/>
                </a:cubicBezTo>
                <a:cubicBezTo>
                  <a:pt x="7747" y="4474"/>
                  <a:pt x="3618" y="2435"/>
                  <a:pt x="6760" y="784"/>
                </a:cubicBezTo>
                <a:cubicBezTo>
                  <a:pt x="8927" y="-437"/>
                  <a:pt x="10463" y="-157"/>
                  <a:pt x="13293" y="1109"/>
                </a:cubicBezTo>
                <a:cubicBezTo>
                  <a:pt x="16123" y="2376"/>
                  <a:pt x="21286" y="6942"/>
                  <a:pt x="19784" y="11455"/>
                </a:cubicBezTo>
                <a:cubicBezTo>
                  <a:pt x="18437" y="15505"/>
                  <a:pt x="13201" y="15886"/>
                  <a:pt x="9770" y="15439"/>
                </a:cubicBezTo>
                <a:cubicBezTo>
                  <a:pt x="9640" y="15311"/>
                  <a:pt x="9496" y="15211"/>
                  <a:pt x="9350" y="15136"/>
                </a:cubicBezTo>
                <a:lnTo>
                  <a:pt x="9226" y="15085"/>
                </a:lnTo>
                <a:lnTo>
                  <a:pt x="9430" y="14072"/>
                </a:lnTo>
                <a:cubicBezTo>
                  <a:pt x="9885" y="14106"/>
                  <a:pt x="10312" y="13850"/>
                  <a:pt x="10469" y="13414"/>
                </a:cubicBezTo>
                <a:cubicBezTo>
                  <a:pt x="10660" y="12882"/>
                  <a:pt x="10380" y="12276"/>
                  <a:pt x="9840" y="12041"/>
                </a:cubicBezTo>
                <a:lnTo>
                  <a:pt x="9897" y="11759"/>
                </a:lnTo>
                <a:lnTo>
                  <a:pt x="9917" y="11760"/>
                </a:lnTo>
                <a:lnTo>
                  <a:pt x="9912" y="11686"/>
                </a:lnTo>
                <a:lnTo>
                  <a:pt x="9925" y="11618"/>
                </a:lnTo>
                <a:lnTo>
                  <a:pt x="9907" y="11618"/>
                </a:lnTo>
                <a:lnTo>
                  <a:pt x="9407" y="4065"/>
                </a:lnTo>
                <a:cubicBezTo>
                  <a:pt x="10295" y="3875"/>
                  <a:pt x="10914" y="3186"/>
                  <a:pt x="10804" y="2493"/>
                </a:cubicBezTo>
                <a:cubicBezTo>
                  <a:pt x="10691" y="1774"/>
                  <a:pt x="9834" y="1323"/>
                  <a:pt x="8891" y="1486"/>
                </a:cubicBezTo>
                <a:cubicBezTo>
                  <a:pt x="7949" y="1649"/>
                  <a:pt x="7276" y="2364"/>
                  <a:pt x="7390" y="3083"/>
                </a:cubicBezTo>
                <a:cubicBezTo>
                  <a:pt x="7433" y="3353"/>
                  <a:pt x="7580" y="3585"/>
                  <a:pt x="7797" y="3761"/>
                </a:cubicBezTo>
                <a:lnTo>
                  <a:pt x="7858" y="3799"/>
                </a:lnTo>
                <a:lnTo>
                  <a:pt x="7314" y="11613"/>
                </a:lnTo>
                <a:lnTo>
                  <a:pt x="7313" y="11613"/>
                </a:lnTo>
                <a:lnTo>
                  <a:pt x="7314" y="11617"/>
                </a:lnTo>
                <a:lnTo>
                  <a:pt x="7305" y="11754"/>
                </a:lnTo>
                <a:lnTo>
                  <a:pt x="7341" y="11754"/>
                </a:lnTo>
                <a:lnTo>
                  <a:pt x="8003" y="15098"/>
                </a:lnTo>
                <a:cubicBezTo>
                  <a:pt x="6200" y="14597"/>
                  <a:pt x="3829" y="13449"/>
                  <a:pt x="2137" y="11965"/>
                </a:cubicBezTo>
                <a:close/>
                <a:moveTo>
                  <a:pt x="7745" y="19697"/>
                </a:moveTo>
                <a:cubicBezTo>
                  <a:pt x="7694" y="19653"/>
                  <a:pt x="7649" y="19611"/>
                  <a:pt x="7607" y="19569"/>
                </a:cubicBezTo>
                <a:cubicBezTo>
                  <a:pt x="7410" y="19371"/>
                  <a:pt x="7307" y="19194"/>
                  <a:pt x="7109" y="18950"/>
                </a:cubicBezTo>
                <a:cubicBezTo>
                  <a:pt x="6492" y="17845"/>
                  <a:pt x="6635" y="16704"/>
                  <a:pt x="7171" y="16013"/>
                </a:cubicBezTo>
                <a:cubicBezTo>
                  <a:pt x="7707" y="15323"/>
                  <a:pt x="8238" y="15158"/>
                  <a:pt x="8837" y="15465"/>
                </a:cubicBezTo>
                <a:cubicBezTo>
                  <a:pt x="9436" y="15772"/>
                  <a:pt x="10010" y="16569"/>
                  <a:pt x="9775" y="17683"/>
                </a:cubicBezTo>
                <a:cubicBezTo>
                  <a:pt x="9333" y="19061"/>
                  <a:pt x="9302" y="19010"/>
                  <a:pt x="10259" y="21163"/>
                </a:cubicBezTo>
                <a:cubicBezTo>
                  <a:pt x="8744" y="20402"/>
                  <a:pt x="8102" y="20006"/>
                  <a:pt x="7745" y="19697"/>
                </a:cubicBezTo>
                <a:close/>
              </a:path>
            </a:pathLst>
          </a:custGeom>
          <a:solidFill>
            <a:srgbClr val="6F94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15" name="Parallelogram 15"/>
          <p:cNvSpPr/>
          <p:nvPr/>
        </p:nvSpPr>
        <p:spPr>
          <a:xfrm flipH="1">
            <a:off x="7170740" y="3627161"/>
            <a:ext cx="464494" cy="4644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92" h="21600" extrusionOk="0">
                <a:moveTo>
                  <a:pt x="10396" y="6984"/>
                </a:moveTo>
                <a:cubicBezTo>
                  <a:pt x="9984" y="6984"/>
                  <a:pt x="9651" y="7332"/>
                  <a:pt x="9651" y="7762"/>
                </a:cubicBezTo>
                <a:lnTo>
                  <a:pt x="9651" y="10877"/>
                </a:lnTo>
                <a:lnTo>
                  <a:pt x="6627" y="10877"/>
                </a:lnTo>
                <a:cubicBezTo>
                  <a:pt x="6216" y="10877"/>
                  <a:pt x="5882" y="11226"/>
                  <a:pt x="5882" y="11655"/>
                </a:cubicBezTo>
                <a:cubicBezTo>
                  <a:pt x="5882" y="12085"/>
                  <a:pt x="6216" y="12433"/>
                  <a:pt x="6627" y="12433"/>
                </a:cubicBezTo>
                <a:lnTo>
                  <a:pt x="10353" y="12433"/>
                </a:lnTo>
                <a:lnTo>
                  <a:pt x="10386" y="12426"/>
                </a:lnTo>
                <a:cubicBezTo>
                  <a:pt x="10389" y="12428"/>
                  <a:pt x="10393" y="12428"/>
                  <a:pt x="10396" y="12428"/>
                </a:cubicBezTo>
                <a:cubicBezTo>
                  <a:pt x="10808" y="12428"/>
                  <a:pt x="11141" y="12080"/>
                  <a:pt x="11141" y="11650"/>
                </a:cubicBezTo>
                <a:lnTo>
                  <a:pt x="11141" y="7762"/>
                </a:lnTo>
                <a:cubicBezTo>
                  <a:pt x="11141" y="7332"/>
                  <a:pt x="10808" y="6984"/>
                  <a:pt x="10396" y="6984"/>
                </a:cubicBezTo>
                <a:close/>
                <a:moveTo>
                  <a:pt x="10396" y="4208"/>
                </a:moveTo>
                <a:cubicBezTo>
                  <a:pt x="14150" y="4208"/>
                  <a:pt x="17194" y="7384"/>
                  <a:pt x="17194" y="11302"/>
                </a:cubicBezTo>
                <a:cubicBezTo>
                  <a:pt x="17194" y="15220"/>
                  <a:pt x="14150" y="18397"/>
                  <a:pt x="10396" y="18397"/>
                </a:cubicBezTo>
                <a:cubicBezTo>
                  <a:pt x="6642" y="18397"/>
                  <a:pt x="3598" y="15220"/>
                  <a:pt x="3598" y="11302"/>
                </a:cubicBezTo>
                <a:cubicBezTo>
                  <a:pt x="3598" y="7384"/>
                  <a:pt x="6642" y="4208"/>
                  <a:pt x="10396" y="4208"/>
                </a:cubicBezTo>
                <a:close/>
                <a:moveTo>
                  <a:pt x="10396" y="2841"/>
                </a:moveTo>
                <a:cubicBezTo>
                  <a:pt x="5919" y="2841"/>
                  <a:pt x="2289" y="6629"/>
                  <a:pt x="2289" y="11302"/>
                </a:cubicBezTo>
                <a:cubicBezTo>
                  <a:pt x="2289" y="14245"/>
                  <a:pt x="3728" y="16836"/>
                  <a:pt x="5913" y="18350"/>
                </a:cubicBezTo>
                <a:lnTo>
                  <a:pt x="4187" y="21600"/>
                </a:lnTo>
                <a:lnTo>
                  <a:pt x="5848" y="21600"/>
                </a:lnTo>
                <a:lnTo>
                  <a:pt x="7190" y="19073"/>
                </a:lnTo>
                <a:cubicBezTo>
                  <a:pt x="8172" y="19518"/>
                  <a:pt x="9257" y="19763"/>
                  <a:pt x="10396" y="19763"/>
                </a:cubicBezTo>
                <a:cubicBezTo>
                  <a:pt x="11535" y="19763"/>
                  <a:pt x="12620" y="19518"/>
                  <a:pt x="13602" y="19073"/>
                </a:cubicBezTo>
                <a:lnTo>
                  <a:pt x="14944" y="21600"/>
                </a:lnTo>
                <a:lnTo>
                  <a:pt x="16605" y="21600"/>
                </a:lnTo>
                <a:lnTo>
                  <a:pt x="14879" y="18350"/>
                </a:lnTo>
                <a:cubicBezTo>
                  <a:pt x="17064" y="16836"/>
                  <a:pt x="18503" y="14245"/>
                  <a:pt x="18503" y="11302"/>
                </a:cubicBezTo>
                <a:cubicBezTo>
                  <a:pt x="18503" y="6629"/>
                  <a:pt x="14873" y="2841"/>
                  <a:pt x="10396" y="2841"/>
                </a:cubicBezTo>
                <a:close/>
                <a:moveTo>
                  <a:pt x="16670" y="825"/>
                </a:moveTo>
                <a:cubicBezTo>
                  <a:pt x="15610" y="808"/>
                  <a:pt x="14545" y="1208"/>
                  <a:pt x="13719" y="2029"/>
                </a:cubicBezTo>
                <a:lnTo>
                  <a:pt x="19603" y="8245"/>
                </a:lnTo>
                <a:cubicBezTo>
                  <a:pt x="21196" y="6540"/>
                  <a:pt x="21188" y="3817"/>
                  <a:pt x="19584" y="2123"/>
                </a:cubicBezTo>
                <a:cubicBezTo>
                  <a:pt x="18782" y="1276"/>
                  <a:pt x="17729" y="842"/>
                  <a:pt x="16670" y="825"/>
                </a:cubicBezTo>
                <a:close/>
                <a:moveTo>
                  <a:pt x="4122" y="825"/>
                </a:moveTo>
                <a:cubicBezTo>
                  <a:pt x="3063" y="842"/>
                  <a:pt x="2010" y="1276"/>
                  <a:pt x="1208" y="2123"/>
                </a:cubicBezTo>
                <a:cubicBezTo>
                  <a:pt x="-396" y="3817"/>
                  <a:pt x="-404" y="6540"/>
                  <a:pt x="1189" y="8245"/>
                </a:cubicBezTo>
                <a:lnTo>
                  <a:pt x="7073" y="2029"/>
                </a:lnTo>
                <a:cubicBezTo>
                  <a:pt x="6247" y="1208"/>
                  <a:pt x="5182" y="808"/>
                  <a:pt x="4122" y="825"/>
                </a:cubicBezTo>
                <a:close/>
                <a:moveTo>
                  <a:pt x="11046" y="0"/>
                </a:moveTo>
                <a:lnTo>
                  <a:pt x="9746" y="0"/>
                </a:lnTo>
                <a:cubicBezTo>
                  <a:pt x="9234" y="0"/>
                  <a:pt x="8819" y="433"/>
                  <a:pt x="8819" y="968"/>
                </a:cubicBezTo>
                <a:lnTo>
                  <a:pt x="8819" y="1936"/>
                </a:lnTo>
                <a:lnTo>
                  <a:pt x="11973" y="1936"/>
                </a:lnTo>
                <a:lnTo>
                  <a:pt x="11973" y="968"/>
                </a:lnTo>
                <a:cubicBezTo>
                  <a:pt x="11973" y="433"/>
                  <a:pt x="11558" y="0"/>
                  <a:pt x="11046" y="0"/>
                </a:cubicBezTo>
                <a:close/>
              </a:path>
            </a:pathLst>
          </a:custGeom>
          <a:solidFill>
            <a:srgbClr val="E212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16" name="Rectangle 9"/>
          <p:cNvSpPr/>
          <p:nvPr/>
        </p:nvSpPr>
        <p:spPr>
          <a:xfrm>
            <a:off x="7482325" y="2461808"/>
            <a:ext cx="529467" cy="5286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39" y="4306"/>
                </a:moveTo>
                <a:lnTo>
                  <a:pt x="17826" y="11303"/>
                </a:lnTo>
                <a:lnTo>
                  <a:pt x="17826" y="11303"/>
                </a:lnTo>
                <a:lnTo>
                  <a:pt x="17826" y="21600"/>
                </a:lnTo>
                <a:lnTo>
                  <a:pt x="13482" y="21600"/>
                </a:lnTo>
                <a:lnTo>
                  <a:pt x="13482" y="16832"/>
                </a:lnTo>
                <a:cubicBezTo>
                  <a:pt x="13482" y="16081"/>
                  <a:pt x="12875" y="15472"/>
                  <a:pt x="12125" y="15472"/>
                </a:cubicBezTo>
                <a:lnTo>
                  <a:pt x="9554" y="15472"/>
                </a:lnTo>
                <a:cubicBezTo>
                  <a:pt x="8804" y="15472"/>
                  <a:pt x="8196" y="16081"/>
                  <a:pt x="8196" y="16832"/>
                </a:cubicBezTo>
                <a:lnTo>
                  <a:pt x="8196" y="21600"/>
                </a:lnTo>
                <a:lnTo>
                  <a:pt x="3853" y="21600"/>
                </a:lnTo>
                <a:lnTo>
                  <a:pt x="3853" y="11303"/>
                </a:lnTo>
                <a:lnTo>
                  <a:pt x="3853" y="11303"/>
                </a:lnTo>
                <a:close/>
                <a:moveTo>
                  <a:pt x="3412" y="822"/>
                </a:moveTo>
                <a:lnTo>
                  <a:pt x="6303" y="822"/>
                </a:lnTo>
                <a:lnTo>
                  <a:pt x="6303" y="3636"/>
                </a:lnTo>
                <a:lnTo>
                  <a:pt x="3412" y="6532"/>
                </a:lnTo>
                <a:close/>
                <a:moveTo>
                  <a:pt x="10839" y="48"/>
                </a:moveTo>
                <a:lnTo>
                  <a:pt x="21600" y="11303"/>
                </a:lnTo>
                <a:lnTo>
                  <a:pt x="19407" y="11303"/>
                </a:lnTo>
                <a:lnTo>
                  <a:pt x="10839" y="2342"/>
                </a:lnTo>
                <a:close/>
                <a:moveTo>
                  <a:pt x="10839" y="0"/>
                </a:moveTo>
                <a:lnTo>
                  <a:pt x="10839" y="2294"/>
                </a:lnTo>
                <a:lnTo>
                  <a:pt x="2209" y="11256"/>
                </a:lnTo>
                <a:lnTo>
                  <a:pt x="0" y="11256"/>
                </a:lnTo>
                <a:close/>
              </a:path>
            </a:pathLst>
          </a:custGeom>
          <a:solidFill>
            <a:srgbClr val="E2701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0" name="Rounded Rectangle 51"/>
          <p:cNvSpPr/>
          <p:nvPr/>
        </p:nvSpPr>
        <p:spPr>
          <a:xfrm rot="16200000" flipH="1">
            <a:off x="9776121" y="2650257"/>
            <a:ext cx="541567" cy="5100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30" y="9397"/>
                </a:moveTo>
                <a:lnTo>
                  <a:pt x="20630" y="12076"/>
                </a:lnTo>
                <a:cubicBezTo>
                  <a:pt x="20630" y="12361"/>
                  <a:pt x="20847" y="12591"/>
                  <a:pt x="21115" y="12591"/>
                </a:cubicBezTo>
                <a:lnTo>
                  <a:pt x="21115" y="12591"/>
                </a:lnTo>
                <a:cubicBezTo>
                  <a:pt x="21383" y="12591"/>
                  <a:pt x="21600" y="12361"/>
                  <a:pt x="21600" y="12076"/>
                </a:cubicBezTo>
                <a:lnTo>
                  <a:pt x="21600" y="9397"/>
                </a:lnTo>
                <a:cubicBezTo>
                  <a:pt x="21600" y="9113"/>
                  <a:pt x="21383" y="8882"/>
                  <a:pt x="21115" y="8882"/>
                </a:cubicBezTo>
                <a:cubicBezTo>
                  <a:pt x="20847" y="8882"/>
                  <a:pt x="20630" y="9113"/>
                  <a:pt x="20630" y="9397"/>
                </a:cubicBezTo>
                <a:close/>
                <a:moveTo>
                  <a:pt x="19126" y="8985"/>
                </a:moveTo>
                <a:lnTo>
                  <a:pt x="19126" y="12488"/>
                </a:lnTo>
                <a:cubicBezTo>
                  <a:pt x="19126" y="12773"/>
                  <a:pt x="19343" y="13003"/>
                  <a:pt x="19611" y="13003"/>
                </a:cubicBezTo>
                <a:lnTo>
                  <a:pt x="19611" y="13003"/>
                </a:lnTo>
                <a:cubicBezTo>
                  <a:pt x="19879" y="13003"/>
                  <a:pt x="20096" y="12773"/>
                  <a:pt x="20096" y="12488"/>
                </a:cubicBezTo>
                <a:lnTo>
                  <a:pt x="20096" y="8985"/>
                </a:lnTo>
                <a:cubicBezTo>
                  <a:pt x="20096" y="8701"/>
                  <a:pt x="19879" y="8470"/>
                  <a:pt x="19611" y="8470"/>
                </a:cubicBezTo>
                <a:cubicBezTo>
                  <a:pt x="19343" y="8470"/>
                  <a:pt x="19126" y="8701"/>
                  <a:pt x="19126" y="8985"/>
                </a:cubicBezTo>
                <a:close/>
                <a:moveTo>
                  <a:pt x="17623" y="8779"/>
                </a:moveTo>
                <a:lnTo>
                  <a:pt x="17623" y="12694"/>
                </a:lnTo>
                <a:cubicBezTo>
                  <a:pt x="17623" y="12979"/>
                  <a:pt x="17840" y="13210"/>
                  <a:pt x="18108" y="13210"/>
                </a:cubicBezTo>
                <a:lnTo>
                  <a:pt x="18108" y="13210"/>
                </a:lnTo>
                <a:cubicBezTo>
                  <a:pt x="18376" y="13210"/>
                  <a:pt x="18593" y="12979"/>
                  <a:pt x="18593" y="12694"/>
                </a:cubicBezTo>
                <a:lnTo>
                  <a:pt x="18593" y="8779"/>
                </a:lnTo>
                <a:cubicBezTo>
                  <a:pt x="18593" y="8495"/>
                  <a:pt x="18376" y="8264"/>
                  <a:pt x="18108" y="8264"/>
                </a:cubicBezTo>
                <a:cubicBezTo>
                  <a:pt x="17840" y="8264"/>
                  <a:pt x="17623" y="8495"/>
                  <a:pt x="17623" y="8779"/>
                </a:cubicBezTo>
                <a:close/>
                <a:moveTo>
                  <a:pt x="9694" y="9766"/>
                </a:moveTo>
                <a:cubicBezTo>
                  <a:pt x="9694" y="9601"/>
                  <a:pt x="9820" y="9467"/>
                  <a:pt x="9976" y="9467"/>
                </a:cubicBezTo>
                <a:lnTo>
                  <a:pt x="10402" y="9467"/>
                </a:lnTo>
                <a:lnTo>
                  <a:pt x="10402" y="8981"/>
                </a:lnTo>
                <a:cubicBezTo>
                  <a:pt x="10402" y="8972"/>
                  <a:pt x="10402" y="8963"/>
                  <a:pt x="10412" y="8955"/>
                </a:cubicBezTo>
                <a:lnTo>
                  <a:pt x="10389" y="8877"/>
                </a:lnTo>
                <a:cubicBezTo>
                  <a:pt x="10402" y="8712"/>
                  <a:pt x="10539" y="8590"/>
                  <a:pt x="10694" y="8605"/>
                </a:cubicBezTo>
                <a:lnTo>
                  <a:pt x="16498" y="9144"/>
                </a:lnTo>
                <a:cubicBezTo>
                  <a:pt x="16653" y="9158"/>
                  <a:pt x="16768" y="9303"/>
                  <a:pt x="16754" y="9468"/>
                </a:cubicBezTo>
                <a:cubicBezTo>
                  <a:pt x="16740" y="9633"/>
                  <a:pt x="16604" y="9755"/>
                  <a:pt x="16449" y="9740"/>
                </a:cubicBezTo>
                <a:cubicBezTo>
                  <a:pt x="14558" y="9565"/>
                  <a:pt x="12668" y="9389"/>
                  <a:pt x="10778" y="9213"/>
                </a:cubicBezTo>
                <a:lnTo>
                  <a:pt x="10778" y="9467"/>
                </a:lnTo>
                <a:lnTo>
                  <a:pt x="11203" y="9467"/>
                </a:lnTo>
                <a:cubicBezTo>
                  <a:pt x="11359" y="9467"/>
                  <a:pt x="11485" y="9601"/>
                  <a:pt x="11485" y="9766"/>
                </a:cubicBezTo>
                <a:lnTo>
                  <a:pt x="11485" y="9766"/>
                </a:lnTo>
                <a:cubicBezTo>
                  <a:pt x="11485" y="9932"/>
                  <a:pt x="11359" y="10066"/>
                  <a:pt x="11203" y="10066"/>
                </a:cubicBezTo>
                <a:cubicBezTo>
                  <a:pt x="11061" y="10066"/>
                  <a:pt x="10920" y="10066"/>
                  <a:pt x="10778" y="10066"/>
                </a:cubicBezTo>
                <a:lnTo>
                  <a:pt x="10778" y="10476"/>
                </a:lnTo>
                <a:lnTo>
                  <a:pt x="11203" y="10476"/>
                </a:lnTo>
                <a:cubicBezTo>
                  <a:pt x="11359" y="10476"/>
                  <a:pt x="11485" y="10610"/>
                  <a:pt x="11485" y="10775"/>
                </a:cubicBezTo>
                <a:lnTo>
                  <a:pt x="11485" y="10775"/>
                </a:lnTo>
                <a:cubicBezTo>
                  <a:pt x="11485" y="10940"/>
                  <a:pt x="11359" y="11074"/>
                  <a:pt x="11203" y="11074"/>
                </a:cubicBezTo>
                <a:cubicBezTo>
                  <a:pt x="11061" y="11074"/>
                  <a:pt x="10920" y="11074"/>
                  <a:pt x="10778" y="11074"/>
                </a:cubicBezTo>
                <a:lnTo>
                  <a:pt x="10778" y="11484"/>
                </a:lnTo>
                <a:lnTo>
                  <a:pt x="11203" y="11484"/>
                </a:lnTo>
                <a:cubicBezTo>
                  <a:pt x="11359" y="11484"/>
                  <a:pt x="11485" y="11618"/>
                  <a:pt x="11485" y="11784"/>
                </a:cubicBezTo>
                <a:lnTo>
                  <a:pt x="11485" y="11784"/>
                </a:lnTo>
                <a:cubicBezTo>
                  <a:pt x="11485" y="11949"/>
                  <a:pt x="11359" y="12083"/>
                  <a:pt x="11203" y="12083"/>
                </a:cubicBezTo>
                <a:cubicBezTo>
                  <a:pt x="11061" y="12083"/>
                  <a:pt x="10920" y="12083"/>
                  <a:pt x="10778" y="12083"/>
                </a:cubicBezTo>
                <a:lnTo>
                  <a:pt x="10778" y="12338"/>
                </a:lnTo>
                <a:lnTo>
                  <a:pt x="16422" y="11708"/>
                </a:lnTo>
                <a:cubicBezTo>
                  <a:pt x="16577" y="11691"/>
                  <a:pt x="16716" y="11810"/>
                  <a:pt x="16732" y="11975"/>
                </a:cubicBezTo>
                <a:cubicBezTo>
                  <a:pt x="16748" y="12139"/>
                  <a:pt x="16636" y="12286"/>
                  <a:pt x="16481" y="12303"/>
                </a:cubicBezTo>
                <a:cubicBezTo>
                  <a:pt x="14550" y="12519"/>
                  <a:pt x="12618" y="12735"/>
                  <a:pt x="10687" y="12950"/>
                </a:cubicBezTo>
                <a:cubicBezTo>
                  <a:pt x="10532" y="12967"/>
                  <a:pt x="10393" y="12848"/>
                  <a:pt x="10377" y="12684"/>
                </a:cubicBezTo>
                <a:cubicBezTo>
                  <a:pt x="10373" y="12647"/>
                  <a:pt x="10376" y="12611"/>
                  <a:pt x="10405" y="12582"/>
                </a:cubicBezTo>
                <a:lnTo>
                  <a:pt x="10402" y="12573"/>
                </a:lnTo>
                <a:lnTo>
                  <a:pt x="10402" y="12083"/>
                </a:lnTo>
                <a:lnTo>
                  <a:pt x="9976" y="12083"/>
                </a:lnTo>
                <a:cubicBezTo>
                  <a:pt x="9820" y="12083"/>
                  <a:pt x="9694" y="11949"/>
                  <a:pt x="9694" y="11784"/>
                </a:cubicBezTo>
                <a:cubicBezTo>
                  <a:pt x="9694" y="11618"/>
                  <a:pt x="9820" y="11484"/>
                  <a:pt x="9976" y="11484"/>
                </a:cubicBezTo>
                <a:lnTo>
                  <a:pt x="10402" y="11484"/>
                </a:lnTo>
                <a:lnTo>
                  <a:pt x="10402" y="11074"/>
                </a:lnTo>
                <a:lnTo>
                  <a:pt x="9976" y="11074"/>
                </a:lnTo>
                <a:cubicBezTo>
                  <a:pt x="9820" y="11074"/>
                  <a:pt x="9694" y="10940"/>
                  <a:pt x="9694" y="10775"/>
                </a:cubicBezTo>
                <a:cubicBezTo>
                  <a:pt x="9694" y="10610"/>
                  <a:pt x="9820" y="10476"/>
                  <a:pt x="9976" y="10476"/>
                </a:cubicBezTo>
                <a:lnTo>
                  <a:pt x="10402" y="10476"/>
                </a:lnTo>
                <a:lnTo>
                  <a:pt x="10402" y="10066"/>
                </a:lnTo>
                <a:lnTo>
                  <a:pt x="9976" y="10066"/>
                </a:lnTo>
                <a:cubicBezTo>
                  <a:pt x="9820" y="10066"/>
                  <a:pt x="9694" y="9932"/>
                  <a:pt x="9694" y="9766"/>
                </a:cubicBezTo>
                <a:close/>
                <a:moveTo>
                  <a:pt x="8644" y="564"/>
                </a:moveTo>
                <a:lnTo>
                  <a:pt x="8644" y="2256"/>
                </a:lnTo>
                <a:cubicBezTo>
                  <a:pt x="8644" y="2567"/>
                  <a:pt x="8882" y="2819"/>
                  <a:pt x="9175" y="2819"/>
                </a:cubicBezTo>
                <a:cubicBezTo>
                  <a:pt x="9468" y="2819"/>
                  <a:pt x="9706" y="2567"/>
                  <a:pt x="9706" y="2256"/>
                </a:cubicBezTo>
                <a:lnTo>
                  <a:pt x="9706" y="564"/>
                </a:lnTo>
                <a:cubicBezTo>
                  <a:pt x="9706" y="252"/>
                  <a:pt x="9468" y="0"/>
                  <a:pt x="9175" y="0"/>
                </a:cubicBezTo>
                <a:cubicBezTo>
                  <a:pt x="8882" y="0"/>
                  <a:pt x="8644" y="252"/>
                  <a:pt x="8644" y="564"/>
                </a:cubicBezTo>
                <a:close/>
                <a:moveTo>
                  <a:pt x="8644" y="19344"/>
                </a:moveTo>
                <a:lnTo>
                  <a:pt x="8644" y="21036"/>
                </a:lnTo>
                <a:cubicBezTo>
                  <a:pt x="8644" y="21348"/>
                  <a:pt x="8882" y="21600"/>
                  <a:pt x="9175" y="21600"/>
                </a:cubicBezTo>
                <a:cubicBezTo>
                  <a:pt x="9468" y="21600"/>
                  <a:pt x="9706" y="21348"/>
                  <a:pt x="9706" y="21036"/>
                </a:cubicBezTo>
                <a:lnTo>
                  <a:pt x="9706" y="19344"/>
                </a:lnTo>
                <a:cubicBezTo>
                  <a:pt x="9706" y="19033"/>
                  <a:pt x="9468" y="18781"/>
                  <a:pt x="9175" y="18781"/>
                </a:cubicBezTo>
                <a:cubicBezTo>
                  <a:pt x="8882" y="18781"/>
                  <a:pt x="8644" y="19033"/>
                  <a:pt x="8644" y="19344"/>
                </a:cubicBezTo>
                <a:close/>
                <a:moveTo>
                  <a:pt x="3801" y="10737"/>
                </a:moveTo>
                <a:cubicBezTo>
                  <a:pt x="3801" y="12204"/>
                  <a:pt x="4328" y="13671"/>
                  <a:pt x="5382" y="14791"/>
                </a:cubicBezTo>
                <a:cubicBezTo>
                  <a:pt x="7491" y="17030"/>
                  <a:pt x="10909" y="17030"/>
                  <a:pt x="13018" y="14791"/>
                </a:cubicBezTo>
                <a:lnTo>
                  <a:pt x="14313" y="13416"/>
                </a:lnTo>
                <a:lnTo>
                  <a:pt x="15757" y="13416"/>
                </a:lnTo>
                <a:cubicBezTo>
                  <a:pt x="16338" y="13416"/>
                  <a:pt x="16808" y="12916"/>
                  <a:pt x="16808" y="12299"/>
                </a:cubicBezTo>
                <a:lnTo>
                  <a:pt x="16808" y="10766"/>
                </a:lnTo>
                <a:lnTo>
                  <a:pt x="16835" y="10737"/>
                </a:lnTo>
                <a:lnTo>
                  <a:pt x="16808" y="10708"/>
                </a:lnTo>
                <a:lnTo>
                  <a:pt x="16808" y="9174"/>
                </a:lnTo>
                <a:cubicBezTo>
                  <a:pt x="16808" y="8558"/>
                  <a:pt x="16338" y="8058"/>
                  <a:pt x="15757" y="8058"/>
                </a:cubicBezTo>
                <a:lnTo>
                  <a:pt x="14313" y="8058"/>
                </a:lnTo>
                <a:cubicBezTo>
                  <a:pt x="13881" y="7600"/>
                  <a:pt x="13449" y="7141"/>
                  <a:pt x="13018" y="6683"/>
                </a:cubicBezTo>
                <a:cubicBezTo>
                  <a:pt x="10909" y="4444"/>
                  <a:pt x="7491" y="4444"/>
                  <a:pt x="5382" y="6683"/>
                </a:cubicBezTo>
                <a:cubicBezTo>
                  <a:pt x="4328" y="7802"/>
                  <a:pt x="3801" y="9270"/>
                  <a:pt x="3801" y="10737"/>
                </a:cubicBezTo>
                <a:close/>
                <a:moveTo>
                  <a:pt x="2867" y="18692"/>
                </a:moveTo>
                <a:cubicBezTo>
                  <a:pt x="2867" y="18837"/>
                  <a:pt x="2919" y="18981"/>
                  <a:pt x="3023" y="19091"/>
                </a:cubicBezTo>
                <a:cubicBezTo>
                  <a:pt x="3230" y="19311"/>
                  <a:pt x="3567" y="19311"/>
                  <a:pt x="3774" y="19091"/>
                </a:cubicBezTo>
                <a:lnTo>
                  <a:pt x="4900" y="17895"/>
                </a:lnTo>
                <a:cubicBezTo>
                  <a:pt x="5108" y="17675"/>
                  <a:pt x="5108" y="17318"/>
                  <a:pt x="4900" y="17097"/>
                </a:cubicBezTo>
                <a:cubicBezTo>
                  <a:pt x="4693" y="16877"/>
                  <a:pt x="4357" y="16877"/>
                  <a:pt x="4149" y="17097"/>
                </a:cubicBezTo>
                <a:lnTo>
                  <a:pt x="3023" y="18294"/>
                </a:lnTo>
                <a:cubicBezTo>
                  <a:pt x="2919" y="18404"/>
                  <a:pt x="2867" y="18548"/>
                  <a:pt x="2867" y="18692"/>
                </a:cubicBezTo>
                <a:close/>
                <a:moveTo>
                  <a:pt x="2867" y="2864"/>
                </a:moveTo>
                <a:cubicBezTo>
                  <a:pt x="2867" y="3008"/>
                  <a:pt x="2919" y="3153"/>
                  <a:pt x="3023" y="3263"/>
                </a:cubicBezTo>
                <a:lnTo>
                  <a:pt x="4149" y="4459"/>
                </a:lnTo>
                <a:cubicBezTo>
                  <a:pt x="4357" y="4679"/>
                  <a:pt x="4693" y="4679"/>
                  <a:pt x="4900" y="4459"/>
                </a:cubicBezTo>
                <a:cubicBezTo>
                  <a:pt x="5108" y="4239"/>
                  <a:pt x="5108" y="3882"/>
                  <a:pt x="4900" y="3661"/>
                </a:cubicBezTo>
                <a:lnTo>
                  <a:pt x="3774" y="2465"/>
                </a:lnTo>
                <a:cubicBezTo>
                  <a:pt x="3567" y="2245"/>
                  <a:pt x="3230" y="2245"/>
                  <a:pt x="3023" y="2465"/>
                </a:cubicBezTo>
                <a:cubicBezTo>
                  <a:pt x="2919" y="2575"/>
                  <a:pt x="2867" y="2720"/>
                  <a:pt x="2867" y="2864"/>
                </a:cubicBezTo>
                <a:close/>
                <a:moveTo>
                  <a:pt x="0" y="10800"/>
                </a:moveTo>
                <a:cubicBezTo>
                  <a:pt x="0" y="11111"/>
                  <a:pt x="238" y="11364"/>
                  <a:pt x="531" y="11364"/>
                </a:cubicBezTo>
                <a:lnTo>
                  <a:pt x="2124" y="11364"/>
                </a:lnTo>
                <a:cubicBezTo>
                  <a:pt x="2417" y="11364"/>
                  <a:pt x="2655" y="11111"/>
                  <a:pt x="2655" y="10800"/>
                </a:cubicBezTo>
                <a:cubicBezTo>
                  <a:pt x="2655" y="10489"/>
                  <a:pt x="2417" y="10236"/>
                  <a:pt x="2124" y="10236"/>
                </a:cubicBezTo>
                <a:lnTo>
                  <a:pt x="531" y="10236"/>
                </a:lnTo>
                <a:cubicBezTo>
                  <a:pt x="238" y="10236"/>
                  <a:pt x="0" y="10489"/>
                  <a:pt x="0" y="10800"/>
                </a:cubicBezTo>
                <a:close/>
              </a:path>
            </a:pathLst>
          </a:custGeom>
          <a:solidFill>
            <a:srgbClr val="0099C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4" name="Smiley Face 14"/>
          <p:cNvSpPr/>
          <p:nvPr/>
        </p:nvSpPr>
        <p:spPr>
          <a:xfrm>
            <a:off x="10145310" y="3644392"/>
            <a:ext cx="457687" cy="4472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11" y="14767"/>
                </a:moveTo>
                <a:cubicBezTo>
                  <a:pt x="13064" y="15857"/>
                  <a:pt x="12008" y="16574"/>
                  <a:pt x="10830" y="16586"/>
                </a:cubicBezTo>
                <a:cubicBezTo>
                  <a:pt x="9652" y="16598"/>
                  <a:pt x="8582" y="15904"/>
                  <a:pt x="8112" y="14823"/>
                </a:cubicBezTo>
                <a:lnTo>
                  <a:pt x="6927" y="15338"/>
                </a:lnTo>
                <a:cubicBezTo>
                  <a:pt x="7604" y="16895"/>
                  <a:pt x="9146" y="17895"/>
                  <a:pt x="10844" y="17878"/>
                </a:cubicBezTo>
                <a:cubicBezTo>
                  <a:pt x="12541" y="17860"/>
                  <a:pt x="14063" y="16828"/>
                  <a:pt x="14706" y="15258"/>
                </a:cubicBezTo>
                <a:close/>
                <a:moveTo>
                  <a:pt x="14436" y="6575"/>
                </a:moveTo>
                <a:cubicBezTo>
                  <a:pt x="13817" y="6575"/>
                  <a:pt x="13316" y="7076"/>
                  <a:pt x="13316" y="7695"/>
                </a:cubicBezTo>
                <a:cubicBezTo>
                  <a:pt x="13316" y="8314"/>
                  <a:pt x="13817" y="8815"/>
                  <a:pt x="14436" y="8815"/>
                </a:cubicBezTo>
                <a:cubicBezTo>
                  <a:pt x="15055" y="8815"/>
                  <a:pt x="15556" y="8314"/>
                  <a:pt x="15556" y="7695"/>
                </a:cubicBezTo>
                <a:cubicBezTo>
                  <a:pt x="15556" y="7076"/>
                  <a:pt x="15055" y="6575"/>
                  <a:pt x="14436" y="6575"/>
                </a:cubicBezTo>
                <a:close/>
                <a:moveTo>
                  <a:pt x="7383" y="6575"/>
                </a:moveTo>
                <a:cubicBezTo>
                  <a:pt x="6764" y="6575"/>
                  <a:pt x="6262" y="7076"/>
                  <a:pt x="6262" y="7695"/>
                </a:cubicBezTo>
                <a:cubicBezTo>
                  <a:pt x="6262" y="8314"/>
                  <a:pt x="6764" y="8815"/>
                  <a:pt x="7383" y="8815"/>
                </a:cubicBezTo>
                <a:cubicBezTo>
                  <a:pt x="8001" y="8815"/>
                  <a:pt x="8503" y="8314"/>
                  <a:pt x="8503" y="7695"/>
                </a:cubicBezTo>
                <a:cubicBezTo>
                  <a:pt x="8503" y="7076"/>
                  <a:pt x="8001" y="6575"/>
                  <a:pt x="7383" y="6575"/>
                </a:cubicBezTo>
                <a:close/>
                <a:moveTo>
                  <a:pt x="10800" y="0"/>
                </a:moveTo>
                <a:lnTo>
                  <a:pt x="11904" y="56"/>
                </a:lnTo>
                <a:lnTo>
                  <a:pt x="12977" y="219"/>
                </a:lnTo>
                <a:lnTo>
                  <a:pt x="14012" y="486"/>
                </a:lnTo>
                <a:lnTo>
                  <a:pt x="15004" y="849"/>
                </a:lnTo>
                <a:lnTo>
                  <a:pt x="15948" y="1304"/>
                </a:lnTo>
                <a:lnTo>
                  <a:pt x="16838" y="1844"/>
                </a:lnTo>
                <a:lnTo>
                  <a:pt x="17670" y="2466"/>
                </a:lnTo>
                <a:lnTo>
                  <a:pt x="18437" y="3163"/>
                </a:lnTo>
                <a:lnTo>
                  <a:pt x="19134" y="3930"/>
                </a:lnTo>
                <a:lnTo>
                  <a:pt x="19756" y="4762"/>
                </a:lnTo>
                <a:lnTo>
                  <a:pt x="20297" y="5652"/>
                </a:lnTo>
                <a:lnTo>
                  <a:pt x="20751" y="6596"/>
                </a:lnTo>
                <a:lnTo>
                  <a:pt x="21114" y="7588"/>
                </a:lnTo>
                <a:lnTo>
                  <a:pt x="21381" y="8623"/>
                </a:lnTo>
                <a:lnTo>
                  <a:pt x="21544" y="9696"/>
                </a:lnTo>
                <a:lnTo>
                  <a:pt x="21600" y="10800"/>
                </a:lnTo>
                <a:lnTo>
                  <a:pt x="21544" y="11904"/>
                </a:lnTo>
                <a:lnTo>
                  <a:pt x="21381" y="12977"/>
                </a:lnTo>
                <a:lnTo>
                  <a:pt x="21114" y="14012"/>
                </a:lnTo>
                <a:lnTo>
                  <a:pt x="20751" y="15004"/>
                </a:lnTo>
                <a:lnTo>
                  <a:pt x="20297" y="15948"/>
                </a:lnTo>
                <a:lnTo>
                  <a:pt x="19756" y="16838"/>
                </a:lnTo>
                <a:lnTo>
                  <a:pt x="19134" y="17670"/>
                </a:lnTo>
                <a:lnTo>
                  <a:pt x="18437" y="18437"/>
                </a:lnTo>
                <a:lnTo>
                  <a:pt x="17670" y="19134"/>
                </a:lnTo>
                <a:lnTo>
                  <a:pt x="16838" y="19756"/>
                </a:lnTo>
                <a:lnTo>
                  <a:pt x="15948" y="20296"/>
                </a:lnTo>
                <a:lnTo>
                  <a:pt x="15004" y="20751"/>
                </a:lnTo>
                <a:lnTo>
                  <a:pt x="14012" y="21114"/>
                </a:lnTo>
                <a:lnTo>
                  <a:pt x="12977" y="21381"/>
                </a:lnTo>
                <a:lnTo>
                  <a:pt x="11904" y="21544"/>
                </a:lnTo>
                <a:cubicBezTo>
                  <a:pt x="11541" y="21581"/>
                  <a:pt x="11173" y="21600"/>
                  <a:pt x="10800" y="21600"/>
                </a:cubicBezTo>
                <a:cubicBezTo>
                  <a:pt x="10054" y="21600"/>
                  <a:pt x="9326" y="21524"/>
                  <a:pt x="8623" y="21381"/>
                </a:cubicBezTo>
                <a:cubicBezTo>
                  <a:pt x="8272" y="21309"/>
                  <a:pt x="7927" y="21220"/>
                  <a:pt x="7588" y="21114"/>
                </a:cubicBezTo>
                <a:cubicBezTo>
                  <a:pt x="7250" y="21009"/>
                  <a:pt x="6919" y="20888"/>
                  <a:pt x="6596" y="20751"/>
                </a:cubicBezTo>
                <a:cubicBezTo>
                  <a:pt x="6273" y="20615"/>
                  <a:pt x="5958" y="20463"/>
                  <a:pt x="5652" y="20296"/>
                </a:cubicBezTo>
                <a:cubicBezTo>
                  <a:pt x="5346" y="20130"/>
                  <a:pt x="5049" y="19950"/>
                  <a:pt x="4762" y="19756"/>
                </a:cubicBezTo>
                <a:cubicBezTo>
                  <a:pt x="4474" y="19561"/>
                  <a:pt x="4197" y="19354"/>
                  <a:pt x="3930" y="19134"/>
                </a:cubicBezTo>
                <a:cubicBezTo>
                  <a:pt x="3664" y="18914"/>
                  <a:pt x="3408" y="18681"/>
                  <a:pt x="3163" y="18437"/>
                </a:cubicBezTo>
                <a:cubicBezTo>
                  <a:pt x="2919" y="18192"/>
                  <a:pt x="2686" y="17936"/>
                  <a:pt x="2466" y="17670"/>
                </a:cubicBezTo>
                <a:cubicBezTo>
                  <a:pt x="2246" y="17403"/>
                  <a:pt x="2039" y="17126"/>
                  <a:pt x="1844" y="16838"/>
                </a:cubicBezTo>
                <a:cubicBezTo>
                  <a:pt x="1650" y="16551"/>
                  <a:pt x="1470" y="16254"/>
                  <a:pt x="1304" y="15948"/>
                </a:cubicBezTo>
                <a:cubicBezTo>
                  <a:pt x="1137" y="15642"/>
                  <a:pt x="985" y="15327"/>
                  <a:pt x="849" y="15004"/>
                </a:cubicBezTo>
                <a:cubicBezTo>
                  <a:pt x="712" y="14681"/>
                  <a:pt x="591" y="14350"/>
                  <a:pt x="486" y="14012"/>
                </a:cubicBezTo>
                <a:cubicBezTo>
                  <a:pt x="380" y="13673"/>
                  <a:pt x="291" y="13328"/>
                  <a:pt x="219" y="12977"/>
                </a:cubicBezTo>
                <a:cubicBezTo>
                  <a:pt x="147" y="12625"/>
                  <a:pt x="93" y="12267"/>
                  <a:pt x="56" y="11904"/>
                </a:cubicBezTo>
                <a:cubicBezTo>
                  <a:pt x="19" y="11541"/>
                  <a:pt x="0" y="11173"/>
                  <a:pt x="0" y="10800"/>
                </a:cubicBezTo>
                <a:cubicBezTo>
                  <a:pt x="0" y="10054"/>
                  <a:pt x="76" y="9326"/>
                  <a:pt x="219" y="8623"/>
                </a:cubicBezTo>
                <a:cubicBezTo>
                  <a:pt x="291" y="8272"/>
                  <a:pt x="380" y="7927"/>
                  <a:pt x="486" y="7588"/>
                </a:cubicBezTo>
                <a:cubicBezTo>
                  <a:pt x="591" y="7250"/>
                  <a:pt x="712" y="6919"/>
                  <a:pt x="849" y="6596"/>
                </a:cubicBezTo>
                <a:cubicBezTo>
                  <a:pt x="985" y="6273"/>
                  <a:pt x="1137" y="5958"/>
                  <a:pt x="1304" y="5652"/>
                </a:cubicBezTo>
                <a:cubicBezTo>
                  <a:pt x="1470" y="5346"/>
                  <a:pt x="1650" y="5049"/>
                  <a:pt x="1844" y="4762"/>
                </a:cubicBezTo>
                <a:cubicBezTo>
                  <a:pt x="2039" y="4474"/>
                  <a:pt x="2246" y="4197"/>
                  <a:pt x="2466" y="3930"/>
                </a:cubicBezTo>
                <a:cubicBezTo>
                  <a:pt x="2686" y="3664"/>
                  <a:pt x="2919" y="3408"/>
                  <a:pt x="3163" y="3163"/>
                </a:cubicBezTo>
                <a:cubicBezTo>
                  <a:pt x="3408" y="2919"/>
                  <a:pt x="3664" y="2686"/>
                  <a:pt x="3930" y="2466"/>
                </a:cubicBezTo>
                <a:cubicBezTo>
                  <a:pt x="4197" y="2246"/>
                  <a:pt x="4474" y="2039"/>
                  <a:pt x="4762" y="1844"/>
                </a:cubicBezTo>
                <a:cubicBezTo>
                  <a:pt x="5049" y="1650"/>
                  <a:pt x="5346" y="1470"/>
                  <a:pt x="5652" y="1304"/>
                </a:cubicBezTo>
                <a:cubicBezTo>
                  <a:pt x="5958" y="1137"/>
                  <a:pt x="6273" y="985"/>
                  <a:pt x="6596" y="849"/>
                </a:cubicBezTo>
                <a:cubicBezTo>
                  <a:pt x="6919" y="712"/>
                  <a:pt x="7250" y="591"/>
                  <a:pt x="7588" y="486"/>
                </a:cubicBezTo>
                <a:cubicBezTo>
                  <a:pt x="7927" y="380"/>
                  <a:pt x="8272" y="291"/>
                  <a:pt x="8623" y="219"/>
                </a:cubicBezTo>
                <a:cubicBezTo>
                  <a:pt x="8975" y="147"/>
                  <a:pt x="9333" y="93"/>
                  <a:pt x="9696" y="56"/>
                </a:cubicBezTo>
                <a:cubicBezTo>
                  <a:pt x="10059" y="19"/>
                  <a:pt x="10427" y="0"/>
                  <a:pt x="10800" y="0"/>
                </a:cubicBezTo>
                <a:close/>
              </a:path>
            </a:pathLst>
          </a:custGeom>
          <a:solidFill>
            <a:srgbClr val="B44B97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" name="群組 1"/>
          <p:cNvGrpSpPr/>
          <p:nvPr/>
        </p:nvGrpSpPr>
        <p:grpSpPr>
          <a:xfrm>
            <a:off x="831884" y="1508423"/>
            <a:ext cx="736745" cy="4763628"/>
            <a:chOff x="831884" y="1508423"/>
            <a:chExt cx="736745" cy="4763628"/>
          </a:xfrm>
        </p:grpSpPr>
        <p:grpSp>
          <p:nvGrpSpPr>
            <p:cNvPr id="610" name="群組 53"/>
            <p:cNvGrpSpPr/>
            <p:nvPr/>
          </p:nvGrpSpPr>
          <p:grpSpPr>
            <a:xfrm>
              <a:off x="831884" y="3415760"/>
              <a:ext cx="736745" cy="737621"/>
              <a:chOff x="0" y="0"/>
              <a:chExt cx="736744" cy="737619"/>
            </a:xfrm>
          </p:grpSpPr>
          <p:sp>
            <p:nvSpPr>
              <p:cNvPr id="608" name="Rectangle 4"/>
              <p:cNvSpPr/>
              <p:nvPr/>
            </p:nvSpPr>
            <p:spPr>
              <a:xfrm>
                <a:off x="68081" y="55054"/>
                <a:ext cx="633601" cy="637201"/>
              </a:xfrm>
              <a:prstGeom prst="rect">
                <a:avLst/>
              </a:prstGeom>
              <a:solidFill>
                <a:srgbClr val="6F94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09" name="Trapezoid 24"/>
              <p:cNvSpPr/>
              <p:nvPr/>
            </p:nvSpPr>
            <p:spPr>
              <a:xfrm rot="8369018">
                <a:off x="108918" y="105396"/>
                <a:ext cx="518908" cy="5268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53" h="21163" extrusionOk="0">
                    <a:moveTo>
                      <a:pt x="14074" y="5484"/>
                    </a:moveTo>
                    <a:cubicBezTo>
                      <a:pt x="14179" y="5582"/>
                      <a:pt x="14304" y="5663"/>
                      <a:pt x="14447" y="5719"/>
                    </a:cubicBezTo>
                    <a:cubicBezTo>
                      <a:pt x="15015" y="5943"/>
                      <a:pt x="15635" y="5681"/>
                      <a:pt x="15832" y="5134"/>
                    </a:cubicBezTo>
                    <a:cubicBezTo>
                      <a:pt x="16029" y="4587"/>
                      <a:pt x="15728" y="3962"/>
                      <a:pt x="15159" y="3738"/>
                    </a:cubicBezTo>
                    <a:cubicBezTo>
                      <a:pt x="14591" y="3515"/>
                      <a:pt x="13970" y="3777"/>
                      <a:pt x="13774" y="4324"/>
                    </a:cubicBezTo>
                    <a:cubicBezTo>
                      <a:pt x="13626" y="4734"/>
                      <a:pt x="13759" y="5188"/>
                      <a:pt x="14074" y="5484"/>
                    </a:cubicBezTo>
                    <a:close/>
                    <a:moveTo>
                      <a:pt x="16008" y="8842"/>
                    </a:moveTo>
                    <a:cubicBezTo>
                      <a:pt x="16113" y="8941"/>
                      <a:pt x="16239" y="9022"/>
                      <a:pt x="16381" y="9078"/>
                    </a:cubicBezTo>
                    <a:cubicBezTo>
                      <a:pt x="16949" y="9301"/>
                      <a:pt x="17570" y="9039"/>
                      <a:pt x="17767" y="8492"/>
                    </a:cubicBezTo>
                    <a:cubicBezTo>
                      <a:pt x="17964" y="7945"/>
                      <a:pt x="17662" y="7320"/>
                      <a:pt x="17094" y="7097"/>
                    </a:cubicBezTo>
                    <a:cubicBezTo>
                      <a:pt x="16525" y="6873"/>
                      <a:pt x="15905" y="7135"/>
                      <a:pt x="15708" y="7682"/>
                    </a:cubicBezTo>
                    <a:cubicBezTo>
                      <a:pt x="15560" y="8093"/>
                      <a:pt x="15693" y="8546"/>
                      <a:pt x="16008" y="8842"/>
                    </a:cubicBezTo>
                    <a:close/>
                    <a:moveTo>
                      <a:pt x="15945" y="12637"/>
                    </a:moveTo>
                    <a:cubicBezTo>
                      <a:pt x="16050" y="12736"/>
                      <a:pt x="16176" y="12817"/>
                      <a:pt x="16318" y="12873"/>
                    </a:cubicBezTo>
                    <a:cubicBezTo>
                      <a:pt x="16886" y="13096"/>
                      <a:pt x="17507" y="12834"/>
                      <a:pt x="17704" y="12287"/>
                    </a:cubicBezTo>
                    <a:cubicBezTo>
                      <a:pt x="17900" y="11740"/>
                      <a:pt x="17599" y="11115"/>
                      <a:pt x="17031" y="10892"/>
                    </a:cubicBezTo>
                    <a:cubicBezTo>
                      <a:pt x="16462" y="10668"/>
                      <a:pt x="15842" y="10930"/>
                      <a:pt x="15645" y="11477"/>
                    </a:cubicBezTo>
                    <a:cubicBezTo>
                      <a:pt x="15497" y="11888"/>
                      <a:pt x="15630" y="12341"/>
                      <a:pt x="15945" y="12637"/>
                    </a:cubicBezTo>
                    <a:close/>
                    <a:moveTo>
                      <a:pt x="12502" y="14400"/>
                    </a:moveTo>
                    <a:cubicBezTo>
                      <a:pt x="12607" y="14498"/>
                      <a:pt x="12732" y="14579"/>
                      <a:pt x="12874" y="14635"/>
                    </a:cubicBezTo>
                    <a:cubicBezTo>
                      <a:pt x="13443" y="14859"/>
                      <a:pt x="14063" y="14597"/>
                      <a:pt x="14260" y="14050"/>
                    </a:cubicBezTo>
                    <a:cubicBezTo>
                      <a:pt x="14457" y="13502"/>
                      <a:pt x="14156" y="12878"/>
                      <a:pt x="13587" y="12654"/>
                    </a:cubicBezTo>
                    <a:cubicBezTo>
                      <a:pt x="13019" y="12431"/>
                      <a:pt x="12398" y="12693"/>
                      <a:pt x="12201" y="13240"/>
                    </a:cubicBezTo>
                    <a:cubicBezTo>
                      <a:pt x="12054" y="13650"/>
                      <a:pt x="12186" y="14104"/>
                      <a:pt x="12502" y="14400"/>
                    </a:cubicBezTo>
                    <a:close/>
                    <a:moveTo>
                      <a:pt x="7578" y="12231"/>
                    </a:moveTo>
                    <a:lnTo>
                      <a:pt x="8069" y="2014"/>
                    </a:lnTo>
                    <a:lnTo>
                      <a:pt x="9052" y="2014"/>
                    </a:lnTo>
                    <a:lnTo>
                      <a:pt x="9544" y="12231"/>
                    </a:lnTo>
                    <a:close/>
                    <a:moveTo>
                      <a:pt x="5251" y="12207"/>
                    </a:moveTo>
                    <a:cubicBezTo>
                      <a:pt x="5356" y="12306"/>
                      <a:pt x="5481" y="12387"/>
                      <a:pt x="5623" y="12442"/>
                    </a:cubicBezTo>
                    <a:cubicBezTo>
                      <a:pt x="6192" y="12666"/>
                      <a:pt x="6812" y="12404"/>
                      <a:pt x="7009" y="11857"/>
                    </a:cubicBezTo>
                    <a:cubicBezTo>
                      <a:pt x="7206" y="11310"/>
                      <a:pt x="6905" y="10685"/>
                      <a:pt x="6336" y="10461"/>
                    </a:cubicBezTo>
                    <a:cubicBezTo>
                      <a:pt x="5768" y="10238"/>
                      <a:pt x="5147" y="10500"/>
                      <a:pt x="4950" y="11047"/>
                    </a:cubicBezTo>
                    <a:cubicBezTo>
                      <a:pt x="4803" y="11457"/>
                      <a:pt x="4935" y="11911"/>
                      <a:pt x="5251" y="12207"/>
                    </a:cubicBezTo>
                    <a:close/>
                    <a:moveTo>
                      <a:pt x="8234" y="14887"/>
                    </a:moveTo>
                    <a:lnTo>
                      <a:pt x="7746" y="12657"/>
                    </a:lnTo>
                    <a:lnTo>
                      <a:pt x="9628" y="12748"/>
                    </a:lnTo>
                    <a:lnTo>
                      <a:pt x="8945" y="14922"/>
                    </a:lnTo>
                    <a:close/>
                    <a:moveTo>
                      <a:pt x="2158" y="9629"/>
                    </a:moveTo>
                    <a:cubicBezTo>
                      <a:pt x="2263" y="9727"/>
                      <a:pt x="2389" y="9808"/>
                      <a:pt x="2531" y="9864"/>
                    </a:cubicBezTo>
                    <a:cubicBezTo>
                      <a:pt x="3099" y="10088"/>
                      <a:pt x="3720" y="9826"/>
                      <a:pt x="3917" y="9279"/>
                    </a:cubicBezTo>
                    <a:cubicBezTo>
                      <a:pt x="4113" y="8732"/>
                      <a:pt x="3812" y="8107"/>
                      <a:pt x="3244" y="7883"/>
                    </a:cubicBezTo>
                    <a:cubicBezTo>
                      <a:pt x="2675" y="7660"/>
                      <a:pt x="2055" y="7922"/>
                      <a:pt x="1858" y="8469"/>
                    </a:cubicBezTo>
                    <a:cubicBezTo>
                      <a:pt x="1710" y="8879"/>
                      <a:pt x="1843" y="9333"/>
                      <a:pt x="2158" y="9629"/>
                    </a:cubicBezTo>
                    <a:close/>
                    <a:moveTo>
                      <a:pt x="2137" y="11965"/>
                    </a:moveTo>
                    <a:cubicBezTo>
                      <a:pt x="649" y="10660"/>
                      <a:pt x="-314" y="9095"/>
                      <a:pt x="94" y="7480"/>
                    </a:cubicBezTo>
                    <a:cubicBezTo>
                      <a:pt x="1319" y="3218"/>
                      <a:pt x="5143" y="6527"/>
                      <a:pt x="6445" y="5500"/>
                    </a:cubicBezTo>
                    <a:cubicBezTo>
                      <a:pt x="7747" y="4474"/>
                      <a:pt x="3618" y="2435"/>
                      <a:pt x="6760" y="784"/>
                    </a:cubicBezTo>
                    <a:cubicBezTo>
                      <a:pt x="8927" y="-437"/>
                      <a:pt x="10463" y="-157"/>
                      <a:pt x="13293" y="1109"/>
                    </a:cubicBezTo>
                    <a:cubicBezTo>
                      <a:pt x="16123" y="2376"/>
                      <a:pt x="21286" y="6942"/>
                      <a:pt x="19784" y="11455"/>
                    </a:cubicBezTo>
                    <a:cubicBezTo>
                      <a:pt x="18437" y="15505"/>
                      <a:pt x="13201" y="15886"/>
                      <a:pt x="9770" y="15439"/>
                    </a:cubicBezTo>
                    <a:cubicBezTo>
                      <a:pt x="9640" y="15311"/>
                      <a:pt x="9496" y="15211"/>
                      <a:pt x="9350" y="15136"/>
                    </a:cubicBezTo>
                    <a:lnTo>
                      <a:pt x="9226" y="15085"/>
                    </a:lnTo>
                    <a:lnTo>
                      <a:pt x="9430" y="14072"/>
                    </a:lnTo>
                    <a:cubicBezTo>
                      <a:pt x="9885" y="14106"/>
                      <a:pt x="10312" y="13850"/>
                      <a:pt x="10469" y="13414"/>
                    </a:cubicBezTo>
                    <a:cubicBezTo>
                      <a:pt x="10660" y="12882"/>
                      <a:pt x="10380" y="12276"/>
                      <a:pt x="9840" y="12041"/>
                    </a:cubicBezTo>
                    <a:lnTo>
                      <a:pt x="9897" y="11759"/>
                    </a:lnTo>
                    <a:lnTo>
                      <a:pt x="9917" y="11760"/>
                    </a:lnTo>
                    <a:lnTo>
                      <a:pt x="9912" y="11686"/>
                    </a:lnTo>
                    <a:lnTo>
                      <a:pt x="9925" y="11618"/>
                    </a:lnTo>
                    <a:lnTo>
                      <a:pt x="9907" y="11618"/>
                    </a:lnTo>
                    <a:lnTo>
                      <a:pt x="9407" y="4065"/>
                    </a:lnTo>
                    <a:cubicBezTo>
                      <a:pt x="10295" y="3875"/>
                      <a:pt x="10914" y="3186"/>
                      <a:pt x="10804" y="2493"/>
                    </a:cubicBezTo>
                    <a:cubicBezTo>
                      <a:pt x="10691" y="1774"/>
                      <a:pt x="9834" y="1323"/>
                      <a:pt x="8891" y="1486"/>
                    </a:cubicBezTo>
                    <a:cubicBezTo>
                      <a:pt x="7949" y="1649"/>
                      <a:pt x="7276" y="2364"/>
                      <a:pt x="7390" y="3083"/>
                    </a:cubicBezTo>
                    <a:cubicBezTo>
                      <a:pt x="7433" y="3353"/>
                      <a:pt x="7580" y="3585"/>
                      <a:pt x="7797" y="3761"/>
                    </a:cubicBezTo>
                    <a:lnTo>
                      <a:pt x="7858" y="3799"/>
                    </a:lnTo>
                    <a:lnTo>
                      <a:pt x="7314" y="11613"/>
                    </a:lnTo>
                    <a:lnTo>
                      <a:pt x="7313" y="11613"/>
                    </a:lnTo>
                    <a:lnTo>
                      <a:pt x="7314" y="11617"/>
                    </a:lnTo>
                    <a:lnTo>
                      <a:pt x="7305" y="11754"/>
                    </a:lnTo>
                    <a:lnTo>
                      <a:pt x="7341" y="11754"/>
                    </a:lnTo>
                    <a:lnTo>
                      <a:pt x="8003" y="15098"/>
                    </a:lnTo>
                    <a:cubicBezTo>
                      <a:pt x="6200" y="14597"/>
                      <a:pt x="3829" y="13449"/>
                      <a:pt x="2137" y="11965"/>
                    </a:cubicBezTo>
                    <a:close/>
                    <a:moveTo>
                      <a:pt x="7745" y="19697"/>
                    </a:moveTo>
                    <a:cubicBezTo>
                      <a:pt x="7694" y="19653"/>
                      <a:pt x="7649" y="19611"/>
                      <a:pt x="7607" y="19569"/>
                    </a:cubicBezTo>
                    <a:cubicBezTo>
                      <a:pt x="7410" y="19371"/>
                      <a:pt x="7307" y="19194"/>
                      <a:pt x="7109" y="18950"/>
                    </a:cubicBezTo>
                    <a:cubicBezTo>
                      <a:pt x="6492" y="17845"/>
                      <a:pt x="6635" y="16704"/>
                      <a:pt x="7171" y="16013"/>
                    </a:cubicBezTo>
                    <a:cubicBezTo>
                      <a:pt x="7707" y="15323"/>
                      <a:pt x="8238" y="15158"/>
                      <a:pt x="8837" y="15465"/>
                    </a:cubicBezTo>
                    <a:cubicBezTo>
                      <a:pt x="9436" y="15772"/>
                      <a:pt x="10010" y="16569"/>
                      <a:pt x="9775" y="17683"/>
                    </a:cubicBezTo>
                    <a:cubicBezTo>
                      <a:pt x="9333" y="19061"/>
                      <a:pt x="9302" y="19010"/>
                      <a:pt x="10259" y="21163"/>
                    </a:cubicBezTo>
                    <a:cubicBezTo>
                      <a:pt x="8744" y="20402"/>
                      <a:pt x="8102" y="20006"/>
                      <a:pt x="7745" y="19697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grpSp>
          <p:nvGrpSpPr>
            <p:cNvPr id="614" name="群組 55"/>
            <p:cNvGrpSpPr/>
            <p:nvPr/>
          </p:nvGrpSpPr>
          <p:grpSpPr>
            <a:xfrm>
              <a:off x="929515" y="1508423"/>
              <a:ext cx="633601" cy="637201"/>
              <a:chOff x="0" y="0"/>
              <a:chExt cx="633599" cy="637200"/>
            </a:xfrm>
          </p:grpSpPr>
          <p:sp>
            <p:nvSpPr>
              <p:cNvPr id="612" name="Rectangle 2"/>
              <p:cNvSpPr/>
              <p:nvPr/>
            </p:nvSpPr>
            <p:spPr>
              <a:xfrm>
                <a:off x="0" y="-1"/>
                <a:ext cx="633600" cy="637202"/>
              </a:xfrm>
              <a:prstGeom prst="rect">
                <a:avLst/>
              </a:prstGeom>
              <a:solidFill>
                <a:srgbClr val="E2125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13" name="Parallelogram 15"/>
              <p:cNvSpPr/>
              <p:nvPr/>
            </p:nvSpPr>
            <p:spPr>
              <a:xfrm flipH="1">
                <a:off x="25554" y="30493"/>
                <a:ext cx="582481" cy="585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92" h="21600" extrusionOk="0">
                    <a:moveTo>
                      <a:pt x="10396" y="6984"/>
                    </a:moveTo>
                    <a:cubicBezTo>
                      <a:pt x="9984" y="6984"/>
                      <a:pt x="9651" y="7332"/>
                      <a:pt x="9651" y="7762"/>
                    </a:cubicBezTo>
                    <a:lnTo>
                      <a:pt x="9651" y="10877"/>
                    </a:lnTo>
                    <a:lnTo>
                      <a:pt x="6627" y="10877"/>
                    </a:lnTo>
                    <a:cubicBezTo>
                      <a:pt x="6216" y="10877"/>
                      <a:pt x="5882" y="11226"/>
                      <a:pt x="5882" y="11655"/>
                    </a:cubicBezTo>
                    <a:cubicBezTo>
                      <a:pt x="5882" y="12085"/>
                      <a:pt x="6216" y="12433"/>
                      <a:pt x="6627" y="12433"/>
                    </a:cubicBezTo>
                    <a:lnTo>
                      <a:pt x="10353" y="12433"/>
                    </a:lnTo>
                    <a:lnTo>
                      <a:pt x="10386" y="12426"/>
                    </a:lnTo>
                    <a:cubicBezTo>
                      <a:pt x="10389" y="12428"/>
                      <a:pt x="10393" y="12428"/>
                      <a:pt x="10396" y="12428"/>
                    </a:cubicBezTo>
                    <a:cubicBezTo>
                      <a:pt x="10808" y="12428"/>
                      <a:pt x="11141" y="12080"/>
                      <a:pt x="11141" y="11650"/>
                    </a:cubicBezTo>
                    <a:lnTo>
                      <a:pt x="11141" y="7762"/>
                    </a:lnTo>
                    <a:cubicBezTo>
                      <a:pt x="11141" y="7332"/>
                      <a:pt x="10808" y="6984"/>
                      <a:pt x="10396" y="6984"/>
                    </a:cubicBezTo>
                    <a:close/>
                    <a:moveTo>
                      <a:pt x="10396" y="4208"/>
                    </a:moveTo>
                    <a:cubicBezTo>
                      <a:pt x="14150" y="4208"/>
                      <a:pt x="17194" y="7384"/>
                      <a:pt x="17194" y="11302"/>
                    </a:cubicBezTo>
                    <a:cubicBezTo>
                      <a:pt x="17194" y="15220"/>
                      <a:pt x="14150" y="18397"/>
                      <a:pt x="10396" y="18397"/>
                    </a:cubicBezTo>
                    <a:cubicBezTo>
                      <a:pt x="6642" y="18397"/>
                      <a:pt x="3598" y="15220"/>
                      <a:pt x="3598" y="11302"/>
                    </a:cubicBezTo>
                    <a:cubicBezTo>
                      <a:pt x="3598" y="7384"/>
                      <a:pt x="6642" y="4208"/>
                      <a:pt x="10396" y="4208"/>
                    </a:cubicBezTo>
                    <a:close/>
                    <a:moveTo>
                      <a:pt x="10396" y="2841"/>
                    </a:moveTo>
                    <a:cubicBezTo>
                      <a:pt x="5919" y="2841"/>
                      <a:pt x="2289" y="6629"/>
                      <a:pt x="2289" y="11302"/>
                    </a:cubicBezTo>
                    <a:cubicBezTo>
                      <a:pt x="2289" y="14245"/>
                      <a:pt x="3728" y="16836"/>
                      <a:pt x="5913" y="18350"/>
                    </a:cubicBezTo>
                    <a:lnTo>
                      <a:pt x="4187" y="21600"/>
                    </a:lnTo>
                    <a:lnTo>
                      <a:pt x="5848" y="21600"/>
                    </a:lnTo>
                    <a:lnTo>
                      <a:pt x="7190" y="19073"/>
                    </a:lnTo>
                    <a:cubicBezTo>
                      <a:pt x="8172" y="19518"/>
                      <a:pt x="9257" y="19763"/>
                      <a:pt x="10396" y="19763"/>
                    </a:cubicBezTo>
                    <a:cubicBezTo>
                      <a:pt x="11535" y="19763"/>
                      <a:pt x="12620" y="19518"/>
                      <a:pt x="13602" y="19073"/>
                    </a:cubicBezTo>
                    <a:lnTo>
                      <a:pt x="14944" y="21600"/>
                    </a:lnTo>
                    <a:lnTo>
                      <a:pt x="16605" y="21600"/>
                    </a:lnTo>
                    <a:lnTo>
                      <a:pt x="14879" y="18350"/>
                    </a:lnTo>
                    <a:cubicBezTo>
                      <a:pt x="17064" y="16836"/>
                      <a:pt x="18503" y="14245"/>
                      <a:pt x="18503" y="11302"/>
                    </a:cubicBezTo>
                    <a:cubicBezTo>
                      <a:pt x="18503" y="6629"/>
                      <a:pt x="14873" y="2841"/>
                      <a:pt x="10396" y="2841"/>
                    </a:cubicBezTo>
                    <a:close/>
                    <a:moveTo>
                      <a:pt x="16670" y="825"/>
                    </a:moveTo>
                    <a:cubicBezTo>
                      <a:pt x="15610" y="808"/>
                      <a:pt x="14545" y="1208"/>
                      <a:pt x="13719" y="2029"/>
                    </a:cubicBezTo>
                    <a:lnTo>
                      <a:pt x="19603" y="8245"/>
                    </a:lnTo>
                    <a:cubicBezTo>
                      <a:pt x="21196" y="6540"/>
                      <a:pt x="21188" y="3817"/>
                      <a:pt x="19584" y="2123"/>
                    </a:cubicBezTo>
                    <a:cubicBezTo>
                      <a:pt x="18782" y="1276"/>
                      <a:pt x="17729" y="842"/>
                      <a:pt x="16670" y="825"/>
                    </a:cubicBezTo>
                    <a:close/>
                    <a:moveTo>
                      <a:pt x="4122" y="825"/>
                    </a:moveTo>
                    <a:cubicBezTo>
                      <a:pt x="3063" y="842"/>
                      <a:pt x="2010" y="1276"/>
                      <a:pt x="1208" y="2123"/>
                    </a:cubicBezTo>
                    <a:cubicBezTo>
                      <a:pt x="-396" y="3817"/>
                      <a:pt x="-404" y="6540"/>
                      <a:pt x="1189" y="8245"/>
                    </a:cubicBezTo>
                    <a:lnTo>
                      <a:pt x="7073" y="2029"/>
                    </a:lnTo>
                    <a:cubicBezTo>
                      <a:pt x="6247" y="1208"/>
                      <a:pt x="5182" y="808"/>
                      <a:pt x="4122" y="825"/>
                    </a:cubicBezTo>
                    <a:close/>
                    <a:moveTo>
                      <a:pt x="11046" y="0"/>
                    </a:moveTo>
                    <a:lnTo>
                      <a:pt x="9746" y="0"/>
                    </a:lnTo>
                    <a:cubicBezTo>
                      <a:pt x="9234" y="0"/>
                      <a:pt x="8819" y="433"/>
                      <a:pt x="8819" y="968"/>
                    </a:cubicBezTo>
                    <a:lnTo>
                      <a:pt x="8819" y="1936"/>
                    </a:lnTo>
                    <a:lnTo>
                      <a:pt x="11973" y="1936"/>
                    </a:lnTo>
                    <a:lnTo>
                      <a:pt x="11973" y="968"/>
                    </a:lnTo>
                    <a:cubicBezTo>
                      <a:pt x="11973" y="433"/>
                      <a:pt x="11558" y="0"/>
                      <a:pt x="11046" y="0"/>
                    </a:cubicBezTo>
                    <a:close/>
                  </a:path>
                </a:pathLst>
              </a:custGeom>
              <a:noFill/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grpSp>
          <p:nvGrpSpPr>
            <p:cNvPr id="619" name="群組 58"/>
            <p:cNvGrpSpPr/>
            <p:nvPr/>
          </p:nvGrpSpPr>
          <p:grpSpPr>
            <a:xfrm>
              <a:off x="899966" y="2475713"/>
              <a:ext cx="633600" cy="637201"/>
              <a:chOff x="0" y="0"/>
              <a:chExt cx="633599" cy="637200"/>
            </a:xfrm>
          </p:grpSpPr>
          <p:sp>
            <p:nvSpPr>
              <p:cNvPr id="617" name="Rectangle 3"/>
              <p:cNvSpPr/>
              <p:nvPr/>
            </p:nvSpPr>
            <p:spPr>
              <a:xfrm>
                <a:off x="28970" y="25393"/>
                <a:ext cx="604630" cy="609057"/>
              </a:xfrm>
              <a:prstGeom prst="rect">
                <a:avLst/>
              </a:prstGeom>
              <a:solidFill>
                <a:srgbClr val="E2701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18" name="Rectangle 9"/>
              <p:cNvSpPr/>
              <p:nvPr/>
            </p:nvSpPr>
            <p:spPr>
              <a:xfrm>
                <a:off x="0" y="0"/>
                <a:ext cx="633599" cy="6372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39" y="4306"/>
                    </a:moveTo>
                    <a:lnTo>
                      <a:pt x="17826" y="11303"/>
                    </a:lnTo>
                    <a:lnTo>
                      <a:pt x="17826" y="11303"/>
                    </a:lnTo>
                    <a:lnTo>
                      <a:pt x="17826" y="21600"/>
                    </a:lnTo>
                    <a:lnTo>
                      <a:pt x="13482" y="21600"/>
                    </a:lnTo>
                    <a:lnTo>
                      <a:pt x="13482" y="16832"/>
                    </a:lnTo>
                    <a:cubicBezTo>
                      <a:pt x="13482" y="16081"/>
                      <a:pt x="12875" y="15472"/>
                      <a:pt x="12125" y="15472"/>
                    </a:cubicBezTo>
                    <a:lnTo>
                      <a:pt x="9554" y="15472"/>
                    </a:lnTo>
                    <a:cubicBezTo>
                      <a:pt x="8804" y="15472"/>
                      <a:pt x="8196" y="16081"/>
                      <a:pt x="8196" y="16832"/>
                    </a:cubicBezTo>
                    <a:lnTo>
                      <a:pt x="8196" y="21600"/>
                    </a:lnTo>
                    <a:lnTo>
                      <a:pt x="3853" y="21600"/>
                    </a:lnTo>
                    <a:lnTo>
                      <a:pt x="3853" y="11303"/>
                    </a:lnTo>
                    <a:lnTo>
                      <a:pt x="3853" y="11303"/>
                    </a:lnTo>
                    <a:close/>
                    <a:moveTo>
                      <a:pt x="3412" y="822"/>
                    </a:moveTo>
                    <a:lnTo>
                      <a:pt x="6303" y="822"/>
                    </a:lnTo>
                    <a:lnTo>
                      <a:pt x="6303" y="3636"/>
                    </a:lnTo>
                    <a:lnTo>
                      <a:pt x="3412" y="6532"/>
                    </a:lnTo>
                    <a:close/>
                    <a:moveTo>
                      <a:pt x="10839" y="48"/>
                    </a:moveTo>
                    <a:lnTo>
                      <a:pt x="21600" y="11303"/>
                    </a:lnTo>
                    <a:lnTo>
                      <a:pt x="19407" y="11303"/>
                    </a:lnTo>
                    <a:lnTo>
                      <a:pt x="10839" y="2342"/>
                    </a:lnTo>
                    <a:close/>
                    <a:moveTo>
                      <a:pt x="10839" y="0"/>
                    </a:moveTo>
                    <a:lnTo>
                      <a:pt x="10839" y="2294"/>
                    </a:lnTo>
                    <a:lnTo>
                      <a:pt x="2209" y="11256"/>
                    </a:lnTo>
                    <a:lnTo>
                      <a:pt x="0" y="11256"/>
                    </a:lnTo>
                    <a:close/>
                  </a:path>
                </a:pathLst>
              </a:custGeom>
              <a:noFill/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grpSp>
          <p:nvGrpSpPr>
            <p:cNvPr id="623" name="群組 60"/>
            <p:cNvGrpSpPr/>
            <p:nvPr/>
          </p:nvGrpSpPr>
          <p:grpSpPr>
            <a:xfrm>
              <a:off x="899966" y="4547919"/>
              <a:ext cx="633601" cy="637201"/>
              <a:chOff x="0" y="0"/>
              <a:chExt cx="633600" cy="637199"/>
            </a:xfrm>
          </p:grpSpPr>
          <p:sp>
            <p:nvSpPr>
              <p:cNvPr id="621" name="Rectangle 5"/>
              <p:cNvSpPr/>
              <p:nvPr/>
            </p:nvSpPr>
            <p:spPr>
              <a:xfrm>
                <a:off x="7739" y="43184"/>
                <a:ext cx="611225" cy="594016"/>
              </a:xfrm>
              <a:prstGeom prst="rect">
                <a:avLst/>
              </a:prstGeom>
              <a:solidFill>
                <a:srgbClr val="32B5D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22" name="Rounded Rectangle 51"/>
              <p:cNvSpPr/>
              <p:nvPr/>
            </p:nvSpPr>
            <p:spPr>
              <a:xfrm rot="16200000" flipH="1">
                <a:off x="-1775" y="1774"/>
                <a:ext cx="637150" cy="633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630" y="9397"/>
                    </a:moveTo>
                    <a:lnTo>
                      <a:pt x="20630" y="12076"/>
                    </a:lnTo>
                    <a:cubicBezTo>
                      <a:pt x="20630" y="12361"/>
                      <a:pt x="20847" y="12591"/>
                      <a:pt x="21115" y="12591"/>
                    </a:cubicBezTo>
                    <a:lnTo>
                      <a:pt x="21115" y="12591"/>
                    </a:lnTo>
                    <a:cubicBezTo>
                      <a:pt x="21383" y="12591"/>
                      <a:pt x="21600" y="12361"/>
                      <a:pt x="21600" y="12076"/>
                    </a:cubicBezTo>
                    <a:lnTo>
                      <a:pt x="21600" y="9397"/>
                    </a:lnTo>
                    <a:cubicBezTo>
                      <a:pt x="21600" y="9113"/>
                      <a:pt x="21383" y="8882"/>
                      <a:pt x="21115" y="8882"/>
                    </a:cubicBezTo>
                    <a:cubicBezTo>
                      <a:pt x="20847" y="8882"/>
                      <a:pt x="20630" y="9113"/>
                      <a:pt x="20630" y="9397"/>
                    </a:cubicBezTo>
                    <a:close/>
                    <a:moveTo>
                      <a:pt x="19126" y="8985"/>
                    </a:moveTo>
                    <a:lnTo>
                      <a:pt x="19126" y="12488"/>
                    </a:lnTo>
                    <a:cubicBezTo>
                      <a:pt x="19126" y="12773"/>
                      <a:pt x="19343" y="13003"/>
                      <a:pt x="19611" y="13003"/>
                    </a:cubicBezTo>
                    <a:lnTo>
                      <a:pt x="19611" y="13003"/>
                    </a:lnTo>
                    <a:cubicBezTo>
                      <a:pt x="19879" y="13003"/>
                      <a:pt x="20096" y="12773"/>
                      <a:pt x="20096" y="12488"/>
                    </a:cubicBezTo>
                    <a:lnTo>
                      <a:pt x="20096" y="8985"/>
                    </a:lnTo>
                    <a:cubicBezTo>
                      <a:pt x="20096" y="8701"/>
                      <a:pt x="19879" y="8470"/>
                      <a:pt x="19611" y="8470"/>
                    </a:cubicBezTo>
                    <a:cubicBezTo>
                      <a:pt x="19343" y="8470"/>
                      <a:pt x="19126" y="8701"/>
                      <a:pt x="19126" y="8985"/>
                    </a:cubicBezTo>
                    <a:close/>
                    <a:moveTo>
                      <a:pt x="17623" y="8779"/>
                    </a:moveTo>
                    <a:lnTo>
                      <a:pt x="17623" y="12694"/>
                    </a:lnTo>
                    <a:cubicBezTo>
                      <a:pt x="17623" y="12979"/>
                      <a:pt x="17840" y="13210"/>
                      <a:pt x="18108" y="13210"/>
                    </a:cubicBezTo>
                    <a:lnTo>
                      <a:pt x="18108" y="13210"/>
                    </a:lnTo>
                    <a:cubicBezTo>
                      <a:pt x="18376" y="13210"/>
                      <a:pt x="18593" y="12979"/>
                      <a:pt x="18593" y="12694"/>
                    </a:cubicBezTo>
                    <a:lnTo>
                      <a:pt x="18593" y="8779"/>
                    </a:lnTo>
                    <a:cubicBezTo>
                      <a:pt x="18593" y="8495"/>
                      <a:pt x="18376" y="8264"/>
                      <a:pt x="18108" y="8264"/>
                    </a:cubicBezTo>
                    <a:cubicBezTo>
                      <a:pt x="17840" y="8264"/>
                      <a:pt x="17623" y="8495"/>
                      <a:pt x="17623" y="8779"/>
                    </a:cubicBezTo>
                    <a:close/>
                    <a:moveTo>
                      <a:pt x="9694" y="9766"/>
                    </a:moveTo>
                    <a:cubicBezTo>
                      <a:pt x="9694" y="9601"/>
                      <a:pt x="9820" y="9467"/>
                      <a:pt x="9976" y="9467"/>
                    </a:cubicBezTo>
                    <a:lnTo>
                      <a:pt x="10402" y="9467"/>
                    </a:lnTo>
                    <a:lnTo>
                      <a:pt x="10402" y="8981"/>
                    </a:lnTo>
                    <a:cubicBezTo>
                      <a:pt x="10402" y="8972"/>
                      <a:pt x="10402" y="8963"/>
                      <a:pt x="10412" y="8955"/>
                    </a:cubicBezTo>
                    <a:lnTo>
                      <a:pt x="10389" y="8877"/>
                    </a:lnTo>
                    <a:cubicBezTo>
                      <a:pt x="10402" y="8712"/>
                      <a:pt x="10539" y="8590"/>
                      <a:pt x="10694" y="8605"/>
                    </a:cubicBezTo>
                    <a:lnTo>
                      <a:pt x="16498" y="9144"/>
                    </a:lnTo>
                    <a:cubicBezTo>
                      <a:pt x="16653" y="9158"/>
                      <a:pt x="16768" y="9303"/>
                      <a:pt x="16754" y="9468"/>
                    </a:cubicBezTo>
                    <a:cubicBezTo>
                      <a:pt x="16740" y="9633"/>
                      <a:pt x="16604" y="9755"/>
                      <a:pt x="16449" y="9740"/>
                    </a:cubicBezTo>
                    <a:cubicBezTo>
                      <a:pt x="14558" y="9565"/>
                      <a:pt x="12668" y="9389"/>
                      <a:pt x="10778" y="9213"/>
                    </a:cubicBezTo>
                    <a:lnTo>
                      <a:pt x="10778" y="9467"/>
                    </a:lnTo>
                    <a:lnTo>
                      <a:pt x="11203" y="9467"/>
                    </a:lnTo>
                    <a:cubicBezTo>
                      <a:pt x="11359" y="9467"/>
                      <a:pt x="11485" y="9601"/>
                      <a:pt x="11485" y="9766"/>
                    </a:cubicBezTo>
                    <a:lnTo>
                      <a:pt x="11485" y="9766"/>
                    </a:lnTo>
                    <a:cubicBezTo>
                      <a:pt x="11485" y="9932"/>
                      <a:pt x="11359" y="10066"/>
                      <a:pt x="11203" y="10066"/>
                    </a:cubicBezTo>
                    <a:cubicBezTo>
                      <a:pt x="11061" y="10066"/>
                      <a:pt x="10920" y="10066"/>
                      <a:pt x="10778" y="10066"/>
                    </a:cubicBezTo>
                    <a:lnTo>
                      <a:pt x="10778" y="10476"/>
                    </a:lnTo>
                    <a:lnTo>
                      <a:pt x="11203" y="10476"/>
                    </a:lnTo>
                    <a:cubicBezTo>
                      <a:pt x="11359" y="10476"/>
                      <a:pt x="11485" y="10610"/>
                      <a:pt x="11485" y="10775"/>
                    </a:cubicBezTo>
                    <a:lnTo>
                      <a:pt x="11485" y="10775"/>
                    </a:lnTo>
                    <a:cubicBezTo>
                      <a:pt x="11485" y="10940"/>
                      <a:pt x="11359" y="11074"/>
                      <a:pt x="11203" y="11074"/>
                    </a:cubicBezTo>
                    <a:cubicBezTo>
                      <a:pt x="11061" y="11074"/>
                      <a:pt x="10920" y="11074"/>
                      <a:pt x="10778" y="11074"/>
                    </a:cubicBezTo>
                    <a:lnTo>
                      <a:pt x="10778" y="11484"/>
                    </a:lnTo>
                    <a:lnTo>
                      <a:pt x="11203" y="11484"/>
                    </a:lnTo>
                    <a:cubicBezTo>
                      <a:pt x="11359" y="11484"/>
                      <a:pt x="11485" y="11618"/>
                      <a:pt x="11485" y="11784"/>
                    </a:cubicBezTo>
                    <a:lnTo>
                      <a:pt x="11485" y="11784"/>
                    </a:lnTo>
                    <a:cubicBezTo>
                      <a:pt x="11485" y="11949"/>
                      <a:pt x="11359" y="12083"/>
                      <a:pt x="11203" y="12083"/>
                    </a:cubicBezTo>
                    <a:cubicBezTo>
                      <a:pt x="11061" y="12083"/>
                      <a:pt x="10920" y="12083"/>
                      <a:pt x="10778" y="12083"/>
                    </a:cubicBezTo>
                    <a:lnTo>
                      <a:pt x="10778" y="12338"/>
                    </a:lnTo>
                    <a:lnTo>
                      <a:pt x="16422" y="11708"/>
                    </a:lnTo>
                    <a:cubicBezTo>
                      <a:pt x="16577" y="11691"/>
                      <a:pt x="16716" y="11810"/>
                      <a:pt x="16732" y="11975"/>
                    </a:cubicBezTo>
                    <a:cubicBezTo>
                      <a:pt x="16748" y="12139"/>
                      <a:pt x="16636" y="12286"/>
                      <a:pt x="16481" y="12303"/>
                    </a:cubicBezTo>
                    <a:cubicBezTo>
                      <a:pt x="14550" y="12519"/>
                      <a:pt x="12618" y="12735"/>
                      <a:pt x="10687" y="12950"/>
                    </a:cubicBezTo>
                    <a:cubicBezTo>
                      <a:pt x="10532" y="12967"/>
                      <a:pt x="10393" y="12848"/>
                      <a:pt x="10377" y="12684"/>
                    </a:cubicBezTo>
                    <a:cubicBezTo>
                      <a:pt x="10373" y="12647"/>
                      <a:pt x="10376" y="12611"/>
                      <a:pt x="10405" y="12582"/>
                    </a:cubicBezTo>
                    <a:lnTo>
                      <a:pt x="10402" y="12573"/>
                    </a:lnTo>
                    <a:lnTo>
                      <a:pt x="10402" y="12083"/>
                    </a:lnTo>
                    <a:lnTo>
                      <a:pt x="9976" y="12083"/>
                    </a:lnTo>
                    <a:cubicBezTo>
                      <a:pt x="9820" y="12083"/>
                      <a:pt x="9694" y="11949"/>
                      <a:pt x="9694" y="11784"/>
                    </a:cubicBezTo>
                    <a:cubicBezTo>
                      <a:pt x="9694" y="11618"/>
                      <a:pt x="9820" y="11484"/>
                      <a:pt x="9976" y="11484"/>
                    </a:cubicBezTo>
                    <a:lnTo>
                      <a:pt x="10402" y="11484"/>
                    </a:lnTo>
                    <a:lnTo>
                      <a:pt x="10402" y="11074"/>
                    </a:lnTo>
                    <a:lnTo>
                      <a:pt x="9976" y="11074"/>
                    </a:lnTo>
                    <a:cubicBezTo>
                      <a:pt x="9820" y="11074"/>
                      <a:pt x="9694" y="10940"/>
                      <a:pt x="9694" y="10775"/>
                    </a:cubicBezTo>
                    <a:cubicBezTo>
                      <a:pt x="9694" y="10610"/>
                      <a:pt x="9820" y="10476"/>
                      <a:pt x="9976" y="10476"/>
                    </a:cubicBezTo>
                    <a:lnTo>
                      <a:pt x="10402" y="10476"/>
                    </a:lnTo>
                    <a:lnTo>
                      <a:pt x="10402" y="10066"/>
                    </a:lnTo>
                    <a:lnTo>
                      <a:pt x="9976" y="10066"/>
                    </a:lnTo>
                    <a:cubicBezTo>
                      <a:pt x="9820" y="10066"/>
                      <a:pt x="9694" y="9932"/>
                      <a:pt x="9694" y="9766"/>
                    </a:cubicBezTo>
                    <a:close/>
                    <a:moveTo>
                      <a:pt x="8644" y="564"/>
                    </a:moveTo>
                    <a:lnTo>
                      <a:pt x="8644" y="2256"/>
                    </a:lnTo>
                    <a:cubicBezTo>
                      <a:pt x="8644" y="2567"/>
                      <a:pt x="8882" y="2819"/>
                      <a:pt x="9175" y="2819"/>
                    </a:cubicBezTo>
                    <a:cubicBezTo>
                      <a:pt x="9468" y="2819"/>
                      <a:pt x="9706" y="2567"/>
                      <a:pt x="9706" y="2256"/>
                    </a:cubicBezTo>
                    <a:lnTo>
                      <a:pt x="9706" y="564"/>
                    </a:lnTo>
                    <a:cubicBezTo>
                      <a:pt x="9706" y="252"/>
                      <a:pt x="9468" y="0"/>
                      <a:pt x="9175" y="0"/>
                    </a:cubicBezTo>
                    <a:cubicBezTo>
                      <a:pt x="8882" y="0"/>
                      <a:pt x="8644" y="252"/>
                      <a:pt x="8644" y="564"/>
                    </a:cubicBezTo>
                    <a:close/>
                    <a:moveTo>
                      <a:pt x="8644" y="19344"/>
                    </a:moveTo>
                    <a:lnTo>
                      <a:pt x="8644" y="21036"/>
                    </a:lnTo>
                    <a:cubicBezTo>
                      <a:pt x="8644" y="21348"/>
                      <a:pt x="8882" y="21600"/>
                      <a:pt x="9175" y="21600"/>
                    </a:cubicBezTo>
                    <a:cubicBezTo>
                      <a:pt x="9468" y="21600"/>
                      <a:pt x="9706" y="21348"/>
                      <a:pt x="9706" y="21036"/>
                    </a:cubicBezTo>
                    <a:lnTo>
                      <a:pt x="9706" y="19344"/>
                    </a:lnTo>
                    <a:cubicBezTo>
                      <a:pt x="9706" y="19033"/>
                      <a:pt x="9468" y="18781"/>
                      <a:pt x="9175" y="18781"/>
                    </a:cubicBezTo>
                    <a:cubicBezTo>
                      <a:pt x="8882" y="18781"/>
                      <a:pt x="8644" y="19033"/>
                      <a:pt x="8644" y="19344"/>
                    </a:cubicBezTo>
                    <a:close/>
                    <a:moveTo>
                      <a:pt x="3801" y="10737"/>
                    </a:moveTo>
                    <a:cubicBezTo>
                      <a:pt x="3801" y="12204"/>
                      <a:pt x="4328" y="13671"/>
                      <a:pt x="5382" y="14791"/>
                    </a:cubicBezTo>
                    <a:cubicBezTo>
                      <a:pt x="7491" y="17030"/>
                      <a:pt x="10909" y="17030"/>
                      <a:pt x="13018" y="14791"/>
                    </a:cubicBezTo>
                    <a:lnTo>
                      <a:pt x="14313" y="13416"/>
                    </a:lnTo>
                    <a:lnTo>
                      <a:pt x="15757" y="13416"/>
                    </a:lnTo>
                    <a:cubicBezTo>
                      <a:pt x="16338" y="13416"/>
                      <a:pt x="16808" y="12916"/>
                      <a:pt x="16808" y="12299"/>
                    </a:cubicBezTo>
                    <a:lnTo>
                      <a:pt x="16808" y="10766"/>
                    </a:lnTo>
                    <a:lnTo>
                      <a:pt x="16835" y="10737"/>
                    </a:lnTo>
                    <a:lnTo>
                      <a:pt x="16808" y="10708"/>
                    </a:lnTo>
                    <a:lnTo>
                      <a:pt x="16808" y="9174"/>
                    </a:lnTo>
                    <a:cubicBezTo>
                      <a:pt x="16808" y="8558"/>
                      <a:pt x="16338" y="8058"/>
                      <a:pt x="15757" y="8058"/>
                    </a:cubicBezTo>
                    <a:lnTo>
                      <a:pt x="14313" y="8058"/>
                    </a:lnTo>
                    <a:cubicBezTo>
                      <a:pt x="13881" y="7600"/>
                      <a:pt x="13449" y="7141"/>
                      <a:pt x="13018" y="6683"/>
                    </a:cubicBezTo>
                    <a:cubicBezTo>
                      <a:pt x="10909" y="4444"/>
                      <a:pt x="7491" y="4444"/>
                      <a:pt x="5382" y="6683"/>
                    </a:cubicBezTo>
                    <a:cubicBezTo>
                      <a:pt x="4328" y="7802"/>
                      <a:pt x="3801" y="9270"/>
                      <a:pt x="3801" y="10737"/>
                    </a:cubicBezTo>
                    <a:close/>
                    <a:moveTo>
                      <a:pt x="2867" y="18692"/>
                    </a:moveTo>
                    <a:cubicBezTo>
                      <a:pt x="2867" y="18837"/>
                      <a:pt x="2919" y="18981"/>
                      <a:pt x="3023" y="19091"/>
                    </a:cubicBezTo>
                    <a:cubicBezTo>
                      <a:pt x="3230" y="19311"/>
                      <a:pt x="3567" y="19311"/>
                      <a:pt x="3774" y="19091"/>
                    </a:cubicBezTo>
                    <a:lnTo>
                      <a:pt x="4900" y="17895"/>
                    </a:lnTo>
                    <a:cubicBezTo>
                      <a:pt x="5108" y="17675"/>
                      <a:pt x="5108" y="17318"/>
                      <a:pt x="4900" y="17097"/>
                    </a:cubicBezTo>
                    <a:cubicBezTo>
                      <a:pt x="4693" y="16877"/>
                      <a:pt x="4357" y="16877"/>
                      <a:pt x="4149" y="17097"/>
                    </a:cubicBezTo>
                    <a:lnTo>
                      <a:pt x="3023" y="18294"/>
                    </a:lnTo>
                    <a:cubicBezTo>
                      <a:pt x="2919" y="18404"/>
                      <a:pt x="2867" y="18548"/>
                      <a:pt x="2867" y="18692"/>
                    </a:cubicBezTo>
                    <a:close/>
                    <a:moveTo>
                      <a:pt x="2867" y="2864"/>
                    </a:moveTo>
                    <a:cubicBezTo>
                      <a:pt x="2867" y="3008"/>
                      <a:pt x="2919" y="3153"/>
                      <a:pt x="3023" y="3263"/>
                    </a:cubicBezTo>
                    <a:lnTo>
                      <a:pt x="4149" y="4459"/>
                    </a:lnTo>
                    <a:cubicBezTo>
                      <a:pt x="4357" y="4679"/>
                      <a:pt x="4693" y="4679"/>
                      <a:pt x="4900" y="4459"/>
                    </a:cubicBezTo>
                    <a:cubicBezTo>
                      <a:pt x="5108" y="4239"/>
                      <a:pt x="5108" y="3882"/>
                      <a:pt x="4900" y="3661"/>
                    </a:cubicBezTo>
                    <a:lnTo>
                      <a:pt x="3774" y="2465"/>
                    </a:lnTo>
                    <a:cubicBezTo>
                      <a:pt x="3567" y="2245"/>
                      <a:pt x="3230" y="2245"/>
                      <a:pt x="3023" y="2465"/>
                    </a:cubicBezTo>
                    <a:cubicBezTo>
                      <a:pt x="2919" y="2575"/>
                      <a:pt x="2867" y="2720"/>
                      <a:pt x="2867" y="2864"/>
                    </a:cubicBezTo>
                    <a:close/>
                    <a:moveTo>
                      <a:pt x="0" y="10800"/>
                    </a:moveTo>
                    <a:cubicBezTo>
                      <a:pt x="0" y="11111"/>
                      <a:pt x="238" y="11364"/>
                      <a:pt x="531" y="11364"/>
                    </a:cubicBezTo>
                    <a:lnTo>
                      <a:pt x="2124" y="11364"/>
                    </a:lnTo>
                    <a:cubicBezTo>
                      <a:pt x="2417" y="11364"/>
                      <a:pt x="2655" y="11111"/>
                      <a:pt x="2655" y="10800"/>
                    </a:cubicBezTo>
                    <a:cubicBezTo>
                      <a:pt x="2655" y="10489"/>
                      <a:pt x="2417" y="10236"/>
                      <a:pt x="2124" y="10236"/>
                    </a:cubicBezTo>
                    <a:lnTo>
                      <a:pt x="531" y="10236"/>
                    </a:lnTo>
                    <a:cubicBezTo>
                      <a:pt x="238" y="10236"/>
                      <a:pt x="0" y="10489"/>
                      <a:pt x="0" y="10800"/>
                    </a:cubicBezTo>
                    <a:close/>
                  </a:path>
                </a:pathLst>
              </a:custGeom>
              <a:noFill/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grpSp>
          <p:nvGrpSpPr>
            <p:cNvPr id="627" name="群組 62"/>
            <p:cNvGrpSpPr/>
            <p:nvPr/>
          </p:nvGrpSpPr>
          <p:grpSpPr>
            <a:xfrm>
              <a:off x="899966" y="5634841"/>
              <a:ext cx="633534" cy="637210"/>
              <a:chOff x="0" y="0"/>
              <a:chExt cx="633532" cy="637209"/>
            </a:xfrm>
          </p:grpSpPr>
          <p:sp>
            <p:nvSpPr>
              <p:cNvPr id="625" name="Rectangle 6"/>
              <p:cNvSpPr/>
              <p:nvPr/>
            </p:nvSpPr>
            <p:spPr>
              <a:xfrm>
                <a:off x="0" y="-1"/>
                <a:ext cx="633533" cy="637211"/>
              </a:xfrm>
              <a:prstGeom prst="rect">
                <a:avLst/>
              </a:prstGeom>
              <a:solidFill>
                <a:srgbClr val="B44B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26" name="Smiley Face 14"/>
              <p:cNvSpPr/>
              <p:nvPr/>
            </p:nvSpPr>
            <p:spPr>
              <a:xfrm>
                <a:off x="29814" y="36569"/>
                <a:ext cx="573885" cy="5640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511" y="14767"/>
                    </a:moveTo>
                    <a:cubicBezTo>
                      <a:pt x="13064" y="15857"/>
                      <a:pt x="12008" y="16574"/>
                      <a:pt x="10830" y="16586"/>
                    </a:cubicBezTo>
                    <a:cubicBezTo>
                      <a:pt x="9652" y="16598"/>
                      <a:pt x="8582" y="15904"/>
                      <a:pt x="8112" y="14823"/>
                    </a:cubicBezTo>
                    <a:lnTo>
                      <a:pt x="6927" y="15338"/>
                    </a:lnTo>
                    <a:cubicBezTo>
                      <a:pt x="7604" y="16895"/>
                      <a:pt x="9146" y="17895"/>
                      <a:pt x="10844" y="17878"/>
                    </a:cubicBezTo>
                    <a:cubicBezTo>
                      <a:pt x="12541" y="17860"/>
                      <a:pt x="14063" y="16828"/>
                      <a:pt x="14706" y="15258"/>
                    </a:cubicBezTo>
                    <a:close/>
                    <a:moveTo>
                      <a:pt x="14436" y="6575"/>
                    </a:moveTo>
                    <a:cubicBezTo>
                      <a:pt x="13817" y="6575"/>
                      <a:pt x="13316" y="7076"/>
                      <a:pt x="13316" y="7695"/>
                    </a:cubicBezTo>
                    <a:cubicBezTo>
                      <a:pt x="13316" y="8314"/>
                      <a:pt x="13817" y="8815"/>
                      <a:pt x="14436" y="8815"/>
                    </a:cubicBezTo>
                    <a:cubicBezTo>
                      <a:pt x="15055" y="8815"/>
                      <a:pt x="15556" y="8314"/>
                      <a:pt x="15556" y="7695"/>
                    </a:cubicBezTo>
                    <a:cubicBezTo>
                      <a:pt x="15556" y="7076"/>
                      <a:pt x="15055" y="6575"/>
                      <a:pt x="14436" y="6575"/>
                    </a:cubicBezTo>
                    <a:close/>
                    <a:moveTo>
                      <a:pt x="7383" y="6575"/>
                    </a:moveTo>
                    <a:cubicBezTo>
                      <a:pt x="6764" y="6575"/>
                      <a:pt x="6262" y="7076"/>
                      <a:pt x="6262" y="7695"/>
                    </a:cubicBezTo>
                    <a:cubicBezTo>
                      <a:pt x="6262" y="8314"/>
                      <a:pt x="6764" y="8815"/>
                      <a:pt x="7383" y="8815"/>
                    </a:cubicBezTo>
                    <a:cubicBezTo>
                      <a:pt x="8001" y="8815"/>
                      <a:pt x="8503" y="8314"/>
                      <a:pt x="8503" y="7695"/>
                    </a:cubicBezTo>
                    <a:cubicBezTo>
                      <a:pt x="8503" y="7076"/>
                      <a:pt x="8001" y="6575"/>
                      <a:pt x="7383" y="6575"/>
                    </a:cubicBezTo>
                    <a:close/>
                    <a:moveTo>
                      <a:pt x="10800" y="0"/>
                    </a:moveTo>
                    <a:lnTo>
                      <a:pt x="11904" y="56"/>
                    </a:lnTo>
                    <a:lnTo>
                      <a:pt x="12977" y="219"/>
                    </a:lnTo>
                    <a:lnTo>
                      <a:pt x="14012" y="486"/>
                    </a:lnTo>
                    <a:lnTo>
                      <a:pt x="15004" y="849"/>
                    </a:lnTo>
                    <a:lnTo>
                      <a:pt x="15948" y="1304"/>
                    </a:lnTo>
                    <a:lnTo>
                      <a:pt x="16838" y="1844"/>
                    </a:lnTo>
                    <a:lnTo>
                      <a:pt x="17670" y="2466"/>
                    </a:lnTo>
                    <a:lnTo>
                      <a:pt x="18437" y="3163"/>
                    </a:lnTo>
                    <a:lnTo>
                      <a:pt x="19134" y="3930"/>
                    </a:lnTo>
                    <a:lnTo>
                      <a:pt x="19756" y="4762"/>
                    </a:lnTo>
                    <a:lnTo>
                      <a:pt x="20297" y="5652"/>
                    </a:lnTo>
                    <a:lnTo>
                      <a:pt x="20751" y="6596"/>
                    </a:lnTo>
                    <a:lnTo>
                      <a:pt x="21114" y="7588"/>
                    </a:lnTo>
                    <a:lnTo>
                      <a:pt x="21381" y="8623"/>
                    </a:lnTo>
                    <a:lnTo>
                      <a:pt x="21544" y="9696"/>
                    </a:lnTo>
                    <a:lnTo>
                      <a:pt x="21600" y="10800"/>
                    </a:lnTo>
                    <a:lnTo>
                      <a:pt x="21544" y="11904"/>
                    </a:lnTo>
                    <a:lnTo>
                      <a:pt x="21381" y="12977"/>
                    </a:lnTo>
                    <a:lnTo>
                      <a:pt x="21114" y="14012"/>
                    </a:lnTo>
                    <a:lnTo>
                      <a:pt x="20751" y="15004"/>
                    </a:lnTo>
                    <a:lnTo>
                      <a:pt x="20297" y="15948"/>
                    </a:lnTo>
                    <a:lnTo>
                      <a:pt x="19756" y="16838"/>
                    </a:lnTo>
                    <a:lnTo>
                      <a:pt x="19134" y="17670"/>
                    </a:lnTo>
                    <a:lnTo>
                      <a:pt x="18437" y="18437"/>
                    </a:lnTo>
                    <a:lnTo>
                      <a:pt x="17670" y="19134"/>
                    </a:lnTo>
                    <a:lnTo>
                      <a:pt x="16838" y="19756"/>
                    </a:lnTo>
                    <a:lnTo>
                      <a:pt x="15948" y="20297"/>
                    </a:lnTo>
                    <a:lnTo>
                      <a:pt x="15004" y="20751"/>
                    </a:lnTo>
                    <a:lnTo>
                      <a:pt x="14012" y="21114"/>
                    </a:lnTo>
                    <a:lnTo>
                      <a:pt x="12977" y="21381"/>
                    </a:lnTo>
                    <a:lnTo>
                      <a:pt x="11904" y="21544"/>
                    </a:lnTo>
                    <a:cubicBezTo>
                      <a:pt x="11541" y="21581"/>
                      <a:pt x="11173" y="21600"/>
                      <a:pt x="10800" y="21600"/>
                    </a:cubicBezTo>
                    <a:cubicBezTo>
                      <a:pt x="10054" y="21600"/>
                      <a:pt x="9326" y="21524"/>
                      <a:pt x="8623" y="21381"/>
                    </a:cubicBezTo>
                    <a:cubicBezTo>
                      <a:pt x="8272" y="21309"/>
                      <a:pt x="7927" y="21220"/>
                      <a:pt x="7588" y="21114"/>
                    </a:cubicBezTo>
                    <a:cubicBezTo>
                      <a:pt x="7250" y="21009"/>
                      <a:pt x="6919" y="20888"/>
                      <a:pt x="6596" y="20751"/>
                    </a:cubicBezTo>
                    <a:cubicBezTo>
                      <a:pt x="6273" y="20615"/>
                      <a:pt x="5958" y="20463"/>
                      <a:pt x="5652" y="20297"/>
                    </a:cubicBezTo>
                    <a:cubicBezTo>
                      <a:pt x="5346" y="20130"/>
                      <a:pt x="5049" y="19950"/>
                      <a:pt x="4762" y="19756"/>
                    </a:cubicBezTo>
                    <a:cubicBezTo>
                      <a:pt x="4474" y="19561"/>
                      <a:pt x="4197" y="19354"/>
                      <a:pt x="3930" y="19134"/>
                    </a:cubicBezTo>
                    <a:cubicBezTo>
                      <a:pt x="3664" y="18914"/>
                      <a:pt x="3408" y="18681"/>
                      <a:pt x="3163" y="18437"/>
                    </a:cubicBezTo>
                    <a:cubicBezTo>
                      <a:pt x="2919" y="18192"/>
                      <a:pt x="2686" y="17937"/>
                      <a:pt x="2466" y="17670"/>
                    </a:cubicBezTo>
                    <a:cubicBezTo>
                      <a:pt x="2246" y="17403"/>
                      <a:pt x="2039" y="17126"/>
                      <a:pt x="1844" y="16838"/>
                    </a:cubicBezTo>
                    <a:cubicBezTo>
                      <a:pt x="1650" y="16551"/>
                      <a:pt x="1470" y="16254"/>
                      <a:pt x="1303" y="15948"/>
                    </a:cubicBezTo>
                    <a:cubicBezTo>
                      <a:pt x="1137" y="15642"/>
                      <a:pt x="985" y="15327"/>
                      <a:pt x="849" y="15004"/>
                    </a:cubicBezTo>
                    <a:cubicBezTo>
                      <a:pt x="712" y="14681"/>
                      <a:pt x="591" y="14350"/>
                      <a:pt x="486" y="14012"/>
                    </a:cubicBezTo>
                    <a:cubicBezTo>
                      <a:pt x="380" y="13673"/>
                      <a:pt x="291" y="13328"/>
                      <a:pt x="219" y="12977"/>
                    </a:cubicBezTo>
                    <a:cubicBezTo>
                      <a:pt x="147" y="12625"/>
                      <a:pt x="93" y="12267"/>
                      <a:pt x="56" y="11904"/>
                    </a:cubicBezTo>
                    <a:cubicBezTo>
                      <a:pt x="19" y="11541"/>
                      <a:pt x="0" y="11173"/>
                      <a:pt x="0" y="10800"/>
                    </a:cubicBezTo>
                    <a:cubicBezTo>
                      <a:pt x="0" y="10054"/>
                      <a:pt x="76" y="9326"/>
                      <a:pt x="219" y="8623"/>
                    </a:cubicBezTo>
                    <a:cubicBezTo>
                      <a:pt x="291" y="8272"/>
                      <a:pt x="380" y="7927"/>
                      <a:pt x="486" y="7588"/>
                    </a:cubicBezTo>
                    <a:cubicBezTo>
                      <a:pt x="591" y="7250"/>
                      <a:pt x="712" y="6919"/>
                      <a:pt x="849" y="6596"/>
                    </a:cubicBezTo>
                    <a:cubicBezTo>
                      <a:pt x="985" y="6273"/>
                      <a:pt x="1137" y="5958"/>
                      <a:pt x="1303" y="5652"/>
                    </a:cubicBezTo>
                    <a:cubicBezTo>
                      <a:pt x="1470" y="5346"/>
                      <a:pt x="1650" y="5049"/>
                      <a:pt x="1844" y="4762"/>
                    </a:cubicBezTo>
                    <a:cubicBezTo>
                      <a:pt x="2039" y="4474"/>
                      <a:pt x="2246" y="4197"/>
                      <a:pt x="2466" y="3930"/>
                    </a:cubicBezTo>
                    <a:cubicBezTo>
                      <a:pt x="2686" y="3664"/>
                      <a:pt x="2919" y="3408"/>
                      <a:pt x="3163" y="3163"/>
                    </a:cubicBezTo>
                    <a:cubicBezTo>
                      <a:pt x="3408" y="2919"/>
                      <a:pt x="3664" y="2686"/>
                      <a:pt x="3930" y="2466"/>
                    </a:cubicBezTo>
                    <a:cubicBezTo>
                      <a:pt x="4197" y="2246"/>
                      <a:pt x="4474" y="2039"/>
                      <a:pt x="4762" y="1844"/>
                    </a:cubicBezTo>
                    <a:cubicBezTo>
                      <a:pt x="5049" y="1650"/>
                      <a:pt x="5346" y="1470"/>
                      <a:pt x="5652" y="1304"/>
                    </a:cubicBezTo>
                    <a:cubicBezTo>
                      <a:pt x="5958" y="1137"/>
                      <a:pt x="6273" y="985"/>
                      <a:pt x="6596" y="849"/>
                    </a:cubicBezTo>
                    <a:cubicBezTo>
                      <a:pt x="6919" y="712"/>
                      <a:pt x="7250" y="591"/>
                      <a:pt x="7588" y="486"/>
                    </a:cubicBezTo>
                    <a:cubicBezTo>
                      <a:pt x="7927" y="380"/>
                      <a:pt x="8272" y="291"/>
                      <a:pt x="8623" y="219"/>
                    </a:cubicBezTo>
                    <a:cubicBezTo>
                      <a:pt x="8975" y="147"/>
                      <a:pt x="9333" y="93"/>
                      <a:pt x="9696" y="56"/>
                    </a:cubicBezTo>
                    <a:cubicBezTo>
                      <a:pt x="10059" y="19"/>
                      <a:pt x="10427" y="0"/>
                      <a:pt x="10800" y="0"/>
                    </a:cubicBezTo>
                    <a:close/>
                  </a:path>
                </a:pathLst>
              </a:custGeom>
              <a:noFill/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628" name="Freeform 3"/>
          <p:cNvSpPr/>
          <p:nvPr/>
        </p:nvSpPr>
        <p:spPr>
          <a:xfrm>
            <a:off x="19051" y="3753219"/>
            <a:ext cx="12153903" cy="2635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073" extrusionOk="0">
                <a:moveTo>
                  <a:pt x="0" y="20920"/>
                </a:moveTo>
                <a:lnTo>
                  <a:pt x="15575" y="21055"/>
                </a:lnTo>
                <a:cubicBezTo>
                  <a:pt x="15674" y="21093"/>
                  <a:pt x="15695" y="19639"/>
                  <a:pt x="15574" y="19092"/>
                </a:cubicBezTo>
                <a:cubicBezTo>
                  <a:pt x="14977" y="16190"/>
                  <a:pt x="15082" y="14253"/>
                  <a:pt x="14524" y="10561"/>
                </a:cubicBezTo>
                <a:cubicBezTo>
                  <a:pt x="14204" y="8553"/>
                  <a:pt x="14638" y="8102"/>
                  <a:pt x="14874" y="9213"/>
                </a:cubicBezTo>
                <a:cubicBezTo>
                  <a:pt x="15051" y="10169"/>
                  <a:pt x="15344" y="11037"/>
                  <a:pt x="15624" y="13074"/>
                </a:cubicBezTo>
                <a:lnTo>
                  <a:pt x="15523" y="1344"/>
                </a:lnTo>
                <a:cubicBezTo>
                  <a:pt x="15505" y="-415"/>
                  <a:pt x="15993" y="-507"/>
                  <a:pt x="16014" y="1420"/>
                </a:cubicBezTo>
                <a:lnTo>
                  <a:pt x="16132" y="9189"/>
                </a:lnTo>
                <a:cubicBezTo>
                  <a:pt x="16101" y="8113"/>
                  <a:pt x="16183" y="5784"/>
                  <a:pt x="16464" y="5784"/>
                </a:cubicBezTo>
                <a:cubicBezTo>
                  <a:pt x="16796" y="5842"/>
                  <a:pt x="16762" y="8024"/>
                  <a:pt x="16764" y="9219"/>
                </a:cubicBezTo>
                <a:cubicBezTo>
                  <a:pt x="16786" y="7720"/>
                  <a:pt x="16843" y="6066"/>
                  <a:pt x="17094" y="6105"/>
                </a:cubicBezTo>
                <a:cubicBezTo>
                  <a:pt x="17391" y="6086"/>
                  <a:pt x="17398" y="7820"/>
                  <a:pt x="17406" y="9423"/>
                </a:cubicBezTo>
                <a:cubicBezTo>
                  <a:pt x="17402" y="8154"/>
                  <a:pt x="17403" y="6705"/>
                  <a:pt x="17679" y="6720"/>
                </a:cubicBezTo>
                <a:cubicBezTo>
                  <a:pt x="17878" y="6793"/>
                  <a:pt x="17896" y="7882"/>
                  <a:pt x="17940" y="9336"/>
                </a:cubicBezTo>
                <a:cubicBezTo>
                  <a:pt x="17987" y="11790"/>
                  <a:pt x="17976" y="12987"/>
                  <a:pt x="17925" y="15559"/>
                </a:cubicBezTo>
                <a:cubicBezTo>
                  <a:pt x="17888" y="17180"/>
                  <a:pt x="17794" y="17618"/>
                  <a:pt x="17718" y="18537"/>
                </a:cubicBezTo>
                <a:cubicBezTo>
                  <a:pt x="17590" y="19397"/>
                  <a:pt x="17552" y="19392"/>
                  <a:pt x="17587" y="21073"/>
                </a:cubicBezTo>
                <a:lnTo>
                  <a:pt x="21600" y="21073"/>
                </a:lnTo>
              </a:path>
            </a:pathLst>
          </a:custGeom>
          <a:ln w="50800">
            <a:solidFill>
              <a:schemeClr val="accent6"/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文字版面配置區 1"/>
          <p:cNvSpPr txBox="1">
            <a:spLocks noGrp="1"/>
          </p:cNvSpPr>
          <p:nvPr>
            <p:ph type="body" sz="quarter" idx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/>
          <a:lstStyle/>
          <a:p>
            <a:pPr defTabSz="722376">
              <a:spcBef>
                <a:spcPts val="1400"/>
              </a:spcBef>
              <a:defRPr sz="3792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現實導向</a:t>
            </a:r>
            <a:r>
              <a:rPr dirty="0"/>
              <a:t>(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必做</a:t>
            </a:r>
            <a:r>
              <a:rPr dirty="0"/>
              <a:t>)</a:t>
            </a:r>
          </a:p>
        </p:txBody>
      </p:sp>
      <p:grpSp>
        <p:nvGrpSpPr>
          <p:cNvPr id="635" name="群組 7"/>
          <p:cNvGrpSpPr/>
          <p:nvPr/>
        </p:nvGrpSpPr>
        <p:grpSpPr>
          <a:xfrm>
            <a:off x="2273932" y="1812669"/>
            <a:ext cx="1916724" cy="510541"/>
            <a:chOff x="0" y="0"/>
            <a:chExt cx="1916722" cy="510540"/>
          </a:xfrm>
        </p:grpSpPr>
        <p:sp>
          <p:nvSpPr>
            <p:cNvPr id="633" name="Rounded Rectangle 50"/>
            <p:cNvSpPr/>
            <p:nvPr/>
          </p:nvSpPr>
          <p:spPr>
            <a:xfrm>
              <a:off x="0" y="15414"/>
              <a:ext cx="1916723" cy="432746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34" name="TextBox 24"/>
            <p:cNvSpPr txBox="1"/>
            <p:nvPr/>
          </p:nvSpPr>
          <p:spPr>
            <a:xfrm>
              <a:off x="133641" y="0"/>
              <a:ext cx="1649438" cy="5105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400" b="1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r>
                <a:rPr>
                  <a:latin typeface="+mj-lt"/>
                  <a:ea typeface="+mj-ea"/>
                  <a:cs typeface="+mj-cs"/>
                  <a:sym typeface="Helvetica"/>
                </a:rPr>
                <a:t>訓練方法</a:t>
              </a:r>
            </a:p>
          </p:txBody>
        </p:sp>
      </p:grpSp>
      <p:sp>
        <p:nvSpPr>
          <p:cNvPr id="636" name="TextBox 20"/>
          <p:cNvSpPr txBox="1"/>
          <p:nvPr/>
        </p:nvSpPr>
        <p:spPr>
          <a:xfrm>
            <a:off x="1756133" y="1414346"/>
            <a:ext cx="8535129" cy="472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800100" lvl="1" indent="-342900">
              <a:buSzPct val="100000"/>
              <a:buFont typeface="Arial"/>
              <a:buChar char="•"/>
              <a:defRPr sz="22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日曆、報紙、時鐘、家庭照、實物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grpSp>
        <p:nvGrpSpPr>
          <p:cNvPr id="639" name="群組 23"/>
          <p:cNvGrpSpPr/>
          <p:nvPr/>
        </p:nvGrpSpPr>
        <p:grpSpPr>
          <a:xfrm>
            <a:off x="2240610" y="979861"/>
            <a:ext cx="1931198" cy="510541"/>
            <a:chOff x="0" y="0"/>
            <a:chExt cx="1931196" cy="510540"/>
          </a:xfrm>
        </p:grpSpPr>
        <p:sp>
          <p:nvSpPr>
            <p:cNvPr id="637" name="Rounded Rectangle 50"/>
            <p:cNvSpPr/>
            <p:nvPr/>
          </p:nvSpPr>
          <p:spPr>
            <a:xfrm>
              <a:off x="14473" y="2034"/>
              <a:ext cx="1916724" cy="439974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38" name="TextBox 24"/>
            <p:cNvSpPr txBox="1"/>
            <p:nvPr/>
          </p:nvSpPr>
          <p:spPr>
            <a:xfrm>
              <a:off x="0" y="0"/>
              <a:ext cx="1785163" cy="5105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400" b="1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r>
                <a:rPr>
                  <a:latin typeface="+mj-lt"/>
                  <a:ea typeface="+mj-ea"/>
                  <a:cs typeface="+mj-cs"/>
                  <a:sym typeface="Helvetica"/>
                </a:rPr>
                <a:t>   準備物品</a:t>
              </a:r>
            </a:p>
          </p:txBody>
        </p:sp>
      </p:grpSp>
      <p:sp>
        <p:nvSpPr>
          <p:cNvPr id="640" name="TextBox 20"/>
          <p:cNvSpPr txBox="1"/>
          <p:nvPr/>
        </p:nvSpPr>
        <p:spPr>
          <a:xfrm>
            <a:off x="2222100" y="2247604"/>
            <a:ext cx="6304681" cy="2380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spcBef>
                <a:spcPts val="500"/>
              </a:spcBef>
              <a:buSzPct val="100000"/>
              <a:buFont typeface="Arial"/>
              <a:buChar char="•"/>
              <a:defRPr sz="2200">
                <a:solidFill>
                  <a:srgbClr val="000000"/>
                </a:solidFill>
              </a:defRPr>
            </a:pP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護老者利用記憶輔助物品教導</a:t>
            </a:r>
            <a:r>
              <a:rPr lang="zh-HK" altLang="en-US" dirty="0">
                <a:latin typeface="+mj-lt"/>
                <a:ea typeface="+mj-ea"/>
                <a:cs typeface="+mj-cs"/>
                <a:sym typeface="Helvetica"/>
              </a:rPr>
              <a:t>患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者掌握生活的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>
              <a:spcBef>
                <a:spcPts val="500"/>
              </a:spcBef>
              <a:defRPr sz="2200">
                <a:solidFill>
                  <a:srgbClr val="000000"/>
                </a:solidFill>
              </a:defRPr>
            </a:pPr>
            <a:r>
              <a:rPr dirty="0"/>
              <a:t>     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重要資訊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342900" indent="-342900">
              <a:spcBef>
                <a:spcPts val="500"/>
              </a:spcBef>
              <a:buSzPct val="100000"/>
              <a:buFont typeface="Arial"/>
              <a:buChar char="•"/>
              <a:defRPr sz="22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護老者首先自我介紹，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詢問</a:t>
            </a:r>
            <a:r>
              <a:rPr lang="zh-HK" altLang="en-US" dirty="0">
                <a:latin typeface="+mj-lt"/>
                <a:ea typeface="+mj-ea"/>
                <a:cs typeface="+mj-cs"/>
                <a:sym typeface="Helvetica"/>
              </a:rPr>
              <a:t>患</a:t>
            </a:r>
            <a:r>
              <a:rPr dirty="0" err="1" smtClean="0">
                <a:latin typeface="+mj-lt"/>
                <a:ea typeface="+mj-ea"/>
                <a:cs typeface="+mj-cs"/>
                <a:sym typeface="Helvetica"/>
              </a:rPr>
              <a:t>者的導向資料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 marL="342900" indent="-342900">
              <a:spcBef>
                <a:spcPts val="500"/>
              </a:spcBef>
              <a:buSzPct val="100000"/>
              <a:buFont typeface="Arial"/>
              <a:buChar char="•"/>
              <a:defRPr sz="22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融入日常生活中，例</a:t>
            </a:r>
            <a:r>
              <a:rPr dirty="0" err="1"/>
              <a:t>:</a:t>
            </a:r>
            <a:r>
              <a:rPr dirty="0" err="1">
                <a:latin typeface="+mj-lt"/>
                <a:ea typeface="+mj-ea"/>
                <a:cs typeface="+mj-cs"/>
                <a:sym typeface="Helvetica"/>
              </a:rPr>
              <a:t>午餐時間時詢問幾多點和吃甚麼</a:t>
            </a:r>
            <a:r>
              <a:rPr dirty="0"/>
              <a:t>?</a:t>
            </a:r>
          </a:p>
          <a:p>
            <a:pPr marL="342900" indent="-342900">
              <a:spcBef>
                <a:spcPts val="500"/>
              </a:spcBef>
              <a:buSzPct val="100000"/>
              <a:buFont typeface="Arial"/>
              <a:buChar char="•"/>
              <a:defRPr sz="2200">
                <a:solidFill>
                  <a:srgbClr val="000000"/>
                </a:solidFill>
              </a:defRPr>
            </a:pPr>
            <a:r>
              <a:rPr dirty="0" err="1">
                <a:latin typeface="+mj-lt"/>
                <a:ea typeface="+mj-ea"/>
                <a:cs typeface="+mj-cs"/>
                <a:sym typeface="Helvetica"/>
              </a:rPr>
              <a:t>每天訂立規律時間表，作息有序，減少日夜顛倒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</p:txBody>
      </p:sp>
      <p:grpSp>
        <p:nvGrpSpPr>
          <p:cNvPr id="643" name="群組 27"/>
          <p:cNvGrpSpPr/>
          <p:nvPr/>
        </p:nvGrpSpPr>
        <p:grpSpPr>
          <a:xfrm>
            <a:off x="2255083" y="4610482"/>
            <a:ext cx="1916724" cy="510541"/>
            <a:chOff x="0" y="0"/>
            <a:chExt cx="1916722" cy="510540"/>
          </a:xfrm>
        </p:grpSpPr>
        <p:sp>
          <p:nvSpPr>
            <p:cNvPr id="641" name="Rounded Rectangle 50"/>
            <p:cNvSpPr/>
            <p:nvPr/>
          </p:nvSpPr>
          <p:spPr>
            <a:xfrm>
              <a:off x="0" y="14460"/>
              <a:ext cx="1916723" cy="432746"/>
            </a:xfrm>
            <a:prstGeom prst="roundRect">
              <a:avLst>
                <a:gd name="adj" fmla="val 50000"/>
              </a:avLst>
            </a:prstGeom>
            <a:solidFill>
              <a:srgbClr val="0070C0">
                <a:alpha val="49804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42" name="TextBox 24"/>
            <p:cNvSpPr txBox="1"/>
            <p:nvPr/>
          </p:nvSpPr>
          <p:spPr>
            <a:xfrm>
              <a:off x="175743" y="0"/>
              <a:ext cx="1525117" cy="5105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400" b="1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r>
                <a:rPr>
                  <a:latin typeface="+mj-lt"/>
                  <a:ea typeface="+mj-ea"/>
                  <a:cs typeface="+mj-cs"/>
                  <a:sym typeface="Helvetica"/>
                </a:rPr>
                <a:t>訓練目的</a:t>
              </a:r>
            </a:p>
          </p:txBody>
        </p:sp>
      </p:grpSp>
      <p:grpSp>
        <p:nvGrpSpPr>
          <p:cNvPr id="646" name="群組 30"/>
          <p:cNvGrpSpPr/>
          <p:nvPr/>
        </p:nvGrpSpPr>
        <p:grpSpPr>
          <a:xfrm>
            <a:off x="2273932" y="5609606"/>
            <a:ext cx="1916724" cy="514325"/>
            <a:chOff x="0" y="0"/>
            <a:chExt cx="1916722" cy="514324"/>
          </a:xfrm>
        </p:grpSpPr>
        <p:sp>
          <p:nvSpPr>
            <p:cNvPr id="644" name="Rounded Rectangle 50"/>
            <p:cNvSpPr/>
            <p:nvPr/>
          </p:nvSpPr>
          <p:spPr>
            <a:xfrm>
              <a:off x="0" y="0"/>
              <a:ext cx="1916723" cy="432746"/>
            </a:xfrm>
            <a:prstGeom prst="roundRect">
              <a:avLst>
                <a:gd name="adj" fmla="val 50000"/>
              </a:avLst>
            </a:prstGeom>
            <a:solidFill>
              <a:srgbClr val="FF6699">
                <a:alpha val="49804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45" name="TextBox 24"/>
            <p:cNvSpPr txBox="1"/>
            <p:nvPr/>
          </p:nvSpPr>
          <p:spPr>
            <a:xfrm>
              <a:off x="175743" y="3784"/>
              <a:ext cx="1525117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400" b="1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r>
                <a:rPr>
                  <a:latin typeface="+mj-lt"/>
                  <a:ea typeface="+mj-ea"/>
                  <a:cs typeface="+mj-cs"/>
                  <a:sym typeface="Helvetica"/>
                </a:rPr>
                <a:t>注意事項</a:t>
              </a:r>
            </a:p>
          </p:txBody>
        </p:sp>
      </p:grpSp>
      <p:sp>
        <p:nvSpPr>
          <p:cNvPr id="647" name="TextBox 20"/>
          <p:cNvSpPr txBox="1"/>
          <p:nvPr/>
        </p:nvSpPr>
        <p:spPr>
          <a:xfrm>
            <a:off x="2240611" y="5140550"/>
            <a:ext cx="8971842" cy="472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defRPr sz="2200">
                <a:solidFill>
                  <a:srgbClr val="00000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掌握身邊的重要資訊</a:t>
            </a:r>
          </a:p>
        </p:txBody>
      </p:sp>
      <p:sp>
        <p:nvSpPr>
          <p:cNvPr id="648" name="TextBox 20"/>
          <p:cNvSpPr txBox="1"/>
          <p:nvPr/>
        </p:nvSpPr>
        <p:spPr>
          <a:xfrm>
            <a:off x="2222100" y="6050558"/>
            <a:ext cx="8846224" cy="472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spcBef>
                <a:spcPts val="500"/>
              </a:spcBef>
              <a:buSzPct val="100000"/>
              <a:buFont typeface="Arial"/>
              <a:buChar char="•"/>
              <a:defRPr sz="2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t>以親切的態度，友善的語調溝通</a:t>
            </a:r>
          </a:p>
        </p:txBody>
      </p:sp>
      <p:grpSp>
        <p:nvGrpSpPr>
          <p:cNvPr id="651" name="群組 35"/>
          <p:cNvGrpSpPr/>
          <p:nvPr/>
        </p:nvGrpSpPr>
        <p:grpSpPr>
          <a:xfrm>
            <a:off x="8798339" y="600750"/>
            <a:ext cx="3393661" cy="758223"/>
            <a:chOff x="0" y="0"/>
            <a:chExt cx="3393659" cy="758221"/>
          </a:xfrm>
        </p:grpSpPr>
        <p:sp>
          <p:nvSpPr>
            <p:cNvPr id="649" name="Freeform: Shape 66"/>
            <p:cNvSpPr/>
            <p:nvPr/>
          </p:nvSpPr>
          <p:spPr>
            <a:xfrm>
              <a:off x="-1" y="0"/>
              <a:ext cx="3393661" cy="7582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66"/>
            </a:solidFill>
            <a:ln w="12700" cap="flat">
              <a:solidFill>
                <a:srgbClr val="FF0066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50" name="TextBox 42"/>
            <p:cNvSpPr txBox="1"/>
            <p:nvPr/>
          </p:nvSpPr>
          <p:spPr>
            <a:xfrm>
              <a:off x="85758" y="104373"/>
              <a:ext cx="2905762" cy="571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r">
                <a:defRPr sz="32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Calibri"/>
                </a:defRPr>
              </a:pPr>
              <a:r>
                <a:rPr>
                  <a:latin typeface="+mj-lt"/>
                  <a:ea typeface="+mj-ea"/>
                  <a:cs typeface="+mj-cs"/>
                  <a:sym typeface="Helvetica"/>
                </a:rPr>
                <a:t>早、中和晚期</a:t>
              </a:r>
            </a:p>
          </p:txBody>
        </p:sp>
      </p:grpSp>
      <p:pic>
        <p:nvPicPr>
          <p:cNvPr id="65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8017" y="2480385"/>
            <a:ext cx="2118366" cy="282448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653" name="表格 4"/>
          <p:cNvGraphicFramePr/>
          <p:nvPr/>
        </p:nvGraphicFramePr>
        <p:xfrm>
          <a:off x="9306832" y="1468069"/>
          <a:ext cx="2665422" cy="4634117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3703"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上午 </a:t>
                      </a:r>
                      <a:r>
                        <a:t>6:00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rgbClr val="B7DE35"/>
                      </a:solidFill>
                    </a:lnB>
                    <a:solidFill>
                      <a:srgbClr val="EDF1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、起床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rgbClr val="B7DE35"/>
                      </a:solidFill>
                    </a:lnB>
                    <a:solidFill>
                      <a:srgbClr val="EDF1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03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  7:00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rgbClr val="B7DE35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吃早餐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rgbClr val="B7DE35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703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  8:00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、做運動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405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10:00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、休息及腦筋訓練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318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12:00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、協助預備午餐、吃午餐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834"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703"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下午 </a:t>
                      </a:r>
                      <a:r>
                        <a:t>1:00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聽粵曲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、餘暇活動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703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  2:00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、做運動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9318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  4:00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、協助預備晚餐、休息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703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  6:00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、沖涼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0E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3703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  7:00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吃晚餐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703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>
                          <a:solidFill>
                            <a:srgbClr val="595959"/>
                          </a:solidFill>
                        </a:rPr>
                        <a:t>          8:00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B7DE35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rgbClr val="B7DE35"/>
                      </a:solidFill>
                    </a:lnB>
                    <a:solidFill>
                      <a:srgbClr val="E0EFA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、看電視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rgbClr val="B7DE35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rgbClr val="B7DE35"/>
                      </a:solidFill>
                    </a:lnB>
                    <a:solidFill>
                      <a:srgbClr val="E0E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3703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200" b="1" dirty="0">
                          <a:solidFill>
                            <a:srgbClr val="595959"/>
                          </a:solidFill>
                        </a:rPr>
                        <a:t>          9:00</a:t>
                      </a: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rgbClr val="B7DE35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200" b="1"/>
                      </a:pPr>
                      <a:r>
                        <a:rPr dirty="0" err="1">
                          <a:latin typeface="+mj-lt"/>
                          <a:ea typeface="+mj-ea"/>
                          <a:cs typeface="+mj-cs"/>
                          <a:sym typeface="Helvetica"/>
                        </a:rPr>
                        <a:t>如廁</a:t>
                      </a:r>
                      <a:r>
                        <a:rPr dirty="0" err="1">
                          <a:solidFill>
                            <a:srgbClr val="000000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、睡覺</a:t>
                      </a:r>
                      <a:endParaRPr dirty="0">
                        <a:solidFill>
                          <a:srgbClr val="000000"/>
                        </a:solidFill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45720" marR="4572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rgbClr val="B7DE35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DF1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4" name="矩形 23"/>
          <p:cNvSpPr/>
          <p:nvPr/>
        </p:nvSpPr>
        <p:spPr>
          <a:xfrm>
            <a:off x="50406" y="5288799"/>
            <a:ext cx="2155034" cy="461665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zh-TW" altLang="en-US" sz="12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圖中有一個大時鐘和大日曆，有助長者掌握導向資料</a:t>
            </a:r>
            <a:endParaRPr lang="zh-HK" altLang="en-US" sz="1200" dirty="0"/>
          </a:p>
        </p:txBody>
      </p:sp>
      <p:sp>
        <p:nvSpPr>
          <p:cNvPr id="25" name="矩形 24"/>
          <p:cNvSpPr/>
          <p:nvPr/>
        </p:nvSpPr>
        <p:spPr>
          <a:xfrm>
            <a:off x="9867849" y="6102186"/>
            <a:ext cx="1428050" cy="276999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zh-TW" altLang="en-US" sz="12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圖中是一個</a:t>
            </a:r>
            <a:r>
              <a:rPr lang="zh-TW" altLang="en-US" sz="1200" dirty="0" smtClean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時間表</a:t>
            </a:r>
            <a:endParaRPr lang="zh-HK" altLang="en-US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:a14="http://schemas.microsoft.com/office/drawing/2010/main" xmlns:m="http://schemas.openxmlformats.org/officeDocument/2006/math"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Health Fitness 16x9">
  <a:themeElements>
    <a:clrScheme name="Health Fitness 16x9">
      <a:dk1>
        <a:srgbClr val="595959"/>
      </a:dk1>
      <a:lt1>
        <a:srgbClr val="FFFFFF"/>
      </a:lt1>
      <a:dk2>
        <a:srgbClr val="A7A7A7"/>
      </a:dk2>
      <a:lt2>
        <a:srgbClr val="535353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0000FF"/>
      </a:hlink>
      <a:folHlink>
        <a:srgbClr val="FF00FF"/>
      </a:folHlink>
    </a:clrScheme>
    <a:fontScheme name="Health Fitness 16x9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Health Fitness 16x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9595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9595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Health Fitness 16x9">
  <a:themeElements>
    <a:clrScheme name="Health Fitness 16x9">
      <a:dk1>
        <a:srgbClr val="595959"/>
      </a:dk1>
      <a:lt1>
        <a:srgbClr val="FFFFFF"/>
      </a:lt1>
      <a:dk2>
        <a:srgbClr val="A7A7A7"/>
      </a:dk2>
      <a:lt2>
        <a:srgbClr val="535353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0000FF"/>
      </a:hlink>
      <a:folHlink>
        <a:srgbClr val="FF00FF"/>
      </a:folHlink>
    </a:clrScheme>
    <a:fontScheme name="Health Fitness 16x9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Health Fitness 16x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9595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9595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445</Words>
  <Application>Microsoft Office PowerPoint</Application>
  <PresentationFormat>寬螢幕</PresentationFormat>
  <Paragraphs>157</Paragraphs>
  <Slides>8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9" baseType="lpstr">
      <vt:lpstr>Noto Sans CJK TC Medium</vt:lpstr>
      <vt:lpstr>微軟正黑體</vt:lpstr>
      <vt:lpstr>新細明體</vt:lpstr>
      <vt:lpstr>標楷體</vt:lpstr>
      <vt:lpstr>Arial</vt:lpstr>
      <vt:lpstr>Calibri</vt:lpstr>
      <vt:lpstr>Calibri Light</vt:lpstr>
      <vt:lpstr>Helvetica</vt:lpstr>
      <vt:lpstr>Times New Roman</vt:lpstr>
      <vt:lpstr>Wingdings</vt:lpstr>
      <vt:lpstr>Health Fitness 16x9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“疫”境同行.認知障礙症</dc:title>
  <dc:creator>Eva_KONG</dc:creator>
  <cp:lastModifiedBy>Windows 使用者</cp:lastModifiedBy>
  <cp:revision>68</cp:revision>
  <dcterms:modified xsi:type="dcterms:W3CDTF">2020-12-30T01:57:48Z</dcterms:modified>
</cp:coreProperties>
</file>